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2" r:id="rId3"/>
    <p:sldId id="295" r:id="rId4"/>
    <p:sldId id="296" r:id="rId5"/>
    <p:sldId id="288" r:id="rId6"/>
    <p:sldId id="26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24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1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777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2018/10/5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817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2018/10/5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07504" y="1268760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2800" b="0" dirty="0" smtClean="0"/>
              <a:t>JVET-K0353</a:t>
            </a:r>
            <a:br>
              <a:rPr lang="en-CA" altLang="zh-CN" sz="2800" b="0" dirty="0" smtClean="0"/>
            </a:br>
            <a:r>
              <a:rPr lang="en-CA" altLang="zh-CN" sz="2800" b="0" dirty="0" smtClean="0"/>
              <a:t>CE6-related</a:t>
            </a:r>
            <a:r>
              <a:rPr lang="en-CA" altLang="zh-CN" sz="2800" b="0" dirty="0"/>
              <a:t>: MTS using DST-4 and transposed DCT-2</a:t>
            </a:r>
            <a:endParaRPr lang="zh-CN" altLang="en-US" sz="2800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23528" y="3573016"/>
            <a:ext cx="5976019" cy="865187"/>
          </a:xfrm>
        </p:spPr>
        <p:txBody>
          <a:bodyPr>
            <a:normAutofit/>
          </a:bodyPr>
          <a:lstStyle/>
          <a:p>
            <a:pPr algn="ctr"/>
            <a:r>
              <a:rPr lang="en-US" altLang="zh-CN" sz="1600" dirty="0" err="1" smtClean="0"/>
              <a:t>Yongbing</a:t>
            </a:r>
            <a:r>
              <a:rPr lang="en-US" altLang="zh-CN" sz="1600" dirty="0" smtClean="0"/>
              <a:t> Lin, </a:t>
            </a:r>
            <a:r>
              <a:rPr lang="en-US" altLang="zh-CN" sz="1600" dirty="0" err="1" smtClean="0"/>
              <a:t>Jianhua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Zheng, </a:t>
            </a:r>
            <a:r>
              <a:rPr lang="en-US" altLang="zh-CN" sz="1600" dirty="0" err="1"/>
              <a:t>Quanhe</a:t>
            </a:r>
            <a:r>
              <a:rPr lang="en-US" altLang="zh-CN" sz="1600" dirty="0"/>
              <a:t> Yu, </a:t>
            </a:r>
            <a:endParaRPr lang="en-US" altLang="zh-CN" sz="1600" dirty="0" smtClean="0"/>
          </a:p>
          <a:p>
            <a:pPr algn="ctr"/>
            <a:r>
              <a:rPr lang="en-US" altLang="zh-CN" sz="1600" dirty="0"/>
              <a:t>Na Zhang(HiSilicon</a:t>
            </a:r>
            <a:r>
              <a:rPr lang="en-US" altLang="zh-CN" sz="1600" dirty="0" smtClean="0"/>
              <a:t>), Ce Zhu (UESTC)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 smtClean="0"/>
              <a:t>MTS in VTM 2</a:t>
            </a:r>
          </a:p>
          <a:p>
            <a:pPr lvl="1"/>
            <a:r>
              <a:rPr lang="en-US" altLang="zh-CN" sz="1800" dirty="0"/>
              <a:t>u</a:t>
            </a:r>
            <a:r>
              <a:rPr lang="en-US" altLang="zh-CN" sz="1800" dirty="0" smtClean="0"/>
              <a:t>se </a:t>
            </a:r>
            <a:r>
              <a:rPr lang="en-US" altLang="zh-CN" sz="1800" dirty="0" smtClean="0"/>
              <a:t>DST-7 and DCT-8 as transform cores</a:t>
            </a:r>
          </a:p>
          <a:p>
            <a:pPr lvl="1"/>
            <a:endParaRPr lang="en-US" altLang="zh-CN" sz="2200" dirty="0" smtClean="0"/>
          </a:p>
          <a:p>
            <a:r>
              <a:rPr lang="en-US" altLang="zh-CN" sz="2000" dirty="0" smtClean="0"/>
              <a:t>Proposal</a:t>
            </a:r>
          </a:p>
          <a:p>
            <a:pPr lvl="1"/>
            <a:r>
              <a:rPr lang="en-US" altLang="zh-CN" sz="1800" dirty="0"/>
              <a:t>u</a:t>
            </a:r>
            <a:r>
              <a:rPr lang="en-US" altLang="zh-CN" sz="1800" dirty="0" smtClean="0"/>
              <a:t>se </a:t>
            </a:r>
            <a:r>
              <a:rPr lang="en-US" altLang="zh-CN" sz="1800" dirty="0" smtClean="0"/>
              <a:t>DST-4 and transposed DCT-2</a:t>
            </a:r>
          </a:p>
          <a:p>
            <a:endParaRPr lang="en-US" altLang="zh-CN" sz="2200" dirty="0" smtClean="0"/>
          </a:p>
          <a:p>
            <a:r>
              <a:rPr lang="en-US" altLang="zh-CN" sz="2200" dirty="0" smtClean="0"/>
              <a:t>Benefits of proposal</a:t>
            </a:r>
            <a:endParaRPr lang="en-US" altLang="zh-CN" sz="2200" dirty="0" smtClean="0"/>
          </a:p>
          <a:p>
            <a:pPr lvl="1"/>
            <a:r>
              <a:rPr lang="en-CA" altLang="zh-CN" sz="1800" dirty="0" smtClean="0"/>
              <a:t>reusing </a:t>
            </a:r>
            <a:r>
              <a:rPr lang="en-CA" altLang="zh-CN" sz="1800" dirty="0"/>
              <a:t>circuit implementation of </a:t>
            </a:r>
            <a:r>
              <a:rPr lang="en-CA" altLang="zh-CN" sz="1800" dirty="0" smtClean="0"/>
              <a:t>existing </a:t>
            </a:r>
            <a:r>
              <a:rPr lang="en-CA" altLang="zh-CN" sz="1800" dirty="0"/>
              <a:t>DCT-2 </a:t>
            </a:r>
            <a:r>
              <a:rPr lang="en-CA" altLang="zh-CN" sz="1800" dirty="0" smtClean="0"/>
              <a:t>transform</a:t>
            </a:r>
          </a:p>
          <a:p>
            <a:pPr lvl="1"/>
            <a:r>
              <a:rPr lang="en-CA" altLang="zh-CN" sz="1800" dirty="0" smtClean="0"/>
              <a:t>reusing transform coefficients of existing DCT-2 transform</a:t>
            </a:r>
          </a:p>
          <a:p>
            <a:pPr lvl="1"/>
            <a:r>
              <a:rPr lang="en-CA" altLang="zh-CN" sz="1800" dirty="0" smtClean="0"/>
              <a:t>enabling </a:t>
            </a:r>
            <a:r>
              <a:rPr lang="en-CA" altLang="zh-CN" sz="1800" dirty="0"/>
              <a:t>partial butterfly implementation for the proposed transpose of </a:t>
            </a:r>
            <a:r>
              <a:rPr lang="en-CA" altLang="zh-CN" sz="1800" dirty="0" smtClean="0"/>
              <a:t>DCT-2</a:t>
            </a:r>
          </a:p>
        </p:txBody>
      </p:sp>
    </p:spTree>
    <p:extLst>
      <p:ext uri="{BB962C8B-B14F-4D97-AF65-F5344CB8AC3E}">
        <p14:creationId xmlns:p14="http://schemas.microsoft.com/office/powerpoint/2010/main" val="1606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altLang="zh-CN" sz="3600" dirty="0"/>
              <a:t>Derivation of the proposed 4-point transforms </a:t>
            </a:r>
            <a:r>
              <a:rPr lang="en-CA" altLang="zh-CN" sz="3600" dirty="0" smtClean="0"/>
              <a:t>from </a:t>
            </a:r>
            <a:r>
              <a:rPr lang="en-CA" altLang="zh-CN" sz="3600" dirty="0"/>
              <a:t>8-point DCT-2 transform</a:t>
            </a:r>
            <a:endParaRPr lang="zh-CN" altLang="en-US" sz="3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67744" y="17008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15130"/>
              </p:ext>
            </p:extLst>
          </p:nvPr>
        </p:nvGraphicFramePr>
        <p:xfrm>
          <a:off x="2267744" y="1700808"/>
          <a:ext cx="4367216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工作表" r:id="rId3" imgW="4724305" imgH="4143375" progId="Excel.Sheet.12">
                  <p:embed/>
                </p:oleObj>
              </mc:Choice>
              <mc:Fallback>
                <p:oleObj name="工作表" r:id="rId3" imgW="4724305" imgH="4143375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700808"/>
                        <a:ext cx="4367216" cy="4176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254029" y="5879154"/>
            <a:ext cx="731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400" dirty="0" smtClean="0"/>
              <a:t>Figure. Derivation </a:t>
            </a:r>
            <a:r>
              <a:rPr lang="en-CA" altLang="zh-CN" sz="1400" dirty="0"/>
              <a:t>of the proposed 4-point transforms (</a:t>
            </a:r>
            <a:r>
              <a:rPr lang="en-CA" altLang="zh-CN" sz="1400" i="1" dirty="0"/>
              <a:t>i.e.</a:t>
            </a:r>
            <a:r>
              <a:rPr lang="en-CA" altLang="zh-CN" sz="1400" dirty="0"/>
              <a:t>, </a:t>
            </a:r>
            <a:r>
              <a:rPr lang="en-CA" altLang="zh-CN" sz="1400" b="1" dirty="0"/>
              <a:t>A</a:t>
            </a:r>
            <a:r>
              <a:rPr lang="en-CA" altLang="zh-CN" sz="1400" dirty="0"/>
              <a:t> and </a:t>
            </a:r>
            <a:r>
              <a:rPr lang="en-CA" altLang="zh-CN" sz="1400" b="1" dirty="0"/>
              <a:t>B</a:t>
            </a:r>
            <a:r>
              <a:rPr lang="en-CA" altLang="zh-CN" sz="1400" dirty="0"/>
              <a:t>) from 8-point DCT-2 transform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0258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</a:t>
            </a:r>
            <a:r>
              <a:rPr lang="en-US" altLang="zh-CN" dirty="0" smtClean="0"/>
              <a:t>for the proposal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5543"/>
              </p:ext>
            </p:extLst>
          </p:nvPr>
        </p:nvGraphicFramePr>
        <p:xfrm>
          <a:off x="1141204" y="2073552"/>
          <a:ext cx="7200801" cy="3650049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963855"/>
                <a:gridCol w="654619"/>
                <a:gridCol w="935169"/>
                <a:gridCol w="935169"/>
                <a:gridCol w="841652"/>
                <a:gridCol w="935169"/>
                <a:gridCol w="935168"/>
              </a:tblGrid>
              <a:tr h="4055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condition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BDR-Y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BDR-U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BDR-V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EncTime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DecTime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altLang="zh-CN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CTC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altLang="zh-CN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AI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RA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0.22%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LB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0.23%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0.37%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CTC + </a:t>
                      </a:r>
                      <a:r>
                        <a:rPr lang="en-US" altLang="zh-CN" sz="160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interMTS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RA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LB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0.34%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CTC + </a:t>
                      </a:r>
                      <a:r>
                        <a:rPr lang="en-US" altLang="zh-CN" sz="160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interMTS</a:t>
                      </a:r>
                      <a:endParaRPr lang="en-US" altLang="zh-CN" sz="1600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+ </a:t>
                      </a:r>
                      <a:r>
                        <a:rPr lang="en-US" altLang="zh-CN" sz="1600" baseline="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signaling_align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RA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561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LB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0.04%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0.18%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98%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99%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75396" y="1691516"/>
            <a:ext cx="6691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/>
              <a:t>C</a:t>
            </a:r>
            <a:r>
              <a:rPr lang="en-US" altLang="zh-CN" dirty="0" smtClean="0"/>
              <a:t>oding performance compared to BMS-2.0.1 with VTM configuration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01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0550" cy="45243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MTS using DST-4 and transposed DCT-2</a:t>
            </a:r>
          </a:p>
          <a:p>
            <a:pPr lvl="1"/>
            <a:r>
              <a:rPr lang="en-US" altLang="zh-CN" sz="1600" dirty="0" smtClean="0"/>
              <a:t>Reuse of hardware design </a:t>
            </a:r>
          </a:p>
          <a:p>
            <a:pPr lvl="1"/>
            <a:r>
              <a:rPr lang="en-US" altLang="zh-CN" sz="1600" dirty="0"/>
              <a:t>No additional </a:t>
            </a:r>
            <a:r>
              <a:rPr lang="en-US" altLang="zh-CN" sz="1600" dirty="0" smtClean="0"/>
              <a:t>storage for the proposed transforms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Fast algorithm - partial butterfly implementation</a:t>
            </a:r>
          </a:p>
          <a:p>
            <a:pPr lvl="1"/>
            <a:r>
              <a:rPr lang="en-US" altLang="zh-CN" sz="1600" dirty="0" smtClean="0"/>
              <a:t>Negligible performance </a:t>
            </a:r>
            <a:r>
              <a:rPr lang="en-US" altLang="zh-CN" sz="1600" dirty="0" smtClean="0"/>
              <a:t>change to VTM2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Recommend to inclusion of the proposals in next test model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456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80512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2" y="2736850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16386" y="3429000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7561</TotalTime>
  <Words>259</Words>
  <Application>Microsoft Office PowerPoint</Application>
  <PresentationFormat>全屏显示(4:3)</PresentationFormat>
  <Paragraphs>90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FrutigerNext LT Bold</vt:lpstr>
      <vt:lpstr>FrutigerNext LT Medium</vt:lpstr>
      <vt:lpstr>FrutigerNext LT Regular</vt:lpstr>
      <vt:lpstr>MS PGothic</vt:lpstr>
      <vt:lpstr>华文细黑</vt:lpstr>
      <vt:lpstr>宋体</vt:lpstr>
      <vt:lpstr>Arial</vt:lpstr>
      <vt:lpstr>Calibri</vt:lpstr>
      <vt:lpstr>Times New Roman</vt:lpstr>
      <vt:lpstr>Wingdings</vt:lpstr>
      <vt:lpstr>Office 主题</vt:lpstr>
      <vt:lpstr>工作表</vt:lpstr>
      <vt:lpstr>JVET-K0353 CE6-related: MTS using DST-4 and transposed DCT-2</vt:lpstr>
      <vt:lpstr>Introduction</vt:lpstr>
      <vt:lpstr>Derivation of the proposed 4-point transforms from 8-point DCT-2 transform</vt:lpstr>
      <vt:lpstr>Test results for the proposal</vt:lpstr>
      <vt:lpstr>Conclusion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Linyongbing</cp:lastModifiedBy>
  <cp:revision>802</cp:revision>
  <dcterms:created xsi:type="dcterms:W3CDTF">2017-01-03T09:55:58Z</dcterms:created>
  <dcterms:modified xsi:type="dcterms:W3CDTF">2018-10-05T03:11:27Z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(3)BseDhct0+YYUG/ps/TA/+djmxNDGTIjZM08BwKohmKqJ4vsDVqRm4+LrnqHefEagq+Olm9+1
9m/pBKkI7a5jL8ZQjIpghRFOhFqLPs60f8JjGoPG4KjcLWjZxIPoPP9GBAWIw37/v8Cu5185
Sbkhgf9Lcb+lSQjVJwqAHIik55NHqejPlUavyHDzcNSiBIyOS2vZcqL7KLsWMCTfDtr25DkX
fpScD/3y0A/pqtpURb</vt:lpwstr>
  </property>
  <property fmtid="{D5CDD505-2E9C-101B-9397-08002B2CF9AE}" pid="3" name="_2015_ms_pID_7253431">
    <vt:lpwstr>eiAuBpdQ0mKy5FZbcrKRbF4i1qwKCwWyAMAHGuX9Gt5qfUlbJYfE+y
cMlTixy2LSmT5Cww43VYzKrGlRLHTjs40QdYJi/HZIXzeHkycPImVTqYCfUIgEzorKNDBadq
25jYnO3Rt35z1AumZrOwxzqv9rYYm181fq4IWcX7973IP5OsfQ7coe5FWt1GMPKSnBbsyKyw
yXqZnK+r45cT769cAZkMV4vZKVtmexdMiLK5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1490252046</vt:lpwstr>
  </property>
  <property fmtid="{D5CDD505-2E9C-101B-9397-08002B2CF9AE}" pid="8" name="_2015_ms_pID_7253432">
    <vt:lpwstr>MQ==</vt:lpwstr>
  </property>
</Properties>
</file>