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2" r:id="rId3"/>
    <p:sldId id="282" r:id="rId4"/>
    <p:sldId id="283" r:id="rId5"/>
    <p:sldId id="284" r:id="rId6"/>
    <p:sldId id="285" r:id="rId7"/>
    <p:sldId id="281" r:id="rId8"/>
    <p:sldId id="286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2018/10/4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CE15-related: Palette mode when dual-tree is enabled</a:t>
            </a:r>
            <a:br>
              <a:rPr lang="en-US" b="1" dirty="0"/>
            </a:br>
            <a:r>
              <a:rPr lang="en-US" b="1" dirty="0"/>
              <a:t>(JVET-L0308)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J. Ye, X. Li, S. Liu, and X. Xu</a:t>
            </a:r>
          </a:p>
          <a:p>
            <a:r>
              <a:rPr lang="en-US" dirty="0"/>
              <a:t>2018</a:t>
            </a:r>
            <a:r>
              <a:rPr lang="en-US" altLang="zh-CN" dirty="0"/>
              <a:t>/10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 CE15.2/CE15.1, when dual tree is enabled, separate palette coding for </a:t>
            </a:r>
            <a:r>
              <a:rPr lang="en-US" altLang="en-US" dirty="0" err="1">
                <a:ea typeface="宋体" panose="02010600030101010101" pitchFamily="2" charset="-122"/>
              </a:rPr>
              <a:t>luma</a:t>
            </a:r>
            <a:r>
              <a:rPr lang="en-US" altLang="en-US" dirty="0">
                <a:ea typeface="宋体" panose="02010600030101010101" pitchFamily="2" charset="-122"/>
              </a:rPr>
              <a:t> and chroma is used.</a:t>
            </a:r>
          </a:p>
          <a:p>
            <a:pPr lvl="1"/>
            <a:r>
              <a:rPr lang="en-US" altLang="en-US" dirty="0" err="1">
                <a:ea typeface="宋体" panose="02010600030101010101" pitchFamily="2" charset="-122"/>
              </a:rPr>
              <a:t>Luma</a:t>
            </a:r>
            <a:r>
              <a:rPr lang="en-US" altLang="en-US" dirty="0">
                <a:ea typeface="宋体" panose="02010600030101010101" pitchFamily="2" charset="-122"/>
              </a:rPr>
              <a:t> has its own palette table, index map, and palette predictor list</a:t>
            </a:r>
          </a:p>
          <a:p>
            <a:pPr lvl="1"/>
            <a:r>
              <a:rPr lang="en-US" altLang="en-US" dirty="0">
                <a:ea typeface="宋体" panose="02010600030101010101" pitchFamily="2" charset="-122"/>
              </a:rPr>
              <a:t>Chroma has its own palette table, index map, and palette predictor list</a:t>
            </a:r>
          </a:p>
          <a:p>
            <a:r>
              <a:rPr lang="en-US" altLang="en-US" dirty="0">
                <a:ea typeface="宋体" panose="02010600030101010101" pitchFamily="2" charset="-122"/>
              </a:rPr>
              <a:t>The proposed method provide an alternative way to do palette coding when dual tree is enabled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716FC-5F9F-4B90-BED0-2F55A9A13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 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B65B-7E90-43A5-94BD-8DC075F74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dual tree is enable for I slice:</a:t>
            </a:r>
          </a:p>
          <a:p>
            <a:pPr lvl="1"/>
            <a:r>
              <a:rPr lang="en-US" dirty="0" err="1"/>
              <a:t>Luma</a:t>
            </a:r>
            <a:r>
              <a:rPr lang="en-US" dirty="0"/>
              <a:t>: apply palette coding, one flag to indicate whether palette mode is chosen or not</a:t>
            </a:r>
          </a:p>
          <a:p>
            <a:pPr lvl="1"/>
            <a:r>
              <a:rPr lang="en-US" dirty="0"/>
              <a:t>Chroma: not apply palette coding, other available mode are tested.</a:t>
            </a:r>
          </a:p>
          <a:p>
            <a:r>
              <a:rPr lang="en-US" dirty="0"/>
              <a:t>When dual tree is disabled for P</a:t>
            </a:r>
            <a:r>
              <a:rPr lang="en-US" altLang="zh-CN" dirty="0"/>
              <a:t>/B</a:t>
            </a:r>
            <a:r>
              <a:rPr lang="en-US" dirty="0"/>
              <a:t> slice, the same to CE15.2/CE15.1</a:t>
            </a:r>
          </a:p>
        </p:txBody>
      </p:sp>
    </p:spTree>
    <p:extLst>
      <p:ext uri="{BB962C8B-B14F-4D97-AF65-F5344CB8AC3E}">
        <p14:creationId xmlns:p14="http://schemas.microsoft.com/office/powerpoint/2010/main" val="987820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716FC-5F9F-4B90-BED0-2F55A9A13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 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B65B-7E90-43A5-94BD-8DC075F748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dual tree is enable for I slice:</a:t>
            </a:r>
          </a:p>
          <a:p>
            <a:pPr lvl="1"/>
            <a:r>
              <a:rPr lang="en-US" dirty="0" err="1"/>
              <a:t>Luma</a:t>
            </a:r>
            <a:r>
              <a:rPr lang="en-US" dirty="0"/>
              <a:t>: apply palette coding, one flag to indicate whether palette mode is chosen or not</a:t>
            </a:r>
          </a:p>
          <a:p>
            <a:pPr lvl="1"/>
            <a:r>
              <a:rPr lang="en-US" dirty="0"/>
              <a:t>Chroma: checking the collocated </a:t>
            </a:r>
            <a:r>
              <a:rPr lang="en-US" dirty="0" err="1"/>
              <a:t>luma</a:t>
            </a:r>
            <a:r>
              <a:rPr lang="en-US" dirty="0"/>
              <a:t> block</a:t>
            </a:r>
          </a:p>
          <a:p>
            <a:pPr lvl="2"/>
            <a:r>
              <a:rPr lang="en-US" dirty="0"/>
              <a:t>If it is all coded by palette mode, the current chroma block can be palette mode</a:t>
            </a:r>
          </a:p>
          <a:p>
            <a:pPr lvl="2"/>
            <a:r>
              <a:rPr lang="en-US" dirty="0"/>
              <a:t>If it is not all coded by palette mode, the current block cannot apply palette coding, other available mode are tested.</a:t>
            </a:r>
          </a:p>
          <a:p>
            <a:r>
              <a:rPr lang="en-US" dirty="0"/>
              <a:t>When dual tree is disabled for P/B slice, the same to CE15.2/CE15.1</a:t>
            </a:r>
          </a:p>
        </p:txBody>
      </p:sp>
    </p:spTree>
    <p:extLst>
      <p:ext uri="{BB962C8B-B14F-4D97-AF65-F5344CB8AC3E}">
        <p14:creationId xmlns:p14="http://schemas.microsoft.com/office/powerpoint/2010/main" val="2529372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A3726-9BE8-4C2D-8DE9-AD4A5F8D5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   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32A96-19EE-4096-BB14-E31310BF7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Method 1: anchor 1 is VTM 2.0.1, anchor 2 is CE15.2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9AD818-E065-4050-9079-A962DE6926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80220"/>
            <a:ext cx="81534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459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A3726-9BE8-4C2D-8DE9-AD4A5F8D5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   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32A96-19EE-4096-BB14-E31310BF7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Method 2: anchor 1 is VTM 2.0.1, anchor 2 is CE15.2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C81905-74C9-47B0-80D7-F4DC444B0A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104603"/>
            <a:ext cx="81724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68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9CFFDD-4BC0-4F27-8277-06D8AE093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284CB-D233-4395-AD05-91662BE64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dirty="0"/>
              <a:t>The proposed methods, especially method 2 shows 0.1%/0.15% </a:t>
            </a:r>
            <a:r>
              <a:rPr lang="en-US" dirty="0" err="1"/>
              <a:t>luma</a:t>
            </a:r>
            <a:r>
              <a:rPr lang="en-US" dirty="0"/>
              <a:t> coding gain on class F and class SCC with AI configuration.</a:t>
            </a:r>
          </a:p>
          <a:p>
            <a:r>
              <a:rPr lang="en-US"/>
              <a:t>It is suggested </a:t>
            </a:r>
            <a:r>
              <a:rPr lang="en-US" dirty="0"/>
              <a:t>to further study in CE</a:t>
            </a:r>
          </a:p>
          <a:p>
            <a:r>
              <a:rPr lang="en-US" dirty="0"/>
              <a:t>Thanks Sharp for crosscheck!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7596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0942E6-D200-4543-A24D-1D58014382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59CBF0C-2ED1-41CE-AB8A-0BA0E71B09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480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8908</TotalTime>
  <Words>324</Words>
  <Application>Microsoft Office PowerPoint</Application>
  <PresentationFormat>On-screen Show (4:3)</PresentationFormat>
  <Paragraphs>29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Office 主题</vt:lpstr>
      <vt:lpstr>CE15-related: Palette mode when dual-tree is enabled (JVET-L0308)</vt:lpstr>
      <vt:lpstr>Introduction</vt:lpstr>
      <vt:lpstr>Proposed method   (1)</vt:lpstr>
      <vt:lpstr>Proposed method   (2)</vt:lpstr>
      <vt:lpstr>Performance     (1)</vt:lpstr>
      <vt:lpstr>Performance     (2)</vt:lpstr>
      <vt:lpstr>Conclusion</vt:lpstr>
      <vt:lpstr>Thank you!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jingye(JingYe)</cp:lastModifiedBy>
  <cp:revision>124</cp:revision>
  <dcterms:created xsi:type="dcterms:W3CDTF">2010-10-25T03:40:34Z</dcterms:created>
  <dcterms:modified xsi:type="dcterms:W3CDTF">2018-10-04T17:42:54Z</dcterms:modified>
</cp:coreProperties>
</file>