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415" r:id="rId3"/>
    <p:sldId id="416" r:id="rId4"/>
    <p:sldId id="311" r:id="rId5"/>
  </p:sldIdLst>
  <p:sldSz cx="24384000" cy="13716000"/>
  <p:notesSz cx="6858000" cy="9144000"/>
  <p:defaultTextStyle>
    <a:defPPr>
      <a:defRPr lang="zh-CN"/>
    </a:defPPr>
    <a:lvl1pPr algn="l" defTabSz="825500" rtl="0" eaLnBrk="0" fontAlgn="base" hangingPunct="0">
      <a:spcBef>
        <a:spcPct val="0"/>
      </a:spcBef>
      <a:spcAft>
        <a:spcPct val="0"/>
      </a:spcAft>
      <a:defRPr sz="5000" kern="1200">
        <a:solidFill>
          <a:srgbClr val="000000"/>
        </a:solidFill>
        <a:latin typeface="Helvetica Light" panose="020B0403020202020204" pitchFamily="34" charset="0"/>
        <a:ea typeface="Helvetica Light" panose="020B0403020202020204" pitchFamily="34" charset="0"/>
        <a:cs typeface="Helvetica Light" panose="020B0403020202020204" pitchFamily="34" charset="0"/>
        <a:sym typeface="Helvetica Light" panose="020B0403020202020204" pitchFamily="34" charset="0"/>
      </a:defRPr>
    </a:lvl1pPr>
    <a:lvl2pPr indent="228600" algn="l" defTabSz="825500" rtl="0" eaLnBrk="0" fontAlgn="base" hangingPunct="0">
      <a:spcBef>
        <a:spcPct val="0"/>
      </a:spcBef>
      <a:spcAft>
        <a:spcPct val="0"/>
      </a:spcAft>
      <a:defRPr sz="5000" kern="1200">
        <a:solidFill>
          <a:srgbClr val="000000"/>
        </a:solidFill>
        <a:latin typeface="Helvetica Light" panose="020B0403020202020204" pitchFamily="34" charset="0"/>
        <a:ea typeface="Helvetica Light" panose="020B0403020202020204" pitchFamily="34" charset="0"/>
        <a:cs typeface="Helvetica Light" panose="020B0403020202020204" pitchFamily="34" charset="0"/>
        <a:sym typeface="Helvetica Light" panose="020B0403020202020204" pitchFamily="34" charset="0"/>
      </a:defRPr>
    </a:lvl2pPr>
    <a:lvl3pPr indent="457200" algn="l" defTabSz="825500" rtl="0" eaLnBrk="0" fontAlgn="base" hangingPunct="0">
      <a:spcBef>
        <a:spcPct val="0"/>
      </a:spcBef>
      <a:spcAft>
        <a:spcPct val="0"/>
      </a:spcAft>
      <a:defRPr sz="5000" kern="1200">
        <a:solidFill>
          <a:srgbClr val="000000"/>
        </a:solidFill>
        <a:latin typeface="Helvetica Light" panose="020B0403020202020204" pitchFamily="34" charset="0"/>
        <a:ea typeface="Helvetica Light" panose="020B0403020202020204" pitchFamily="34" charset="0"/>
        <a:cs typeface="Helvetica Light" panose="020B0403020202020204" pitchFamily="34" charset="0"/>
        <a:sym typeface="Helvetica Light" panose="020B0403020202020204" pitchFamily="34" charset="0"/>
      </a:defRPr>
    </a:lvl3pPr>
    <a:lvl4pPr indent="685800" algn="l" defTabSz="825500" rtl="0" eaLnBrk="0" fontAlgn="base" hangingPunct="0">
      <a:spcBef>
        <a:spcPct val="0"/>
      </a:spcBef>
      <a:spcAft>
        <a:spcPct val="0"/>
      </a:spcAft>
      <a:defRPr sz="5000" kern="1200">
        <a:solidFill>
          <a:srgbClr val="000000"/>
        </a:solidFill>
        <a:latin typeface="Helvetica Light" panose="020B0403020202020204" pitchFamily="34" charset="0"/>
        <a:ea typeface="Helvetica Light" panose="020B0403020202020204" pitchFamily="34" charset="0"/>
        <a:cs typeface="Helvetica Light" panose="020B0403020202020204" pitchFamily="34" charset="0"/>
        <a:sym typeface="Helvetica Light" panose="020B0403020202020204" pitchFamily="34" charset="0"/>
      </a:defRPr>
    </a:lvl4pPr>
    <a:lvl5pPr indent="914400" algn="l" defTabSz="825500" rtl="0" eaLnBrk="0" fontAlgn="base" hangingPunct="0">
      <a:spcBef>
        <a:spcPct val="0"/>
      </a:spcBef>
      <a:spcAft>
        <a:spcPct val="0"/>
      </a:spcAft>
      <a:defRPr sz="5000" kern="1200">
        <a:solidFill>
          <a:srgbClr val="000000"/>
        </a:solidFill>
        <a:latin typeface="Helvetica Light" panose="020B0403020202020204" pitchFamily="34" charset="0"/>
        <a:ea typeface="Helvetica Light" panose="020B0403020202020204" pitchFamily="34" charset="0"/>
        <a:cs typeface="Helvetica Light" panose="020B0403020202020204" pitchFamily="34" charset="0"/>
        <a:sym typeface="Helvetica Light" panose="020B0403020202020204" pitchFamily="34" charset="0"/>
      </a:defRPr>
    </a:lvl5pPr>
    <a:lvl6pPr marL="2286000" algn="l" defTabSz="914400" rtl="0" eaLnBrk="1" latinLnBrk="0" hangingPunct="1">
      <a:defRPr sz="5000" kern="1200">
        <a:solidFill>
          <a:srgbClr val="000000"/>
        </a:solidFill>
        <a:latin typeface="Helvetica Light" panose="020B0403020202020204" pitchFamily="34" charset="0"/>
        <a:ea typeface="Helvetica Light" panose="020B0403020202020204" pitchFamily="34" charset="0"/>
        <a:cs typeface="Helvetica Light" panose="020B0403020202020204" pitchFamily="34" charset="0"/>
        <a:sym typeface="Helvetica Light" panose="020B0403020202020204" pitchFamily="34" charset="0"/>
      </a:defRPr>
    </a:lvl6pPr>
    <a:lvl7pPr marL="2743200" algn="l" defTabSz="914400" rtl="0" eaLnBrk="1" latinLnBrk="0" hangingPunct="1">
      <a:defRPr sz="5000" kern="1200">
        <a:solidFill>
          <a:srgbClr val="000000"/>
        </a:solidFill>
        <a:latin typeface="Helvetica Light" panose="020B0403020202020204" pitchFamily="34" charset="0"/>
        <a:ea typeface="Helvetica Light" panose="020B0403020202020204" pitchFamily="34" charset="0"/>
        <a:cs typeface="Helvetica Light" panose="020B0403020202020204" pitchFamily="34" charset="0"/>
        <a:sym typeface="Helvetica Light" panose="020B0403020202020204" pitchFamily="34" charset="0"/>
      </a:defRPr>
    </a:lvl7pPr>
    <a:lvl8pPr marL="3200400" algn="l" defTabSz="914400" rtl="0" eaLnBrk="1" latinLnBrk="0" hangingPunct="1">
      <a:defRPr sz="5000" kern="1200">
        <a:solidFill>
          <a:srgbClr val="000000"/>
        </a:solidFill>
        <a:latin typeface="Helvetica Light" panose="020B0403020202020204" pitchFamily="34" charset="0"/>
        <a:ea typeface="Helvetica Light" panose="020B0403020202020204" pitchFamily="34" charset="0"/>
        <a:cs typeface="Helvetica Light" panose="020B0403020202020204" pitchFamily="34" charset="0"/>
        <a:sym typeface="Helvetica Light" panose="020B0403020202020204" pitchFamily="34" charset="0"/>
      </a:defRPr>
    </a:lvl8pPr>
    <a:lvl9pPr marL="3657600" algn="l" defTabSz="914400" rtl="0" eaLnBrk="1" latinLnBrk="0" hangingPunct="1">
      <a:defRPr sz="5000" kern="1200">
        <a:solidFill>
          <a:srgbClr val="000000"/>
        </a:solidFill>
        <a:latin typeface="Helvetica Light" panose="020B0403020202020204" pitchFamily="34" charset="0"/>
        <a:ea typeface="Helvetica Light" panose="020B0403020202020204" pitchFamily="34" charset="0"/>
        <a:cs typeface="Helvetica Light" panose="020B0403020202020204" pitchFamily="34" charset="0"/>
        <a:sym typeface="Helvetica Light" panose="020B0403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4320">
          <p15:clr>
            <a:srgbClr val="A4A3A4"/>
          </p15:clr>
        </p15:guide>
        <p15:guide id="2" pos="76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BAFF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2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4D7"/>
          </a:solidFill>
        </a:fill>
      </a:tcStyle>
    </a:wholeTbl>
    <a:band2H>
      <a:tcTxStyle/>
      <a:tcStyle>
        <a:tcBdr/>
        <a:fill>
          <a:solidFill>
            <a:srgbClr val="C3C2C2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CE5E6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/>
      <a:tcStyle>
        <a:tcBdr/>
        <a:fill>
          <a:solidFill>
            <a:srgbClr val="DEDEDF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502"/>
    <p:restoredTop sz="94910"/>
  </p:normalViewPr>
  <p:slideViewPr>
    <p:cSldViewPr snapToGrid="0" snapToObjects="1">
      <p:cViewPr varScale="1">
        <p:scale>
          <a:sx n="55" d="100"/>
          <a:sy n="55" d="100"/>
        </p:scale>
        <p:origin x="1088" y="200"/>
      </p:cViewPr>
      <p:guideLst>
        <p:guide orient="horz" pos="4320"/>
        <p:guide pos="7680"/>
      </p:guideLst>
    </p:cSldViewPr>
  </p:slideViewPr>
  <p:outlineViewPr>
    <p:cViewPr>
      <p:scale>
        <a:sx n="33" d="100"/>
        <a:sy n="33" d="100"/>
      </p:scale>
      <p:origin x="0" y="-11272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hape 123">
            <a:extLst>
              <a:ext uri="{FF2B5EF4-FFF2-40B4-BE49-F238E27FC236}">
                <a16:creationId xmlns:a16="http://schemas.microsoft.com/office/drawing/2014/main" id="{E912C912-D06A-3C47-A9FE-3BA984B212E3}"/>
              </a:ext>
            </a:extLst>
          </p:cNvPr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4099" name="Shape 124">
            <a:extLst>
              <a:ext uri="{FF2B5EF4-FFF2-40B4-BE49-F238E27FC236}">
                <a16:creationId xmlns:a16="http://schemas.microsoft.com/office/drawing/2014/main" id="{42999B00-692E-B34B-84CC-43C0BA35AD55}"/>
              </a:ext>
            </a:extLst>
          </p:cNvPr>
          <p:cNvSpPr>
            <a:spLocks noGrp="1" noChangeArrowheads="1"/>
          </p:cNvSpPr>
          <p:nvPr>
            <p:ph type="body" sz="quarter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zh-CN" altLang="zh-CN">
              <a:sym typeface="Helvetica Neue" panose="0200050300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194722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57200" rtl="0" eaLnBrk="0" fontAlgn="base" hangingPunct="0">
      <a:lnSpc>
        <a:spcPct val="118000"/>
      </a:lnSpc>
      <a:spcBef>
        <a:spcPct val="30000"/>
      </a:spcBef>
      <a:spcAft>
        <a:spcPct val="0"/>
      </a:spcAft>
      <a:defRPr sz="2200">
        <a:solidFill>
          <a:schemeClr val="tx1"/>
        </a:solidFill>
        <a:latin typeface="Helvetica Neue"/>
        <a:ea typeface="Helvetica Neue"/>
        <a:cs typeface="Helvetica Neue"/>
        <a:sym typeface="Helvetica Neue" panose="02000503000000020004" pitchFamily="2" charset="0"/>
      </a:defRPr>
    </a:lvl1pPr>
    <a:lvl2pPr marL="742950" indent="-285750" algn="l" defTabSz="457200" rtl="0" eaLnBrk="0" fontAlgn="base" hangingPunct="0">
      <a:lnSpc>
        <a:spcPct val="118000"/>
      </a:lnSpc>
      <a:spcBef>
        <a:spcPct val="30000"/>
      </a:spcBef>
      <a:spcAft>
        <a:spcPct val="0"/>
      </a:spcAft>
      <a:defRPr sz="2200">
        <a:solidFill>
          <a:schemeClr val="tx1"/>
        </a:solidFill>
        <a:latin typeface="Helvetica Neue"/>
        <a:ea typeface="Helvetica Neue"/>
        <a:cs typeface="Helvetica Neue"/>
        <a:sym typeface="Helvetica Neue" panose="02000503000000020004" pitchFamily="2" charset="0"/>
      </a:defRPr>
    </a:lvl2pPr>
    <a:lvl3pPr marL="1143000" indent="-228600" algn="l" defTabSz="457200" rtl="0" eaLnBrk="0" fontAlgn="base" hangingPunct="0">
      <a:lnSpc>
        <a:spcPct val="118000"/>
      </a:lnSpc>
      <a:spcBef>
        <a:spcPct val="30000"/>
      </a:spcBef>
      <a:spcAft>
        <a:spcPct val="0"/>
      </a:spcAft>
      <a:defRPr sz="2200">
        <a:solidFill>
          <a:schemeClr val="tx1"/>
        </a:solidFill>
        <a:latin typeface="Helvetica Neue"/>
        <a:ea typeface="Helvetica Neue"/>
        <a:cs typeface="Helvetica Neue"/>
        <a:sym typeface="Helvetica Neue" panose="02000503000000020004" pitchFamily="2" charset="0"/>
      </a:defRPr>
    </a:lvl3pPr>
    <a:lvl4pPr marL="1600200" indent="-228600" algn="l" defTabSz="457200" rtl="0" eaLnBrk="0" fontAlgn="base" hangingPunct="0">
      <a:lnSpc>
        <a:spcPct val="118000"/>
      </a:lnSpc>
      <a:spcBef>
        <a:spcPct val="30000"/>
      </a:spcBef>
      <a:spcAft>
        <a:spcPct val="0"/>
      </a:spcAft>
      <a:defRPr sz="2200">
        <a:solidFill>
          <a:schemeClr val="tx1"/>
        </a:solidFill>
        <a:latin typeface="Helvetica Neue"/>
        <a:ea typeface="Helvetica Neue"/>
        <a:cs typeface="Helvetica Neue"/>
        <a:sym typeface="Helvetica Neue" panose="02000503000000020004" pitchFamily="2" charset="0"/>
      </a:defRPr>
    </a:lvl4pPr>
    <a:lvl5pPr marL="2057400" indent="-228600" algn="l" defTabSz="457200" rtl="0" eaLnBrk="0" fontAlgn="base" hangingPunct="0">
      <a:lnSpc>
        <a:spcPct val="118000"/>
      </a:lnSpc>
      <a:spcBef>
        <a:spcPct val="30000"/>
      </a:spcBef>
      <a:spcAft>
        <a:spcPct val="0"/>
      </a:spcAft>
      <a:defRPr sz="2200">
        <a:solidFill>
          <a:schemeClr val="tx1"/>
        </a:solidFill>
        <a:latin typeface="Helvetica Neue"/>
        <a:ea typeface="Helvetica Neue"/>
        <a:cs typeface="Helvetica Neue"/>
        <a:sym typeface="Helvetica Neue" panose="02000503000000020004" pitchFamily="2" charset="0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幻灯片图像占位符 1">
            <a:extLst>
              <a:ext uri="{FF2B5EF4-FFF2-40B4-BE49-F238E27FC236}">
                <a16:creationId xmlns:a16="http://schemas.microsoft.com/office/drawing/2014/main" id="{1C349579-AB20-E04B-A4B4-1829A53309B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6146" name="备注占位符 2">
            <a:extLst>
              <a:ext uri="{FF2B5EF4-FFF2-40B4-BE49-F238E27FC236}">
                <a16:creationId xmlns:a16="http://schemas.microsoft.com/office/drawing/2014/main" id="{24B39DC2-1307-3F4A-827F-ACC8ACA8E24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spcBef>
                <a:spcPct val="0"/>
              </a:spcBef>
            </a:pPr>
            <a:endParaRPr kumimoji="1" lang="zh-CN" altLang="en-US">
              <a:solidFill>
                <a:srgbClr val="000000"/>
              </a:solidFill>
              <a:latin typeface="Helvetica Neue" panose="02000503000000020004" pitchFamily="2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626888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幻灯片图像占位符 1">
            <a:extLst>
              <a:ext uri="{FF2B5EF4-FFF2-40B4-BE49-F238E27FC236}">
                <a16:creationId xmlns:a16="http://schemas.microsoft.com/office/drawing/2014/main" id="{3634C10E-9EEA-AB41-9377-D15C12C2F49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8194" name="备注占位符 2">
            <a:extLst>
              <a:ext uri="{FF2B5EF4-FFF2-40B4-BE49-F238E27FC236}">
                <a16:creationId xmlns:a16="http://schemas.microsoft.com/office/drawing/2014/main" id="{91D5B4A7-E658-244A-A289-CADAA042F83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spcBef>
                <a:spcPct val="0"/>
              </a:spcBef>
            </a:pPr>
            <a:endParaRPr kumimoji="1" lang="zh-CN" altLang="en-US" dirty="0">
              <a:solidFill>
                <a:srgbClr val="000000"/>
              </a:solidFill>
              <a:latin typeface="Helvetica Neue" panose="02000503000000020004" pitchFamily="2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085781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幻灯片图像占位符 1">
            <a:extLst>
              <a:ext uri="{FF2B5EF4-FFF2-40B4-BE49-F238E27FC236}">
                <a16:creationId xmlns:a16="http://schemas.microsoft.com/office/drawing/2014/main" id="{3634C10E-9EEA-AB41-9377-D15C12C2F49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8194" name="备注占位符 2">
            <a:extLst>
              <a:ext uri="{FF2B5EF4-FFF2-40B4-BE49-F238E27FC236}">
                <a16:creationId xmlns:a16="http://schemas.microsoft.com/office/drawing/2014/main" id="{91D5B4A7-E658-244A-A289-CADAA042F83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spcBef>
                <a:spcPct val="0"/>
              </a:spcBef>
            </a:pPr>
            <a:endParaRPr kumimoji="1" lang="zh-CN" altLang="en-US" dirty="0">
              <a:solidFill>
                <a:srgbClr val="000000"/>
              </a:solidFill>
              <a:latin typeface="Helvetica Neue" panose="02000503000000020004" pitchFamily="2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6452643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5" name="幻灯片图像占位符 1">
            <a:extLst>
              <a:ext uri="{FF2B5EF4-FFF2-40B4-BE49-F238E27FC236}">
                <a16:creationId xmlns:a16="http://schemas.microsoft.com/office/drawing/2014/main" id="{2A30ED77-B86D-5748-B6B1-ABA27BD9DC9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139266" name="备注占位符 2">
            <a:extLst>
              <a:ext uri="{FF2B5EF4-FFF2-40B4-BE49-F238E27FC236}">
                <a16:creationId xmlns:a16="http://schemas.microsoft.com/office/drawing/2014/main" id="{E09B2FB5-1B0B-3E4E-A388-BD3AA3FBE61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spcBef>
                <a:spcPct val="0"/>
              </a:spcBef>
            </a:pPr>
            <a:endParaRPr kumimoji="1" lang="zh-CN" altLang="en-US">
              <a:solidFill>
                <a:srgbClr val="000000"/>
              </a:solidFill>
              <a:latin typeface="Helvetica Neue" panose="02000503000000020004" pitchFamily="2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193326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与副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>
            <a:spLocks noGrp="1"/>
          </p:cNvSpPr>
          <p:nvPr>
            <p:ph type="title"/>
          </p:nvPr>
        </p:nvSpPr>
        <p:spPr>
          <a:xfrm>
            <a:off x="1778000" y="2298700"/>
            <a:ext cx="20828000" cy="4648200"/>
          </a:xfrm>
          <a:prstGeom prst="rect">
            <a:avLst/>
          </a:prstGeom>
        </p:spPr>
        <p:txBody>
          <a:bodyPr anchor="b"/>
          <a:lstStyle/>
          <a:p>
            <a:r>
              <a:t>标题文本</a:t>
            </a:r>
          </a:p>
        </p:txBody>
      </p:sp>
      <p:sp>
        <p:nvSpPr>
          <p:cNvPr id="12" name="Shape 12"/>
          <p:cNvSpPr>
            <a:spLocks noGrp="1"/>
          </p:cNvSpPr>
          <p:nvPr>
            <p:ph type="body" sz="quarter" idx="1"/>
          </p:nvPr>
        </p:nvSpPr>
        <p:spPr>
          <a:xfrm>
            <a:off x="1778000" y="7073900"/>
            <a:ext cx="20828000" cy="1587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4400"/>
            </a:lvl1pPr>
            <a:lvl2pPr marL="0" indent="228600" algn="ctr">
              <a:spcBef>
                <a:spcPts val="0"/>
              </a:spcBef>
              <a:buSzTx/>
              <a:buNone/>
              <a:defRPr sz="4400"/>
            </a:lvl2pPr>
            <a:lvl3pPr marL="0" indent="457200" algn="ctr">
              <a:spcBef>
                <a:spcPts val="0"/>
              </a:spcBef>
              <a:buSzTx/>
              <a:buNone/>
              <a:defRPr sz="4400"/>
            </a:lvl3pPr>
            <a:lvl4pPr marL="0" indent="685800" algn="ctr">
              <a:spcBef>
                <a:spcPts val="0"/>
              </a:spcBef>
              <a:buSzTx/>
              <a:buNone/>
              <a:defRPr sz="4400"/>
            </a:lvl4pPr>
            <a:lvl5pPr marL="0" indent="914400" algn="ctr">
              <a:spcBef>
                <a:spcPts val="0"/>
              </a:spcBef>
              <a:buSzTx/>
              <a:buNone/>
              <a:defRPr sz="4400"/>
            </a:lvl5pPr>
          </a:lstStyle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4" name="Shape 4">
            <a:extLst>
              <a:ext uri="{FF2B5EF4-FFF2-40B4-BE49-F238E27FC236}">
                <a16:creationId xmlns:a16="http://schemas.microsoft.com/office/drawing/2014/main" id="{BB48AF9B-D050-2F45-8BEF-CCBDA561FDF9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87A3344-8E02-5B46-B59A-57D0DDDBA7BF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589063937"/>
      </p:ext>
    </p:extLst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4">
            <a:extLst>
              <a:ext uri="{FF2B5EF4-FFF2-40B4-BE49-F238E27FC236}">
                <a16:creationId xmlns:a16="http://schemas.microsoft.com/office/drawing/2014/main" id="{E342B3CE-CEA5-B940-93D1-73B0F828D47B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D94E90D-8B11-F844-851C-909C242C1794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996416821"/>
      </p:ext>
    </p:extLst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标题与副标题 拷贝">
    <p:bg>
      <p:bgPr>
        <a:solidFill>
          <a:srgbClr val="171B1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17">
            <a:extLst>
              <a:ext uri="{FF2B5EF4-FFF2-40B4-BE49-F238E27FC236}">
                <a16:creationId xmlns:a16="http://schemas.microsoft.com/office/drawing/2014/main" id="{7FC181AF-21F6-6A40-8DE8-1DB4FA2FC8C3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8174540F-5D1F-B84E-8165-B860DB59FD78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66655655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标题 - 居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>
            <a:spLocks noGrp="1"/>
          </p:cNvSpPr>
          <p:nvPr>
            <p:ph type="title"/>
          </p:nvPr>
        </p:nvSpPr>
        <p:spPr>
          <a:xfrm>
            <a:off x="1778000" y="4533900"/>
            <a:ext cx="20828000" cy="4648200"/>
          </a:xfrm>
          <a:prstGeom prst="rect">
            <a:avLst/>
          </a:prstGeom>
        </p:spPr>
        <p:txBody>
          <a:bodyPr/>
          <a:lstStyle/>
          <a:p>
            <a:r>
              <a:t>标题文本</a:t>
            </a:r>
          </a:p>
        </p:txBody>
      </p:sp>
      <p:sp>
        <p:nvSpPr>
          <p:cNvPr id="3" name="Shape 4">
            <a:extLst>
              <a:ext uri="{FF2B5EF4-FFF2-40B4-BE49-F238E27FC236}">
                <a16:creationId xmlns:a16="http://schemas.microsoft.com/office/drawing/2014/main" id="{2600A10F-7B51-3E4B-AC1E-DB47FB7B9B9E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7F6083D-A2CE-764E-A6EE-3724EA5867E9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421951773"/>
      </p:ext>
    </p:extLst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照片 - 垂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Shape 38"/>
          <p:cNvSpPr>
            <a:spLocks noGrp="1"/>
          </p:cNvSpPr>
          <p:nvPr>
            <p:ph type="pic" sz="half" idx="13"/>
          </p:nvPr>
        </p:nvSpPr>
        <p:spPr>
          <a:xfrm>
            <a:off x="13165980" y="1104900"/>
            <a:ext cx="9525001" cy="115062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 lvl="0"/>
            <a:endParaRPr noProof="0">
              <a:sym typeface="Helvetica Light"/>
            </a:endParaRPr>
          </a:p>
        </p:txBody>
      </p:sp>
      <p:sp>
        <p:nvSpPr>
          <p:cNvPr id="39" name="Shape 39"/>
          <p:cNvSpPr>
            <a:spLocks noGrp="1"/>
          </p:cNvSpPr>
          <p:nvPr>
            <p:ph type="title"/>
          </p:nvPr>
        </p:nvSpPr>
        <p:spPr>
          <a:xfrm>
            <a:off x="1651000" y="1104900"/>
            <a:ext cx="10223500" cy="5613400"/>
          </a:xfrm>
          <a:prstGeom prst="rect">
            <a:avLst/>
          </a:prstGeom>
        </p:spPr>
        <p:txBody>
          <a:bodyPr anchor="b"/>
          <a:lstStyle>
            <a:lvl1pPr>
              <a:defRPr sz="8400"/>
            </a:lvl1pPr>
          </a:lstStyle>
          <a:p>
            <a:r>
              <a:t>标题文本</a:t>
            </a:r>
          </a:p>
        </p:txBody>
      </p:sp>
      <p:sp>
        <p:nvSpPr>
          <p:cNvPr id="40" name="Shape 40"/>
          <p:cNvSpPr>
            <a:spLocks noGrp="1"/>
          </p:cNvSpPr>
          <p:nvPr>
            <p:ph type="body" sz="quarter" idx="1"/>
          </p:nvPr>
        </p:nvSpPr>
        <p:spPr>
          <a:xfrm>
            <a:off x="1651000" y="6845300"/>
            <a:ext cx="10223500" cy="57658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4400"/>
            </a:lvl1pPr>
            <a:lvl2pPr marL="0" indent="228600" algn="ctr">
              <a:spcBef>
                <a:spcPts val="0"/>
              </a:spcBef>
              <a:buSzTx/>
              <a:buNone/>
              <a:defRPr sz="4400"/>
            </a:lvl2pPr>
            <a:lvl3pPr marL="0" indent="457200" algn="ctr">
              <a:spcBef>
                <a:spcPts val="0"/>
              </a:spcBef>
              <a:buSzTx/>
              <a:buNone/>
              <a:defRPr sz="4400"/>
            </a:lvl3pPr>
            <a:lvl4pPr marL="0" indent="685800" algn="ctr">
              <a:spcBef>
                <a:spcPts val="0"/>
              </a:spcBef>
              <a:buSzTx/>
              <a:buNone/>
              <a:defRPr sz="4400"/>
            </a:lvl4pPr>
            <a:lvl5pPr marL="0" indent="914400" algn="ctr">
              <a:spcBef>
                <a:spcPts val="0"/>
              </a:spcBef>
              <a:buSzTx/>
              <a:buNone/>
              <a:defRPr sz="4400"/>
            </a:lvl5pPr>
          </a:lstStyle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5" name="Shape 4">
            <a:extLst>
              <a:ext uri="{FF2B5EF4-FFF2-40B4-BE49-F238E27FC236}">
                <a16:creationId xmlns:a16="http://schemas.microsoft.com/office/drawing/2014/main" id="{B1F11D0C-4FAA-4B42-863D-E52DC2DA429A}"/>
              </a:ext>
            </a:extLst>
          </p:cNvPr>
          <p:cNvSpPr>
            <a:spLocks noGrp="1" noChangeArrowheads="1"/>
          </p:cNvSpPr>
          <p:nvPr>
            <p:ph type="sldNum" sz="quarter" idx="14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2CDBE10-6063-AF4E-B439-B456C3D000E0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482380470"/>
      </p:ext>
    </p:extLst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标题与项目符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标题文本</a:t>
            </a:r>
          </a:p>
        </p:txBody>
      </p:sp>
      <p:sp>
        <p:nvSpPr>
          <p:cNvPr id="57" name="Shape 57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4" name="Shape 4">
            <a:extLst>
              <a:ext uri="{FF2B5EF4-FFF2-40B4-BE49-F238E27FC236}">
                <a16:creationId xmlns:a16="http://schemas.microsoft.com/office/drawing/2014/main" id="{C302D327-F982-C141-AFBF-FAA1A822BF4A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0FBE967-A674-174D-8F3C-C1F016AC6065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184291669"/>
      </p:ext>
    </p:extLst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标题、项目符号与照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hape 65"/>
          <p:cNvSpPr>
            <a:spLocks noGrp="1"/>
          </p:cNvSpPr>
          <p:nvPr>
            <p:ph type="pic" sz="half" idx="13"/>
          </p:nvPr>
        </p:nvSpPr>
        <p:spPr>
          <a:xfrm>
            <a:off x="13169900" y="3238500"/>
            <a:ext cx="9525000" cy="92075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 lvl="0"/>
            <a:endParaRPr noProof="0">
              <a:sym typeface="Helvetica Light"/>
            </a:endParaRPr>
          </a:p>
        </p:txBody>
      </p:sp>
      <p:sp>
        <p:nvSpPr>
          <p:cNvPr id="66" name="Shape 66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标题文本</a:t>
            </a:r>
          </a:p>
        </p:txBody>
      </p:sp>
      <p:sp>
        <p:nvSpPr>
          <p:cNvPr id="67" name="Shape 67"/>
          <p:cNvSpPr>
            <a:spLocks noGrp="1"/>
          </p:cNvSpPr>
          <p:nvPr>
            <p:ph type="body" sz="half" idx="1"/>
          </p:nvPr>
        </p:nvSpPr>
        <p:spPr>
          <a:xfrm>
            <a:off x="1689100" y="3238500"/>
            <a:ext cx="10007600" cy="9207500"/>
          </a:xfrm>
          <a:prstGeom prst="rect">
            <a:avLst/>
          </a:prstGeom>
        </p:spPr>
        <p:txBody>
          <a:bodyPr/>
          <a:lstStyle>
            <a:lvl1pPr marL="558800" indent="-558800">
              <a:spcBef>
                <a:spcPts val="4500"/>
              </a:spcBef>
              <a:defRPr sz="4500"/>
            </a:lvl1pPr>
            <a:lvl2pPr marL="1117600" indent="-558800">
              <a:spcBef>
                <a:spcPts val="4500"/>
              </a:spcBef>
              <a:defRPr sz="4500"/>
            </a:lvl2pPr>
            <a:lvl3pPr marL="1676400" indent="-558800">
              <a:spcBef>
                <a:spcPts val="4500"/>
              </a:spcBef>
              <a:defRPr sz="4500"/>
            </a:lvl3pPr>
            <a:lvl4pPr marL="2235200" indent="-558800">
              <a:spcBef>
                <a:spcPts val="4500"/>
              </a:spcBef>
              <a:defRPr sz="4500"/>
            </a:lvl4pPr>
            <a:lvl5pPr marL="2794000" indent="-558800">
              <a:spcBef>
                <a:spcPts val="4500"/>
              </a:spcBef>
              <a:defRPr sz="4500"/>
            </a:lvl5pPr>
          </a:lstStyle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5" name="Shape 4">
            <a:extLst>
              <a:ext uri="{FF2B5EF4-FFF2-40B4-BE49-F238E27FC236}">
                <a16:creationId xmlns:a16="http://schemas.microsoft.com/office/drawing/2014/main" id="{9DD8EADA-BC5E-6D43-8B38-6812C0A3D0F6}"/>
              </a:ext>
            </a:extLst>
          </p:cNvPr>
          <p:cNvSpPr>
            <a:spLocks noGrp="1" noChangeArrowheads="1"/>
          </p:cNvSpPr>
          <p:nvPr>
            <p:ph type="sldNum" sz="quarter" idx="14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9E117CA-C719-EF45-A06B-596C7127E477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027295083"/>
      </p:ext>
    </p:extLst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项目符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>
            <a:spLocks noGrp="1"/>
          </p:cNvSpPr>
          <p:nvPr>
            <p:ph type="body" idx="1"/>
          </p:nvPr>
        </p:nvSpPr>
        <p:spPr>
          <a:xfrm>
            <a:off x="1689100" y="1778000"/>
            <a:ext cx="21005800" cy="10147300"/>
          </a:xfrm>
          <a:prstGeom prst="rect">
            <a:avLst/>
          </a:prstGeom>
        </p:spPr>
        <p:txBody>
          <a:bodyPr/>
          <a:lstStyle/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3" name="Shape 4">
            <a:extLst>
              <a:ext uri="{FF2B5EF4-FFF2-40B4-BE49-F238E27FC236}">
                <a16:creationId xmlns:a16="http://schemas.microsoft.com/office/drawing/2014/main" id="{09D237B1-5DA6-1547-86C5-AB7389A41C2C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9DDDF4A-78E4-BE47-95DB-B803ABA541AC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600206710"/>
      </p:ext>
    </p:extLst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照片 - 3 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hape 83"/>
          <p:cNvSpPr>
            <a:spLocks noGrp="1"/>
          </p:cNvSpPr>
          <p:nvPr>
            <p:ph type="pic" sz="quarter" idx="13"/>
          </p:nvPr>
        </p:nvSpPr>
        <p:spPr>
          <a:xfrm>
            <a:off x="15760700" y="7048500"/>
            <a:ext cx="7404100" cy="5549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 lvl="0"/>
            <a:endParaRPr noProof="0">
              <a:sym typeface="Helvetica Light"/>
            </a:endParaRPr>
          </a:p>
        </p:txBody>
      </p:sp>
      <p:sp>
        <p:nvSpPr>
          <p:cNvPr id="84" name="Shape 84"/>
          <p:cNvSpPr>
            <a:spLocks noGrp="1"/>
          </p:cNvSpPr>
          <p:nvPr>
            <p:ph type="pic" sz="quarter" idx="14"/>
          </p:nvPr>
        </p:nvSpPr>
        <p:spPr>
          <a:xfrm>
            <a:off x="15760700" y="1130300"/>
            <a:ext cx="7404100" cy="5549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 lvl="0"/>
            <a:endParaRPr noProof="0">
              <a:sym typeface="Helvetica Light"/>
            </a:endParaRPr>
          </a:p>
        </p:txBody>
      </p:sp>
      <p:sp>
        <p:nvSpPr>
          <p:cNvPr id="85" name="Shape 85"/>
          <p:cNvSpPr>
            <a:spLocks noGrp="1"/>
          </p:cNvSpPr>
          <p:nvPr>
            <p:ph type="pic" idx="15"/>
          </p:nvPr>
        </p:nvSpPr>
        <p:spPr>
          <a:xfrm>
            <a:off x="1206500" y="1130300"/>
            <a:ext cx="14173200" cy="11468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 lvl="0"/>
            <a:endParaRPr noProof="0">
              <a:sym typeface="Helvetica Light"/>
            </a:endParaRPr>
          </a:p>
        </p:txBody>
      </p:sp>
      <p:sp>
        <p:nvSpPr>
          <p:cNvPr id="5" name="Shape 4">
            <a:extLst>
              <a:ext uri="{FF2B5EF4-FFF2-40B4-BE49-F238E27FC236}">
                <a16:creationId xmlns:a16="http://schemas.microsoft.com/office/drawing/2014/main" id="{270284B7-D97D-D545-A54D-30D958FE2607}"/>
              </a:ext>
            </a:extLst>
          </p:cNvPr>
          <p:cNvSpPr>
            <a:spLocks noGrp="1" noChangeArrowheads="1"/>
          </p:cNvSpPr>
          <p:nvPr>
            <p:ph type="sldNum" sz="quarter" idx="16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BD48165-0F4F-4F46-A609-885386C1EE86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964431691"/>
      </p:ext>
    </p:extLst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引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Shape 93"/>
          <p:cNvSpPr>
            <a:spLocks noGrp="1"/>
          </p:cNvSpPr>
          <p:nvPr>
            <p:ph type="body" sz="quarter" idx="13"/>
          </p:nvPr>
        </p:nvSpPr>
        <p:spPr>
          <a:xfrm>
            <a:off x="2387600" y="8953500"/>
            <a:ext cx="19621500" cy="685800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3800"/>
            </a:lvl1pPr>
          </a:lstStyle>
          <a:p>
            <a:r>
              <a:t>–Johnny Appleseed</a:t>
            </a:r>
          </a:p>
        </p:txBody>
      </p:sp>
      <p:sp>
        <p:nvSpPr>
          <p:cNvPr id="94" name="Shape 94"/>
          <p:cNvSpPr>
            <a:spLocks noGrp="1"/>
          </p:cNvSpPr>
          <p:nvPr>
            <p:ph type="body" sz="quarter" idx="14"/>
          </p:nvPr>
        </p:nvSpPr>
        <p:spPr>
          <a:xfrm>
            <a:off x="2387600" y="6045200"/>
            <a:ext cx="19621500" cy="8890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</a:lvl1pPr>
          </a:lstStyle>
          <a:p>
            <a:r>
              <a:t>“在此键入引文。”</a:t>
            </a:r>
          </a:p>
        </p:txBody>
      </p:sp>
      <p:sp>
        <p:nvSpPr>
          <p:cNvPr id="4" name="Shape 4">
            <a:extLst>
              <a:ext uri="{FF2B5EF4-FFF2-40B4-BE49-F238E27FC236}">
                <a16:creationId xmlns:a16="http://schemas.microsoft.com/office/drawing/2014/main" id="{952E4570-FB31-824F-BC4E-1AB5CBEE78A7}"/>
              </a:ext>
            </a:extLst>
          </p:cNvPr>
          <p:cNvSpPr>
            <a:spLocks noGrp="1" noChangeArrowheads="1"/>
          </p:cNvSpPr>
          <p:nvPr>
            <p:ph type="sldNum" sz="quarter" idx="15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7796E53-BD26-2745-A53A-4D3D81F5BD6C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991649886"/>
      </p:ext>
    </p:extLst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照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Shape 102"/>
          <p:cNvSpPr>
            <a:spLocks noGrp="1"/>
          </p:cNvSpPr>
          <p:nvPr>
            <p:ph type="pic" idx="13"/>
          </p:nvPr>
        </p:nvSpPr>
        <p:spPr>
          <a:xfrm>
            <a:off x="0" y="0"/>
            <a:ext cx="24384000" cy="137160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 lvl="0"/>
            <a:endParaRPr noProof="0">
              <a:sym typeface="Helvetica Light"/>
            </a:endParaRPr>
          </a:p>
        </p:txBody>
      </p:sp>
      <p:sp>
        <p:nvSpPr>
          <p:cNvPr id="3" name="Shape 4">
            <a:extLst>
              <a:ext uri="{FF2B5EF4-FFF2-40B4-BE49-F238E27FC236}">
                <a16:creationId xmlns:a16="http://schemas.microsoft.com/office/drawing/2014/main" id="{9FA35826-775A-D849-9535-DC7F34E7527D}"/>
              </a:ext>
            </a:extLst>
          </p:cNvPr>
          <p:cNvSpPr>
            <a:spLocks noGrp="1" noChangeArrowheads="1"/>
          </p:cNvSpPr>
          <p:nvPr>
            <p:ph type="sldNum" sz="quarter" idx="14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E4B46A-BB04-864A-B035-CCF72E520CC6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060410715"/>
      </p:ext>
    </p:extLst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Shape 2">
            <a:extLst>
              <a:ext uri="{FF2B5EF4-FFF2-40B4-BE49-F238E27FC236}">
                <a16:creationId xmlns:a16="http://schemas.microsoft.com/office/drawing/2014/main" id="{75A728B0-9C0D-5341-B81C-632714EF6C9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1689100" y="952500"/>
            <a:ext cx="21005800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>
                <a:sym typeface="Helvetica Light" panose="020B0403020202020204" pitchFamily="34" charset="0"/>
              </a:rPr>
              <a:t>标题文本</a:t>
            </a:r>
          </a:p>
        </p:txBody>
      </p:sp>
      <p:sp>
        <p:nvSpPr>
          <p:cNvPr id="1027" name="Shape 3">
            <a:extLst>
              <a:ext uri="{FF2B5EF4-FFF2-40B4-BE49-F238E27FC236}">
                <a16:creationId xmlns:a16="http://schemas.microsoft.com/office/drawing/2014/main" id="{22685AED-74D1-3D48-85D1-1E6B4AB3AC7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1689100" y="3238500"/>
            <a:ext cx="21005800" cy="920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>
                <a:sym typeface="Helvetica Light" panose="020B0403020202020204" pitchFamily="34" charset="0"/>
              </a:rPr>
              <a:t>正文级别 1</a:t>
            </a:r>
          </a:p>
          <a:p>
            <a:pPr lvl="1"/>
            <a:r>
              <a:rPr lang="zh-CN" altLang="zh-CN">
                <a:sym typeface="Helvetica Light" panose="020B0403020202020204" pitchFamily="34" charset="0"/>
              </a:rPr>
              <a:t>正文级别 2</a:t>
            </a:r>
          </a:p>
          <a:p>
            <a:pPr lvl="2"/>
            <a:r>
              <a:rPr lang="zh-CN" altLang="zh-CN">
                <a:sym typeface="Helvetica Light" panose="020B0403020202020204" pitchFamily="34" charset="0"/>
              </a:rPr>
              <a:t>正文级别 3</a:t>
            </a:r>
          </a:p>
          <a:p>
            <a:pPr lvl="3"/>
            <a:r>
              <a:rPr lang="zh-CN" altLang="zh-CN">
                <a:sym typeface="Helvetica Light" panose="020B0403020202020204" pitchFamily="34" charset="0"/>
              </a:rPr>
              <a:t>正文级别 4</a:t>
            </a:r>
          </a:p>
          <a:p>
            <a:pPr lvl="4"/>
            <a:r>
              <a:rPr lang="zh-CN" altLang="zh-CN">
                <a:sym typeface="Helvetica Light" panose="020B0403020202020204" pitchFamily="34" charset="0"/>
              </a:rPr>
              <a:t>正文级别 5</a:t>
            </a:r>
          </a:p>
        </p:txBody>
      </p:sp>
      <p:sp>
        <p:nvSpPr>
          <p:cNvPr id="1028" name="Shape 4">
            <a:extLst>
              <a:ext uri="{FF2B5EF4-FFF2-40B4-BE49-F238E27FC236}">
                <a16:creationId xmlns:a16="http://schemas.microsoft.com/office/drawing/2014/main" id="{0DAB0688-9288-B547-A43A-5B1F8D147105}"/>
              </a:ext>
            </a:extLst>
          </p:cNvPr>
          <p:cNvSpPr>
            <a:spLocks noGrp="1" noChangeArrowheads="1"/>
          </p:cNvSpPr>
          <p:nvPr>
            <p:ph type="sldNum" sz="quarter" idx="2"/>
          </p:nvPr>
        </p:nvSpPr>
        <p:spPr bwMode="auto">
          <a:xfrm>
            <a:off x="11958638" y="13081000"/>
            <a:ext cx="454025" cy="46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vert="horz" wrap="none" lIns="50800" tIns="50800" rIns="50800" bIns="50800" numCol="1" anchor="t" anchorCtr="0" compatLnSpc="1">
            <a:prstTxWarp prst="textNoShape">
              <a:avLst/>
            </a:prstTxWarp>
            <a:spAutoFit/>
          </a:bodyPr>
          <a:lstStyle>
            <a:lvl1pPr algn="ctr" eaLnBrk="1">
              <a:defRPr sz="2400"/>
            </a:lvl1pPr>
          </a:lstStyle>
          <a:p>
            <a:fld id="{FF676215-3E72-A540-9275-5226AFD323FC}" type="slidenum">
              <a:rPr lang="zh-CN" altLang="zh-CN"/>
              <a:pPr/>
              <a:t>‹#›</a:t>
            </a:fld>
            <a:endParaRPr lang="zh-CN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7" r:id="rId2"/>
    <p:sldLayoutId id="2147483668" r:id="rId3"/>
    <p:sldLayoutId id="2147483670" r:id="rId4"/>
    <p:sldLayoutId id="2147483671" r:id="rId5"/>
    <p:sldLayoutId id="2147483672" r:id="rId6"/>
    <p:sldLayoutId id="2147483673" r:id="rId7"/>
    <p:sldLayoutId id="2147483674" r:id="rId8"/>
    <p:sldLayoutId id="2147483675" r:id="rId9"/>
    <p:sldLayoutId id="2147483676" r:id="rId10"/>
    <p:sldLayoutId id="2147483677" r:id="rId11"/>
  </p:sldLayoutIdLst>
  <p:transition spd="med"/>
  <p:txStyles>
    <p:titleStyle>
      <a:lvl1pPr algn="ctr" defTabSz="825500" rtl="0" eaLnBrk="0" fontAlgn="base" hangingPunct="0">
        <a:spcBef>
          <a:spcPct val="0"/>
        </a:spcBef>
        <a:spcAft>
          <a:spcPct val="0"/>
        </a:spcAft>
        <a:defRPr sz="11200">
          <a:solidFill>
            <a:srgbClr val="000000"/>
          </a:solidFill>
          <a:latin typeface="+mn-lt"/>
          <a:ea typeface="+mn-ea"/>
          <a:cs typeface="+mn-cs"/>
          <a:sym typeface="Helvetica Light" panose="020B0403020202020204" pitchFamily="34" charset="0"/>
        </a:defRPr>
      </a:lvl1pPr>
      <a:lvl2pPr algn="ctr" defTabSz="825500" rtl="0" eaLnBrk="0" fontAlgn="base" hangingPunct="0">
        <a:spcBef>
          <a:spcPct val="0"/>
        </a:spcBef>
        <a:spcAft>
          <a:spcPct val="0"/>
        </a:spcAft>
        <a:defRPr sz="11200">
          <a:solidFill>
            <a:srgbClr val="000000"/>
          </a:solidFill>
          <a:latin typeface="+mn-lt"/>
          <a:ea typeface="+mn-ea"/>
          <a:cs typeface="+mn-cs"/>
          <a:sym typeface="Helvetica Light" panose="020B0403020202020204" pitchFamily="34" charset="0"/>
        </a:defRPr>
      </a:lvl2pPr>
      <a:lvl3pPr algn="ctr" defTabSz="825500" rtl="0" eaLnBrk="0" fontAlgn="base" hangingPunct="0">
        <a:spcBef>
          <a:spcPct val="0"/>
        </a:spcBef>
        <a:spcAft>
          <a:spcPct val="0"/>
        </a:spcAft>
        <a:defRPr sz="11200">
          <a:solidFill>
            <a:srgbClr val="000000"/>
          </a:solidFill>
          <a:latin typeface="+mn-lt"/>
          <a:ea typeface="+mn-ea"/>
          <a:cs typeface="+mn-cs"/>
          <a:sym typeface="Helvetica Light" panose="020B0403020202020204" pitchFamily="34" charset="0"/>
        </a:defRPr>
      </a:lvl3pPr>
      <a:lvl4pPr algn="ctr" defTabSz="825500" rtl="0" eaLnBrk="0" fontAlgn="base" hangingPunct="0">
        <a:spcBef>
          <a:spcPct val="0"/>
        </a:spcBef>
        <a:spcAft>
          <a:spcPct val="0"/>
        </a:spcAft>
        <a:defRPr sz="11200">
          <a:solidFill>
            <a:srgbClr val="000000"/>
          </a:solidFill>
          <a:latin typeface="+mn-lt"/>
          <a:ea typeface="+mn-ea"/>
          <a:cs typeface="+mn-cs"/>
          <a:sym typeface="Helvetica Light" panose="020B0403020202020204" pitchFamily="34" charset="0"/>
        </a:defRPr>
      </a:lvl4pPr>
      <a:lvl5pPr algn="ctr" defTabSz="825500" rtl="0" eaLnBrk="0" fontAlgn="base" hangingPunct="0">
        <a:spcBef>
          <a:spcPct val="0"/>
        </a:spcBef>
        <a:spcAft>
          <a:spcPct val="0"/>
        </a:spcAft>
        <a:defRPr sz="11200">
          <a:solidFill>
            <a:srgbClr val="000000"/>
          </a:solidFill>
          <a:latin typeface="+mn-lt"/>
          <a:ea typeface="+mn-ea"/>
          <a:cs typeface="+mn-cs"/>
          <a:sym typeface="Helvetica Light" panose="020B0403020202020204" pitchFamily="34" charset="0"/>
        </a:defRPr>
      </a:lvl5pPr>
      <a:lvl6pPr marL="0" marR="0" indent="1143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9pPr>
    </p:titleStyle>
    <p:bodyStyle>
      <a:lvl1pPr marL="635000" indent="-635000" algn="l" defTabSz="825500" rtl="0" eaLnBrk="0" fontAlgn="base" hangingPunct="0">
        <a:spcBef>
          <a:spcPts val="5900"/>
        </a:spcBef>
        <a:spcAft>
          <a:spcPct val="0"/>
        </a:spcAft>
        <a:buSzPct val="75000"/>
        <a:buChar char="•"/>
        <a:defRPr sz="5200">
          <a:solidFill>
            <a:srgbClr val="000000"/>
          </a:solidFill>
          <a:latin typeface="+mn-lt"/>
          <a:ea typeface="+mn-ea"/>
          <a:cs typeface="+mn-cs"/>
          <a:sym typeface="Helvetica Light" panose="020B0403020202020204" pitchFamily="34" charset="0"/>
        </a:defRPr>
      </a:lvl1pPr>
      <a:lvl2pPr marL="1270000" indent="-635000" algn="l" defTabSz="825500" rtl="0" eaLnBrk="0" fontAlgn="base" hangingPunct="0">
        <a:spcBef>
          <a:spcPts val="5900"/>
        </a:spcBef>
        <a:spcAft>
          <a:spcPct val="0"/>
        </a:spcAft>
        <a:buSzPct val="75000"/>
        <a:buChar char="•"/>
        <a:defRPr sz="5200">
          <a:solidFill>
            <a:srgbClr val="000000"/>
          </a:solidFill>
          <a:latin typeface="+mn-lt"/>
          <a:ea typeface="+mn-ea"/>
          <a:cs typeface="+mn-cs"/>
          <a:sym typeface="Helvetica Light" panose="020B0403020202020204" pitchFamily="34" charset="0"/>
        </a:defRPr>
      </a:lvl2pPr>
      <a:lvl3pPr marL="1905000" indent="-635000" algn="l" defTabSz="825500" rtl="0" eaLnBrk="0" fontAlgn="base" hangingPunct="0">
        <a:spcBef>
          <a:spcPts val="5900"/>
        </a:spcBef>
        <a:spcAft>
          <a:spcPct val="0"/>
        </a:spcAft>
        <a:buSzPct val="75000"/>
        <a:buChar char="•"/>
        <a:defRPr sz="5200">
          <a:solidFill>
            <a:srgbClr val="000000"/>
          </a:solidFill>
          <a:latin typeface="+mn-lt"/>
          <a:ea typeface="+mn-ea"/>
          <a:cs typeface="+mn-cs"/>
          <a:sym typeface="Helvetica Light" panose="020B0403020202020204" pitchFamily="34" charset="0"/>
        </a:defRPr>
      </a:lvl3pPr>
      <a:lvl4pPr marL="2540000" indent="-635000" algn="l" defTabSz="825500" rtl="0" eaLnBrk="0" fontAlgn="base" hangingPunct="0">
        <a:spcBef>
          <a:spcPts val="5900"/>
        </a:spcBef>
        <a:spcAft>
          <a:spcPct val="0"/>
        </a:spcAft>
        <a:buSzPct val="75000"/>
        <a:buChar char="•"/>
        <a:defRPr sz="5200">
          <a:solidFill>
            <a:srgbClr val="000000"/>
          </a:solidFill>
          <a:latin typeface="+mn-lt"/>
          <a:ea typeface="+mn-ea"/>
          <a:cs typeface="+mn-cs"/>
          <a:sym typeface="Helvetica Light" panose="020B0403020202020204" pitchFamily="34" charset="0"/>
        </a:defRPr>
      </a:lvl4pPr>
      <a:lvl5pPr marL="3175000" indent="-635000" algn="l" defTabSz="825500" rtl="0" eaLnBrk="0" fontAlgn="base" hangingPunct="0">
        <a:spcBef>
          <a:spcPts val="5900"/>
        </a:spcBef>
        <a:spcAft>
          <a:spcPct val="0"/>
        </a:spcAft>
        <a:buSzPct val="75000"/>
        <a:buChar char="•"/>
        <a:defRPr sz="5200">
          <a:solidFill>
            <a:srgbClr val="000000"/>
          </a:solidFill>
          <a:latin typeface="+mn-lt"/>
          <a:ea typeface="+mn-ea"/>
          <a:cs typeface="+mn-cs"/>
          <a:sym typeface="Helvetica Light" panose="020B0403020202020204" pitchFamily="34" charset="0"/>
        </a:defRPr>
      </a:lvl5pPr>
      <a:lvl6pPr marL="381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75000"/>
        <a:buFontTx/>
        <a:buChar char="•"/>
        <a:tabLst/>
        <a:defRPr sz="5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6pPr>
      <a:lvl7pPr marL="444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75000"/>
        <a:buFontTx/>
        <a:buChar char="•"/>
        <a:tabLst/>
        <a:defRPr sz="5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7pPr>
      <a:lvl8pPr marL="508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75000"/>
        <a:buFontTx/>
        <a:buChar char="•"/>
        <a:tabLst/>
        <a:defRPr sz="5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8pPr>
      <a:lvl9pPr marL="571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75000"/>
        <a:buFontTx/>
        <a:buChar char="•"/>
        <a:tabLst/>
        <a:defRPr sz="5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9pPr>
    </p:bodyStyle>
    <p:other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矩形 36">
            <a:extLst>
              <a:ext uri="{FF2B5EF4-FFF2-40B4-BE49-F238E27FC236}">
                <a16:creationId xmlns:a16="http://schemas.microsoft.com/office/drawing/2014/main" id="{07D5F080-AFAC-C14C-9756-14AB573EA123}"/>
              </a:ext>
            </a:extLst>
          </p:cNvPr>
          <p:cNvSpPr/>
          <p:nvPr/>
        </p:nvSpPr>
        <p:spPr>
          <a:xfrm>
            <a:off x="19779916" y="0"/>
            <a:ext cx="4604084" cy="13716000"/>
          </a:xfrm>
          <a:prstGeom prst="rect">
            <a:avLst/>
          </a:prstGeom>
          <a:solidFill>
            <a:schemeClr val="bg1"/>
          </a:solidFill>
          <a:ln w="12700" cap="flat">
            <a:noFill/>
            <a:miter lim="400000"/>
          </a:ln>
          <a:effectLst>
            <a:outerShdw sx="1000" sy="1000" rotWithShape="0">
              <a:srgbClr val="000000"/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50800" tIns="50800" rIns="50800" bIns="50800" spcCol="38100" anchor="ctr"/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200" kern="0">
              <a:solidFill>
                <a:srgbClr val="FFFFFF"/>
              </a:solidFill>
              <a:latin typeface="+mn-lt"/>
              <a:ea typeface="+mn-ea"/>
              <a:cs typeface="+mn-cs"/>
              <a:sym typeface="Helvetica Light"/>
            </a:endParaRPr>
          </a:p>
        </p:txBody>
      </p:sp>
      <p:pic>
        <p:nvPicPr>
          <p:cNvPr id="5124" name="pasted-image.pdf">
            <a:extLst>
              <a:ext uri="{FF2B5EF4-FFF2-40B4-BE49-F238E27FC236}">
                <a16:creationId xmlns:a16="http://schemas.microsoft.com/office/drawing/2014/main" id="{71CA6635-EE09-5D43-8EC8-0D775FDAE8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40600" y="762000"/>
            <a:ext cx="3497263" cy="82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</p:pic>
      <p:sp>
        <p:nvSpPr>
          <p:cNvPr id="30" name="矩形 29">
            <a:extLst>
              <a:ext uri="{FF2B5EF4-FFF2-40B4-BE49-F238E27FC236}">
                <a16:creationId xmlns:a16="http://schemas.microsoft.com/office/drawing/2014/main" id="{46E1EC8E-06BC-4D40-B532-68A981B987A6}"/>
              </a:ext>
            </a:extLst>
          </p:cNvPr>
          <p:cNvSpPr/>
          <p:nvPr/>
        </p:nvSpPr>
        <p:spPr>
          <a:xfrm>
            <a:off x="0" y="9793322"/>
            <a:ext cx="19779916" cy="3922678"/>
          </a:xfrm>
          <a:prstGeom prst="rect">
            <a:avLst/>
          </a:prstGeom>
          <a:solidFill>
            <a:srgbClr val="009EE0">
              <a:alpha val="75000"/>
            </a:srgbClr>
          </a:solidFill>
          <a:ln w="12700" cap="flat">
            <a:noFill/>
            <a:miter lim="400000"/>
          </a:ln>
          <a:effectLst>
            <a:outerShdw sx="1000" sy="1000" rotWithShape="0">
              <a:srgbClr val="000000"/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50800" tIns="50800" rIns="50800" bIns="50800" spcCol="38100" anchor="ctr"/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200" kern="0">
              <a:solidFill>
                <a:srgbClr val="FFFFFF"/>
              </a:solidFill>
              <a:latin typeface="+mn-lt"/>
              <a:ea typeface="+mn-ea"/>
              <a:cs typeface="+mn-cs"/>
              <a:sym typeface="Helvetica Light"/>
            </a:endParaRPr>
          </a:p>
        </p:txBody>
      </p:sp>
      <p:pic>
        <p:nvPicPr>
          <p:cNvPr id="5126" name="pasted-image.pdf">
            <a:extLst>
              <a:ext uri="{FF2B5EF4-FFF2-40B4-BE49-F238E27FC236}">
                <a16:creationId xmlns:a16="http://schemas.microsoft.com/office/drawing/2014/main" id="{C6FD2169-28E0-5748-8BDB-3C3514DD27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29525" y="762000"/>
            <a:ext cx="3576638" cy="82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</p:pic>
      <p:sp>
        <p:nvSpPr>
          <p:cNvPr id="40" name="矩形 39">
            <a:extLst>
              <a:ext uri="{FF2B5EF4-FFF2-40B4-BE49-F238E27FC236}">
                <a16:creationId xmlns:a16="http://schemas.microsoft.com/office/drawing/2014/main" id="{56F63F07-4739-8F42-9FE8-237A5140282F}"/>
              </a:ext>
            </a:extLst>
          </p:cNvPr>
          <p:cNvSpPr/>
          <p:nvPr/>
        </p:nvSpPr>
        <p:spPr>
          <a:xfrm>
            <a:off x="19779916" y="9793322"/>
            <a:ext cx="4611988" cy="3922678"/>
          </a:xfrm>
          <a:prstGeom prst="rect">
            <a:avLst/>
          </a:prstGeom>
          <a:solidFill>
            <a:srgbClr val="009EE0"/>
          </a:solidFill>
          <a:ln w="12700" cap="flat">
            <a:noFill/>
            <a:miter lim="400000"/>
          </a:ln>
          <a:effectLst>
            <a:outerShdw sx="1000" sy="1000" rotWithShape="0">
              <a:srgbClr val="000000"/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50800" tIns="50800" rIns="50800" bIns="50800" spcCol="38100" anchor="ctr"/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200" kern="0">
              <a:solidFill>
                <a:srgbClr val="FFFFFF"/>
              </a:solidFill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41" name="TextBox 20">
            <a:extLst>
              <a:ext uri="{FF2B5EF4-FFF2-40B4-BE49-F238E27FC236}">
                <a16:creationId xmlns:a16="http://schemas.microsoft.com/office/drawing/2014/main" id="{2F6179BD-F0C0-DA48-8B5F-83C89C71BB4A}"/>
              </a:ext>
            </a:extLst>
          </p:cNvPr>
          <p:cNvSpPr txBox="1"/>
          <p:nvPr/>
        </p:nvSpPr>
        <p:spPr>
          <a:xfrm>
            <a:off x="-492125" y="12460288"/>
            <a:ext cx="8821738" cy="1200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>
              <a:defRPr/>
            </a:pPr>
            <a:r>
              <a:rPr lang="en-US" sz="7200" dirty="0">
                <a:solidFill>
                  <a:srgbClr val="FFFFFF"/>
                </a:solidFill>
                <a:latin typeface="Mistral" panose="03090702030407020403" pitchFamily="66" charset="0"/>
                <a:ea typeface="+mn-ea"/>
                <a:cs typeface="+mn-cs"/>
                <a:sym typeface="Helvetica Light"/>
              </a:rPr>
              <a:t>More Than Just Cloud</a:t>
            </a:r>
          </a:p>
        </p:txBody>
      </p:sp>
      <p:sp>
        <p:nvSpPr>
          <p:cNvPr id="127" name="Shape 127">
            <a:extLst>
              <a:ext uri="{FF2B5EF4-FFF2-40B4-BE49-F238E27FC236}">
                <a16:creationId xmlns:a16="http://schemas.microsoft.com/office/drawing/2014/main" id="{93F00D08-5322-C243-8DA0-07A7D9147051}"/>
              </a:ext>
            </a:extLst>
          </p:cNvPr>
          <p:cNvSpPr/>
          <p:nvPr/>
        </p:nvSpPr>
        <p:spPr>
          <a:xfrm>
            <a:off x="5430998" y="10189369"/>
            <a:ext cx="8101013" cy="1874838"/>
          </a:xfrm>
          <a:prstGeom prst="rect">
            <a:avLst/>
          </a:prstGeom>
          <a:ln w="12700">
            <a:miter lim="400000"/>
          </a:ln>
          <a:extLst/>
        </p:spPr>
        <p:txBody>
          <a:bodyPr wrap="none" lIns="50800" tIns="50800" rIns="50800" bIns="50800" anchor="ctr">
            <a:spAutoFit/>
          </a:bodyPr>
          <a:lstStyle/>
          <a:p>
            <a:pPr algn="ctr" eaLnBrk="1">
              <a:lnSpc>
                <a:spcPct val="120000"/>
              </a:lnSpc>
            </a:pPr>
            <a:r>
              <a:rPr lang="en-US" altLang="zh-CN" sz="960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Univers LT Std 57 Condensed"/>
              </a:rPr>
              <a:t>Alibaba Cloud</a:t>
            </a:r>
            <a:endParaRPr lang="zh-CN" altLang="zh-CN" sz="9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  <a:sym typeface="Univers LT Std 57 Condensed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0F4A86D-5C93-094E-B7F0-A854D94DCE18}"/>
              </a:ext>
            </a:extLst>
          </p:cNvPr>
          <p:cNvSpPr txBox="1"/>
          <p:nvPr/>
        </p:nvSpPr>
        <p:spPr>
          <a:xfrm>
            <a:off x="1490206" y="3409152"/>
            <a:ext cx="21627702" cy="87203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" altLang="zh-CN" b="1" dirty="0"/>
              <a:t>CE6-related: Simplification of Intra 4-Point Multiple Transforms Selection</a:t>
            </a:r>
            <a:r>
              <a:rPr lang="zh-CN" altLang="zh-CN" b="1" dirty="0"/>
              <a:t>  </a:t>
            </a:r>
            <a:endParaRPr lang="zh-CN" altLang="en-US" b="1" dirty="0">
              <a:sym typeface="Helvetica Light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3976C05-E8DE-2946-B66D-1375C0E5B1B4}"/>
              </a:ext>
            </a:extLst>
          </p:cNvPr>
          <p:cNvSpPr txBox="1"/>
          <p:nvPr/>
        </p:nvSpPr>
        <p:spPr>
          <a:xfrm>
            <a:off x="7971688" y="5730321"/>
            <a:ext cx="12871938" cy="87203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zh-CN" sz="5000" b="0" i="0" u="none" strike="noStrike" cap="none" spc="0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rPr>
              <a:t>Jicheng</a:t>
            </a:r>
            <a:r>
              <a:rPr kumimoji="0" lang="en-US" altLang="zh-CN" sz="50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rPr>
              <a:t> An, Yu-Chen Sun, Jian Lou</a:t>
            </a:r>
            <a:endParaRPr kumimoji="0" lang="zh-CN" altLang="en-US" sz="50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矩形 106">
            <a:extLst>
              <a:ext uri="{FF2B5EF4-FFF2-40B4-BE49-F238E27FC236}">
                <a16:creationId xmlns:a16="http://schemas.microsoft.com/office/drawing/2014/main" id="{B1F1A37C-07B2-8E44-8465-AA0886D759E0}"/>
              </a:ext>
            </a:extLst>
          </p:cNvPr>
          <p:cNvSpPr/>
          <p:nvPr/>
        </p:nvSpPr>
        <p:spPr>
          <a:xfrm>
            <a:off x="0" y="12372108"/>
            <a:ext cx="23386472" cy="1357745"/>
          </a:xfrm>
          <a:prstGeom prst="rect">
            <a:avLst/>
          </a:prstGeom>
          <a:solidFill>
            <a:srgbClr val="E5E5E5"/>
          </a:solidFill>
          <a:ln w="12700" cap="flat">
            <a:noFill/>
            <a:miter lim="400000"/>
          </a:ln>
          <a:effectLst>
            <a:outerShdw sx="1000" sy="1000" rotWithShape="0">
              <a:srgbClr val="000000"/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50800" tIns="50800" rIns="50800" bIns="50800" spcCol="38100" anchor="ctr"/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200" kern="0">
              <a:solidFill>
                <a:srgbClr val="FFFFFF"/>
              </a:solidFill>
              <a:latin typeface="+mn-lt"/>
              <a:ea typeface="+mn-ea"/>
              <a:cs typeface="+mn-cs"/>
              <a:sym typeface="Helvetica Light"/>
            </a:endParaRPr>
          </a:p>
        </p:txBody>
      </p:sp>
      <p:pic>
        <p:nvPicPr>
          <p:cNvPr id="7170" name="pasted-image.pdf">
            <a:extLst>
              <a:ext uri="{FF2B5EF4-FFF2-40B4-BE49-F238E27FC236}">
                <a16:creationId xmlns:a16="http://schemas.microsoft.com/office/drawing/2014/main" id="{CA6E9532-505C-4043-905D-99C5B37CA3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97588" y="12623800"/>
            <a:ext cx="3576637" cy="82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</p:pic>
      <p:sp>
        <p:nvSpPr>
          <p:cNvPr id="104" name="矩形 103">
            <a:extLst>
              <a:ext uri="{FF2B5EF4-FFF2-40B4-BE49-F238E27FC236}">
                <a16:creationId xmlns:a16="http://schemas.microsoft.com/office/drawing/2014/main" id="{B026842E-8454-7C46-ADC8-B0D9F33D4313}"/>
              </a:ext>
            </a:extLst>
          </p:cNvPr>
          <p:cNvSpPr/>
          <p:nvPr/>
        </p:nvSpPr>
        <p:spPr>
          <a:xfrm>
            <a:off x="23386472" y="0"/>
            <a:ext cx="997528" cy="12358255"/>
          </a:xfrm>
          <a:prstGeom prst="rect">
            <a:avLst/>
          </a:prstGeom>
          <a:solidFill>
            <a:srgbClr val="009EE0"/>
          </a:solidFill>
          <a:ln w="12700" cap="flat">
            <a:noFill/>
            <a:miter lim="400000"/>
          </a:ln>
          <a:effectLst>
            <a:outerShdw sx="1000" sy="1000" rotWithShape="0">
              <a:srgbClr val="000000"/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50800" tIns="50800" rIns="50800" bIns="50800" spcCol="38100" anchor="ctr"/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200" kern="0">
              <a:solidFill>
                <a:srgbClr val="FFFFFF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  <a:sym typeface="Helvetica Light"/>
            </a:endParaRPr>
          </a:p>
        </p:txBody>
      </p:sp>
      <p:sp>
        <p:nvSpPr>
          <p:cNvPr id="106" name="矩形 105">
            <a:extLst>
              <a:ext uri="{FF2B5EF4-FFF2-40B4-BE49-F238E27FC236}">
                <a16:creationId xmlns:a16="http://schemas.microsoft.com/office/drawing/2014/main" id="{9A3589A3-1B17-5D40-99C4-5416EBC22487}"/>
              </a:ext>
            </a:extLst>
          </p:cNvPr>
          <p:cNvSpPr/>
          <p:nvPr/>
        </p:nvSpPr>
        <p:spPr>
          <a:xfrm>
            <a:off x="23386472" y="12358254"/>
            <a:ext cx="997528" cy="1357745"/>
          </a:xfrm>
          <a:prstGeom prst="rect">
            <a:avLst/>
          </a:prstGeom>
          <a:solidFill>
            <a:srgbClr val="008FC9"/>
          </a:solidFill>
          <a:ln w="12700" cap="flat">
            <a:noFill/>
            <a:miter lim="400000"/>
          </a:ln>
          <a:effectLst>
            <a:outerShdw sx="1000" sy="1000" rotWithShape="0">
              <a:srgbClr val="000000"/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50800" tIns="50800" rIns="50800" bIns="50800" spcCol="38100" anchor="ctr"/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200" kern="0">
              <a:solidFill>
                <a:srgbClr val="FFFFFF"/>
              </a:solidFill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108" name="TextBox 20">
            <a:extLst>
              <a:ext uri="{FF2B5EF4-FFF2-40B4-BE49-F238E27FC236}">
                <a16:creationId xmlns:a16="http://schemas.microsoft.com/office/drawing/2014/main" id="{65FE50D5-2049-254C-9493-6C4DC8948D5E}"/>
              </a:ext>
            </a:extLst>
          </p:cNvPr>
          <p:cNvSpPr txBox="1"/>
          <p:nvPr/>
        </p:nvSpPr>
        <p:spPr>
          <a:xfrm>
            <a:off x="-720725" y="12496800"/>
            <a:ext cx="8821738" cy="11080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>
              <a:defRPr/>
            </a:pPr>
            <a:r>
              <a:rPr lang="en-US" sz="6600" dirty="0">
                <a:solidFill>
                  <a:schemeClr val="tx1">
                    <a:lumMod val="75000"/>
                    <a:lumOff val="25000"/>
                  </a:schemeClr>
                </a:solidFill>
                <a:latin typeface="Mistral" panose="03090702030407020403" pitchFamily="66" charset="0"/>
                <a:ea typeface="+mn-ea"/>
                <a:cs typeface="+mn-cs"/>
                <a:sym typeface="Helvetica Light"/>
              </a:rPr>
              <a:t>More Than Just Cloud</a:t>
            </a:r>
          </a:p>
        </p:txBody>
      </p:sp>
      <p:sp>
        <p:nvSpPr>
          <p:cNvPr id="6" name="标题 5">
            <a:extLst>
              <a:ext uri="{FF2B5EF4-FFF2-40B4-BE49-F238E27FC236}">
                <a16:creationId xmlns:a16="http://schemas.microsoft.com/office/drawing/2014/main" id="{11A5B140-0741-764B-AB28-E8960686AF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89100" y="272565"/>
            <a:ext cx="21005800" cy="2286000"/>
          </a:xfrm>
        </p:spPr>
        <p:txBody>
          <a:bodyPr/>
          <a:lstStyle/>
          <a:p>
            <a:r>
              <a:rPr lang="en-US" altLang="zh-TW" sz="96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Summary</a:t>
            </a:r>
            <a:endParaRPr kumimoji="1" lang="zh-CN" altLang="en-US" dirty="0">
              <a:solidFill>
                <a:schemeClr val="tx1"/>
              </a:solidFill>
            </a:endParaRPr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F6A22116-DB8D-2642-AD7A-AFC04259273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89100" y="1691060"/>
            <a:ext cx="21005800" cy="9207500"/>
          </a:xfrm>
        </p:spPr>
        <p:txBody>
          <a:bodyPr/>
          <a:lstStyle/>
          <a:p>
            <a:endParaRPr lang="en-CA" altLang="zh-CN" dirty="0"/>
          </a:p>
          <a:p>
            <a:r>
              <a:rPr lang="en-CA" altLang="zh-CN" dirty="0"/>
              <a:t>When </a:t>
            </a:r>
            <a:r>
              <a:rPr lang="en-CA" altLang="zh-CN" dirty="0" err="1"/>
              <a:t>MTS_CU_flag</a:t>
            </a:r>
            <a:r>
              <a:rPr lang="en-CA" altLang="zh-CN" dirty="0"/>
              <a:t> is equal to 1, for intra 4-point transform,</a:t>
            </a:r>
          </a:p>
          <a:p>
            <a:pPr lvl="1"/>
            <a:r>
              <a:rPr lang="en-CA" altLang="zh-CN" dirty="0"/>
              <a:t>Propose to use only DST7</a:t>
            </a:r>
          </a:p>
          <a:p>
            <a:pPr lvl="1"/>
            <a:r>
              <a:rPr lang="en-CA" altLang="zh-CN" dirty="0"/>
              <a:t>No need to signal the </a:t>
            </a:r>
            <a:r>
              <a:rPr lang="en-CA" altLang="zh-CN" dirty="0" err="1"/>
              <a:t>MTS_Hor</a:t>
            </a:r>
            <a:r>
              <a:rPr lang="en-CA" altLang="zh-CN" dirty="0"/>
              <a:t>/</a:t>
            </a:r>
            <a:r>
              <a:rPr lang="en-CA" altLang="zh-CN" dirty="0" err="1"/>
              <a:t>Ver_flag</a:t>
            </a:r>
            <a:r>
              <a:rPr lang="zh-CN" altLang="zh-CN" dirty="0"/>
              <a:t> </a:t>
            </a:r>
            <a:endParaRPr lang="en-US" altLang="zh-CN" dirty="0"/>
          </a:p>
          <a:p>
            <a:r>
              <a:rPr lang="en-US" altLang="zh-CN" dirty="0"/>
              <a:t>10% encoding time saving with 0.0% BD-rate change for AI </a:t>
            </a:r>
            <a:r>
              <a:rPr lang="en-US" altLang="zh-CN" dirty="0" err="1"/>
              <a:t>cfg</a:t>
            </a:r>
            <a:r>
              <a:rPr lang="en-US" altLang="zh-CN" dirty="0"/>
              <a:t>.</a:t>
            </a:r>
            <a:endParaRPr lang="en-CA" altLang="zh-CN" dirty="0"/>
          </a:p>
          <a:p>
            <a:endParaRPr lang="en-CA" altLang="zh-CN" dirty="0"/>
          </a:p>
          <a:p>
            <a:pPr marL="635000" lvl="1" indent="0">
              <a:buNone/>
            </a:pP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2796392180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矩形 106">
            <a:extLst>
              <a:ext uri="{FF2B5EF4-FFF2-40B4-BE49-F238E27FC236}">
                <a16:creationId xmlns:a16="http://schemas.microsoft.com/office/drawing/2014/main" id="{B1F1A37C-07B2-8E44-8465-AA0886D759E0}"/>
              </a:ext>
            </a:extLst>
          </p:cNvPr>
          <p:cNvSpPr/>
          <p:nvPr/>
        </p:nvSpPr>
        <p:spPr>
          <a:xfrm>
            <a:off x="0" y="12372108"/>
            <a:ext cx="23386472" cy="1357745"/>
          </a:xfrm>
          <a:prstGeom prst="rect">
            <a:avLst/>
          </a:prstGeom>
          <a:solidFill>
            <a:srgbClr val="E5E5E5"/>
          </a:solidFill>
          <a:ln w="12700" cap="flat">
            <a:noFill/>
            <a:miter lim="400000"/>
          </a:ln>
          <a:effectLst>
            <a:outerShdw sx="1000" sy="1000" rotWithShape="0">
              <a:srgbClr val="000000"/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50800" tIns="50800" rIns="50800" bIns="50800" spcCol="38100" anchor="ctr"/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200" kern="0">
              <a:solidFill>
                <a:srgbClr val="FFFFFF"/>
              </a:solidFill>
              <a:latin typeface="+mn-lt"/>
              <a:ea typeface="+mn-ea"/>
              <a:cs typeface="+mn-cs"/>
              <a:sym typeface="Helvetica Light"/>
            </a:endParaRPr>
          </a:p>
        </p:txBody>
      </p:sp>
      <p:pic>
        <p:nvPicPr>
          <p:cNvPr id="7170" name="pasted-image.pdf">
            <a:extLst>
              <a:ext uri="{FF2B5EF4-FFF2-40B4-BE49-F238E27FC236}">
                <a16:creationId xmlns:a16="http://schemas.microsoft.com/office/drawing/2014/main" id="{CA6E9532-505C-4043-905D-99C5B37CA3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97588" y="12623800"/>
            <a:ext cx="3576637" cy="82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</p:pic>
      <p:sp>
        <p:nvSpPr>
          <p:cNvPr id="104" name="矩形 103">
            <a:extLst>
              <a:ext uri="{FF2B5EF4-FFF2-40B4-BE49-F238E27FC236}">
                <a16:creationId xmlns:a16="http://schemas.microsoft.com/office/drawing/2014/main" id="{B026842E-8454-7C46-ADC8-B0D9F33D4313}"/>
              </a:ext>
            </a:extLst>
          </p:cNvPr>
          <p:cNvSpPr/>
          <p:nvPr/>
        </p:nvSpPr>
        <p:spPr>
          <a:xfrm>
            <a:off x="23386472" y="0"/>
            <a:ext cx="997528" cy="12358255"/>
          </a:xfrm>
          <a:prstGeom prst="rect">
            <a:avLst/>
          </a:prstGeom>
          <a:solidFill>
            <a:srgbClr val="009EE0"/>
          </a:solidFill>
          <a:ln w="12700" cap="flat">
            <a:noFill/>
            <a:miter lim="400000"/>
          </a:ln>
          <a:effectLst>
            <a:outerShdw sx="1000" sy="1000" rotWithShape="0">
              <a:srgbClr val="000000"/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50800" tIns="50800" rIns="50800" bIns="50800" spcCol="38100" anchor="ctr"/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200" kern="0">
              <a:solidFill>
                <a:srgbClr val="FFFFFF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  <a:sym typeface="Helvetica Light"/>
            </a:endParaRPr>
          </a:p>
        </p:txBody>
      </p:sp>
      <p:sp>
        <p:nvSpPr>
          <p:cNvPr id="106" name="矩形 105">
            <a:extLst>
              <a:ext uri="{FF2B5EF4-FFF2-40B4-BE49-F238E27FC236}">
                <a16:creationId xmlns:a16="http://schemas.microsoft.com/office/drawing/2014/main" id="{9A3589A3-1B17-5D40-99C4-5416EBC22487}"/>
              </a:ext>
            </a:extLst>
          </p:cNvPr>
          <p:cNvSpPr/>
          <p:nvPr/>
        </p:nvSpPr>
        <p:spPr>
          <a:xfrm>
            <a:off x="23386472" y="12358254"/>
            <a:ext cx="997528" cy="1357745"/>
          </a:xfrm>
          <a:prstGeom prst="rect">
            <a:avLst/>
          </a:prstGeom>
          <a:solidFill>
            <a:srgbClr val="008FC9"/>
          </a:solidFill>
          <a:ln w="12700" cap="flat">
            <a:noFill/>
            <a:miter lim="400000"/>
          </a:ln>
          <a:effectLst>
            <a:outerShdw sx="1000" sy="1000" rotWithShape="0">
              <a:srgbClr val="000000"/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50800" tIns="50800" rIns="50800" bIns="50800" spcCol="38100" anchor="ctr"/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200" kern="0">
              <a:solidFill>
                <a:srgbClr val="FFFFFF"/>
              </a:solidFill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108" name="TextBox 20">
            <a:extLst>
              <a:ext uri="{FF2B5EF4-FFF2-40B4-BE49-F238E27FC236}">
                <a16:creationId xmlns:a16="http://schemas.microsoft.com/office/drawing/2014/main" id="{65FE50D5-2049-254C-9493-6C4DC8948D5E}"/>
              </a:ext>
            </a:extLst>
          </p:cNvPr>
          <p:cNvSpPr txBox="1"/>
          <p:nvPr/>
        </p:nvSpPr>
        <p:spPr>
          <a:xfrm>
            <a:off x="-720725" y="12496800"/>
            <a:ext cx="8821738" cy="11080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>
              <a:defRPr/>
            </a:pPr>
            <a:r>
              <a:rPr lang="en-US" sz="6600" dirty="0">
                <a:solidFill>
                  <a:schemeClr val="tx1">
                    <a:lumMod val="75000"/>
                    <a:lumOff val="25000"/>
                  </a:schemeClr>
                </a:solidFill>
                <a:latin typeface="Mistral" panose="03090702030407020403" pitchFamily="66" charset="0"/>
                <a:ea typeface="+mn-ea"/>
                <a:cs typeface="+mn-cs"/>
                <a:sym typeface="Helvetica Light"/>
              </a:rPr>
              <a:t>More Than Just Cloud</a:t>
            </a:r>
          </a:p>
        </p:txBody>
      </p:sp>
      <p:sp>
        <p:nvSpPr>
          <p:cNvPr id="6" name="标题 5">
            <a:extLst>
              <a:ext uri="{FF2B5EF4-FFF2-40B4-BE49-F238E27FC236}">
                <a16:creationId xmlns:a16="http://schemas.microsoft.com/office/drawing/2014/main" id="{11A5B140-0741-764B-AB28-E8960686AF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89100" y="272565"/>
            <a:ext cx="21005800" cy="2286000"/>
          </a:xfrm>
        </p:spPr>
        <p:txBody>
          <a:bodyPr/>
          <a:lstStyle/>
          <a:p>
            <a:pPr lvl="0"/>
            <a:r>
              <a:rPr lang="en-CA" altLang="zh-CN" sz="66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Experimental results</a:t>
            </a:r>
            <a:endParaRPr lang="zh-CN" altLang="zh-CN" sz="6600" b="1" dirty="0"/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F6A22116-DB8D-2642-AD7A-AFC04259273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altLang="zh-CN" dirty="0"/>
          </a:p>
          <a:p>
            <a:pPr marL="635000" lvl="1" indent="0">
              <a:buNone/>
            </a:pPr>
            <a:endParaRPr lang="zh-CN" altLang="zh-CN" dirty="0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6064A4FE-5C09-5841-BB99-3448BF5B3A4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19897" y="2430859"/>
            <a:ext cx="11635153" cy="9261314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EFD096A1-ABBF-1646-AACF-2B9CC6FE08EF}"/>
              </a:ext>
            </a:extLst>
          </p:cNvPr>
          <p:cNvSpPr txBox="1"/>
          <p:nvPr/>
        </p:nvSpPr>
        <p:spPr>
          <a:xfrm>
            <a:off x="16325540" y="6644599"/>
            <a:ext cx="5791200" cy="164147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zh-CN" sz="50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rPr>
              <a:t>Thanks Qualcomm for crosscheck!</a:t>
            </a:r>
            <a:endParaRPr kumimoji="0" lang="zh-CN" altLang="en-US" sz="50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</p:spTree>
    <p:extLst>
      <p:ext uri="{BB962C8B-B14F-4D97-AF65-F5344CB8AC3E}">
        <p14:creationId xmlns:p14="http://schemas.microsoft.com/office/powerpoint/2010/main" val="2550721113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8241" name="图片 2">
            <a:extLst>
              <a:ext uri="{FF2B5EF4-FFF2-40B4-BE49-F238E27FC236}">
                <a16:creationId xmlns:a16="http://schemas.microsoft.com/office/drawing/2014/main" id="{0CFCAB2D-9137-DC49-AAF7-78E9491D91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3387050" cy="12371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7" name="矩形 106">
            <a:extLst>
              <a:ext uri="{FF2B5EF4-FFF2-40B4-BE49-F238E27FC236}">
                <a16:creationId xmlns:a16="http://schemas.microsoft.com/office/drawing/2014/main" id="{23AB5C5B-4F51-4E4C-A52A-812BBF2D7C61}"/>
              </a:ext>
            </a:extLst>
          </p:cNvPr>
          <p:cNvSpPr/>
          <p:nvPr/>
        </p:nvSpPr>
        <p:spPr>
          <a:xfrm>
            <a:off x="0" y="12372108"/>
            <a:ext cx="23386472" cy="1357745"/>
          </a:xfrm>
          <a:prstGeom prst="rect">
            <a:avLst/>
          </a:prstGeom>
          <a:solidFill>
            <a:srgbClr val="E5E5E5"/>
          </a:solidFill>
          <a:ln w="12700" cap="flat">
            <a:noFill/>
            <a:miter lim="400000"/>
          </a:ln>
          <a:effectLst>
            <a:outerShdw sx="1000" sy="1000" rotWithShape="0">
              <a:srgbClr val="000000"/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50800" tIns="50800" rIns="50800" bIns="50800" spcCol="38100" anchor="ctr"/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200" kern="0">
              <a:solidFill>
                <a:srgbClr val="FFFFFF"/>
              </a:solidFill>
              <a:latin typeface="+mn-lt"/>
              <a:ea typeface="+mn-ea"/>
              <a:cs typeface="+mn-cs"/>
              <a:sym typeface="Helvetica Light"/>
            </a:endParaRPr>
          </a:p>
        </p:txBody>
      </p:sp>
      <p:pic>
        <p:nvPicPr>
          <p:cNvPr id="138243" name="pasted-image.pdf">
            <a:extLst>
              <a:ext uri="{FF2B5EF4-FFF2-40B4-BE49-F238E27FC236}">
                <a16:creationId xmlns:a16="http://schemas.microsoft.com/office/drawing/2014/main" id="{B9950768-731C-8647-B12F-8B3BF3D69E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97588" y="12623800"/>
            <a:ext cx="3576637" cy="82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</p:pic>
      <p:sp>
        <p:nvSpPr>
          <p:cNvPr id="104" name="矩形 103">
            <a:extLst>
              <a:ext uri="{FF2B5EF4-FFF2-40B4-BE49-F238E27FC236}">
                <a16:creationId xmlns:a16="http://schemas.microsoft.com/office/drawing/2014/main" id="{FBE29C50-93AA-484E-B2CA-05AA6784EE46}"/>
              </a:ext>
            </a:extLst>
          </p:cNvPr>
          <p:cNvSpPr/>
          <p:nvPr/>
        </p:nvSpPr>
        <p:spPr>
          <a:xfrm>
            <a:off x="23386472" y="0"/>
            <a:ext cx="997528" cy="12358255"/>
          </a:xfrm>
          <a:prstGeom prst="rect">
            <a:avLst/>
          </a:prstGeom>
          <a:solidFill>
            <a:srgbClr val="7F7F7F"/>
          </a:solidFill>
          <a:ln w="12700" cap="flat">
            <a:noFill/>
            <a:miter lim="400000"/>
          </a:ln>
          <a:effectLst>
            <a:outerShdw sx="1000" sy="1000" rotWithShape="0">
              <a:srgbClr val="000000"/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50800" tIns="50800" rIns="50800" bIns="50800" spcCol="38100" anchor="ctr"/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200" kern="0">
              <a:solidFill>
                <a:srgbClr val="FFFFFF"/>
              </a:solidFill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106" name="矩形 105">
            <a:extLst>
              <a:ext uri="{FF2B5EF4-FFF2-40B4-BE49-F238E27FC236}">
                <a16:creationId xmlns:a16="http://schemas.microsoft.com/office/drawing/2014/main" id="{0AB85264-F11F-6744-A418-2EC8838D3321}"/>
              </a:ext>
            </a:extLst>
          </p:cNvPr>
          <p:cNvSpPr/>
          <p:nvPr/>
        </p:nvSpPr>
        <p:spPr>
          <a:xfrm>
            <a:off x="23386472" y="12358254"/>
            <a:ext cx="997528" cy="1357745"/>
          </a:xfrm>
          <a:prstGeom prst="rect">
            <a:avLst/>
          </a:prstGeom>
          <a:solidFill>
            <a:srgbClr val="AEB0B1"/>
          </a:solidFill>
          <a:ln w="12700" cap="flat">
            <a:noFill/>
            <a:miter lim="400000"/>
          </a:ln>
          <a:effectLst>
            <a:outerShdw sx="1000" sy="1000" rotWithShape="0">
              <a:srgbClr val="000000"/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50800" tIns="50800" rIns="50800" bIns="50800" spcCol="38100" anchor="ctr"/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200" kern="0">
              <a:solidFill>
                <a:srgbClr val="FFFFFF"/>
              </a:solidFill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108" name="TextBox 20">
            <a:extLst>
              <a:ext uri="{FF2B5EF4-FFF2-40B4-BE49-F238E27FC236}">
                <a16:creationId xmlns:a16="http://schemas.microsoft.com/office/drawing/2014/main" id="{2DB97717-EF8B-6142-98E2-139DF20FE261}"/>
              </a:ext>
            </a:extLst>
          </p:cNvPr>
          <p:cNvSpPr txBox="1"/>
          <p:nvPr/>
        </p:nvSpPr>
        <p:spPr>
          <a:xfrm>
            <a:off x="-720725" y="12496800"/>
            <a:ext cx="8821738" cy="11080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>
              <a:defRPr/>
            </a:pPr>
            <a:r>
              <a:rPr lang="en-US" sz="6600" dirty="0">
                <a:solidFill>
                  <a:schemeClr val="tx1">
                    <a:lumMod val="75000"/>
                    <a:lumOff val="25000"/>
                  </a:schemeClr>
                </a:solidFill>
                <a:latin typeface="Mistral" panose="03090702030407020403" pitchFamily="66" charset="0"/>
                <a:ea typeface="+mn-ea"/>
                <a:cs typeface="+mn-cs"/>
                <a:sym typeface="Helvetica Light"/>
              </a:rPr>
              <a:t>More Than Just Cloud</a:t>
            </a:r>
          </a:p>
        </p:txBody>
      </p:sp>
      <p:sp>
        <p:nvSpPr>
          <p:cNvPr id="11" name="Rectangle 20">
            <a:extLst>
              <a:ext uri="{FF2B5EF4-FFF2-40B4-BE49-F238E27FC236}">
                <a16:creationId xmlns:a16="http://schemas.microsoft.com/office/drawing/2014/main" id="{60B65BBF-FAB0-C542-AE1E-05EE4806DD6B}"/>
              </a:ext>
            </a:extLst>
          </p:cNvPr>
          <p:cNvSpPr/>
          <p:nvPr/>
        </p:nvSpPr>
        <p:spPr>
          <a:xfrm>
            <a:off x="0" y="0"/>
            <a:ext cx="21624925" cy="8010525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50000"/>
                  <a:lumOff val="50000"/>
                </a:schemeClr>
              </a:gs>
              <a:gs pos="66000">
                <a:schemeClr val="tx1">
                  <a:lumMod val="50000"/>
                  <a:lumOff val="50000"/>
                  <a:alpha val="0"/>
                </a:schemeClr>
              </a:gs>
            </a:gsLst>
            <a:lin ang="3000000" scaled="0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36000" rIns="72000" bIns="36000" anchor="ctr"/>
          <a:lstStyle/>
          <a:p>
            <a:pPr eaLnBrk="1"/>
            <a:endParaRPr lang="en-US" altLang="zh-CN" sz="9600" b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4" name="Rectangle 21">
            <a:extLst>
              <a:ext uri="{FF2B5EF4-FFF2-40B4-BE49-F238E27FC236}">
                <a16:creationId xmlns:a16="http://schemas.microsoft.com/office/drawing/2014/main" id="{01CC9493-E63F-B84A-BC70-10372EA5CD50}"/>
              </a:ext>
            </a:extLst>
          </p:cNvPr>
          <p:cNvSpPr/>
          <p:nvPr/>
        </p:nvSpPr>
        <p:spPr>
          <a:xfrm>
            <a:off x="0" y="8010525"/>
            <a:ext cx="23387050" cy="4360863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75000"/>
                  <a:alpha val="79000"/>
                </a:schemeClr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54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36000" rIns="72000" bIns="36000" anchor="ctr"/>
          <a:lstStyle/>
          <a:p>
            <a:pPr eaLnBrk="1"/>
            <a:endParaRPr lang="en-US" altLang="zh-CN" sz="9600" b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38249" name="Shape 462">
            <a:extLst>
              <a:ext uri="{FF2B5EF4-FFF2-40B4-BE49-F238E27FC236}">
                <a16:creationId xmlns:a16="http://schemas.microsoft.com/office/drawing/2014/main" id="{7A61A3FA-D850-3840-971B-834F025AD5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39963" y="8956675"/>
            <a:ext cx="5661025" cy="2160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pPr eaLnBrk="1">
              <a:buSzPct val="25000"/>
            </a:pPr>
            <a:r>
              <a:rPr lang="fr-FR" altLang="zh-CN" sz="3200" b="1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A TEAM OF EXPERTS</a:t>
            </a:r>
          </a:p>
          <a:p>
            <a:pPr eaLnBrk="1">
              <a:spcBef>
                <a:spcPts val="600"/>
              </a:spcBef>
              <a:buClr>
                <a:srgbClr val="FFFFFF"/>
              </a:buClr>
              <a:buSzPct val="100000"/>
            </a:pPr>
            <a:r>
              <a:rPr lang="fr-FR" altLang="zh-CN" sz="28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6000+ Top </a:t>
            </a:r>
            <a:r>
              <a:rPr lang="fr-FR" altLang="zh-CN" sz="2800" dirty="0" err="1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Technology</a:t>
            </a:r>
            <a:r>
              <a:rPr lang="fr-FR" altLang="zh-CN" sz="28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 Experts </a:t>
            </a:r>
            <a:r>
              <a:rPr lang="fr-FR" altLang="zh-CN" sz="2800" dirty="0" err="1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Based</a:t>
            </a:r>
            <a:r>
              <a:rPr lang="fr-FR" altLang="zh-CN" sz="28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 in Hangzhou, Beijing, </a:t>
            </a:r>
            <a:r>
              <a:rPr lang="fr-FR" altLang="zh-CN" sz="2800" dirty="0" err="1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Silicon</a:t>
            </a:r>
            <a:r>
              <a:rPr lang="fr-FR" altLang="zh-CN" sz="28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 Vall</a:t>
            </a:r>
            <a:r>
              <a:rPr lang="en-US" altLang="zh-CN" sz="28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e</a:t>
            </a:r>
            <a:r>
              <a:rPr lang="fr-FR" altLang="zh-CN" sz="28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y and S</a:t>
            </a:r>
            <a:r>
              <a:rPr lang="en-US" altLang="zh-CN" sz="2800" dirty="0" err="1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eattle</a:t>
            </a:r>
            <a:r>
              <a:rPr lang="en-US" altLang="zh-CN" sz="28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.</a:t>
            </a:r>
            <a:endParaRPr lang="fr-FR" altLang="zh-CN" sz="28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cxnSp>
        <p:nvCxnSpPr>
          <p:cNvPr id="16" name="Straight Connector 25">
            <a:extLst>
              <a:ext uri="{FF2B5EF4-FFF2-40B4-BE49-F238E27FC236}">
                <a16:creationId xmlns:a16="http://schemas.microsoft.com/office/drawing/2014/main" id="{75191F2B-B110-574F-8391-6F65B2A27C58}"/>
              </a:ext>
            </a:extLst>
          </p:cNvPr>
          <p:cNvCxnSpPr/>
          <p:nvPr/>
        </p:nvCxnSpPr>
        <p:spPr>
          <a:xfrm>
            <a:off x="8337550" y="9099550"/>
            <a:ext cx="0" cy="2068513"/>
          </a:xfrm>
          <a:prstGeom prst="line">
            <a:avLst/>
          </a:prstGeom>
          <a:ln w="12700">
            <a:solidFill>
              <a:schemeClr val="bg1">
                <a:alpha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27">
            <a:extLst>
              <a:ext uri="{FF2B5EF4-FFF2-40B4-BE49-F238E27FC236}">
                <a16:creationId xmlns:a16="http://schemas.microsoft.com/office/drawing/2014/main" id="{C30D7782-EA5E-9740-A6E9-0986CE314529}"/>
              </a:ext>
            </a:extLst>
          </p:cNvPr>
          <p:cNvCxnSpPr/>
          <p:nvPr/>
        </p:nvCxnSpPr>
        <p:spPr>
          <a:xfrm flipV="1">
            <a:off x="1249363" y="7469188"/>
            <a:ext cx="0" cy="1017587"/>
          </a:xfrm>
          <a:prstGeom prst="straightConnector1">
            <a:avLst/>
          </a:prstGeom>
          <a:ln w="12700" cap="rnd">
            <a:solidFill>
              <a:schemeClr val="bg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8252" name="Shape 462">
            <a:extLst>
              <a:ext uri="{FF2B5EF4-FFF2-40B4-BE49-F238E27FC236}">
                <a16:creationId xmlns:a16="http://schemas.microsoft.com/office/drawing/2014/main" id="{186AC164-F14B-1F4B-BBBD-2B3B4B54C65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906125" y="8550275"/>
            <a:ext cx="11733213" cy="3214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/>
          <a:lstStyle/>
          <a:p>
            <a:pPr eaLnBrk="1">
              <a:buSzPct val="25000"/>
            </a:pPr>
            <a:r>
              <a:rPr lang="fr-FR" altLang="zh-CN" sz="3200" b="1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MISSION</a:t>
            </a:r>
          </a:p>
          <a:p>
            <a:pPr eaLnBrk="1"/>
            <a:r>
              <a:rPr lang="zh-CN" altLang="fr-FR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FZYouH_503L"/>
              </a:rPr>
              <a:t>为了无法计算的价值  </a:t>
            </a:r>
          </a:p>
          <a:p>
            <a:pPr eaLnBrk="1"/>
            <a:r>
              <a:rPr lang="fr-FR" altLang="zh-CN" sz="280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DIN-LightItalic"/>
              </a:rPr>
              <a:t>More </a:t>
            </a:r>
            <a:r>
              <a:rPr lang="fr-FR" altLang="zh-CN" sz="2800" dirty="0" err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DIN-LightItalic"/>
              </a:rPr>
              <a:t>Than</a:t>
            </a:r>
            <a:r>
              <a:rPr lang="fr-FR" altLang="zh-CN" sz="280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DIN-LightItalic"/>
              </a:rPr>
              <a:t> Just Cloud</a:t>
            </a:r>
          </a:p>
          <a:p>
            <a:pPr eaLnBrk="1">
              <a:spcBef>
                <a:spcPts val="600"/>
              </a:spcBef>
              <a:buClr>
                <a:srgbClr val="FFFFFF"/>
              </a:buClr>
              <a:buSzPct val="100000"/>
            </a:pPr>
            <a:endParaRPr lang="fr-FR" altLang="zh-CN" sz="28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eaLnBrk="1">
              <a:buSzPct val="25000"/>
            </a:pPr>
            <a:r>
              <a:rPr lang="fr-FR" altLang="zh-CN" sz="3200" b="1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VISION</a:t>
            </a:r>
          </a:p>
          <a:p>
            <a:pPr eaLnBrk="1"/>
            <a:r>
              <a:rPr lang="zh-CN" altLang="fr-FR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成为全球云数据大计算的领导者</a:t>
            </a:r>
            <a:endParaRPr lang="fr-FR" altLang="zh-CN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/>
            <a:r>
              <a:rPr lang="fr-FR" altLang="zh-CN" sz="280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Pioneer of Cloud Data and </a:t>
            </a:r>
            <a:r>
              <a:rPr lang="fr-FR" altLang="zh-CN" sz="2800" dirty="0" err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Big</a:t>
            </a:r>
            <a:r>
              <a:rPr lang="fr-FR" altLang="zh-CN" sz="280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 </a:t>
            </a:r>
            <a:r>
              <a:rPr lang="fr-FR" altLang="zh-CN" sz="2800" dirty="0" err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Computing</a:t>
            </a:r>
            <a:r>
              <a:rPr lang="fr-FR" altLang="zh-CN" sz="280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 </a:t>
            </a:r>
          </a:p>
          <a:p>
            <a:pPr eaLnBrk="1">
              <a:spcBef>
                <a:spcPts val="600"/>
              </a:spcBef>
              <a:buClr>
                <a:srgbClr val="FFFFFF"/>
              </a:buClr>
              <a:buSzPct val="100000"/>
            </a:pPr>
            <a:endParaRPr lang="fr-FR" altLang="zh-CN" sz="28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pic>
        <p:nvPicPr>
          <p:cNvPr id="138253" name="Picture 3">
            <a:extLst>
              <a:ext uri="{FF2B5EF4-FFF2-40B4-BE49-F238E27FC236}">
                <a16:creationId xmlns:a16="http://schemas.microsoft.com/office/drawing/2014/main" id="{4071DB8B-8CE5-B048-9346-5201FB7B2C4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75700" y="8418513"/>
            <a:ext cx="2606675" cy="2217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8254" name="Picture 31">
            <a:extLst>
              <a:ext uri="{FF2B5EF4-FFF2-40B4-BE49-F238E27FC236}">
                <a16:creationId xmlns:a16="http://schemas.microsoft.com/office/drawing/2014/main" id="{287DF31A-B711-1547-8F2E-04F79FC07E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788" y="8486775"/>
            <a:ext cx="2289175" cy="194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8255" name="矩形 1">
            <a:extLst>
              <a:ext uri="{FF2B5EF4-FFF2-40B4-BE49-F238E27FC236}">
                <a16:creationId xmlns:a16="http://schemas.microsoft.com/office/drawing/2014/main" id="{05036408-2F63-104A-96A9-CF41E0DF112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5300" y="428625"/>
            <a:ext cx="5354638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/>
            <a:r>
              <a:rPr lang="en-US" altLang="zh-CN" sz="60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Alibaba Cloud</a:t>
            </a:r>
            <a:endParaRPr lang="en-US" altLang="zh-CN" sz="5400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8D62768-993A-0F4E-A286-E81DF69798A7}"/>
              </a:ext>
            </a:extLst>
          </p:cNvPr>
          <p:cNvSpPr txBox="1"/>
          <p:nvPr/>
        </p:nvSpPr>
        <p:spPr>
          <a:xfrm>
            <a:off x="820615" y="4176045"/>
            <a:ext cx="21007754" cy="1949252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zh-CN" sz="12000" b="1" i="0" u="none" strike="noStrike" normalizeH="0" baseline="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uFillTx/>
                <a:latin typeface="+mn-lt"/>
                <a:ea typeface="+mn-ea"/>
                <a:cs typeface="+mn-cs"/>
                <a:sym typeface="Helvetica Light"/>
              </a:rPr>
              <a:t>Thank you for your attention !</a:t>
            </a:r>
            <a:endParaRPr kumimoji="0" lang="zh-CN" altLang="en-US" sz="12000" b="1" i="0" u="none" strike="noStrike" normalizeH="0" baseline="0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</p:spTree>
  </p:cSld>
  <p:clrMapOvr>
    <a:masterClrMapping/>
  </p:clrMapOvr>
  <p:transition spd="slow"/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>
          <a:outerShdw blurRad="38100" dist="25400" dir="5400000" rotWithShape="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50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>
          <a:outerShdw blurRad="38100" dist="25400" dir="5400000" rotWithShape="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50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5144</TotalTime>
  <Words>148</Words>
  <Application>Microsoft Macintosh PowerPoint</Application>
  <PresentationFormat>自定义</PresentationFormat>
  <Paragraphs>26</Paragraphs>
  <Slides>4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4" baseType="lpstr">
      <vt:lpstr>宋体</vt:lpstr>
      <vt:lpstr>微软雅黑</vt:lpstr>
      <vt:lpstr>DIN-LightItalic</vt:lpstr>
      <vt:lpstr>FZYouH_503L</vt:lpstr>
      <vt:lpstr>Univers LT Std 57 Condensed</vt:lpstr>
      <vt:lpstr>Arial</vt:lpstr>
      <vt:lpstr>Helvetica Light</vt:lpstr>
      <vt:lpstr>Helvetica Neue</vt:lpstr>
      <vt:lpstr>Mistral</vt:lpstr>
      <vt:lpstr>White</vt:lpstr>
      <vt:lpstr>PowerPoint 演示文稿</vt:lpstr>
      <vt:lpstr>Summary</vt:lpstr>
      <vt:lpstr>Experimental results</vt:lpstr>
      <vt:lpstr>PowerPoint 演示文稿</vt:lpstr>
    </vt:vector>
  </TitlesOfParts>
  <LinksUpToDate>false</LinksUpToDate>
  <SharedDoc>false</SharedDoc>
  <HyperlinksChanged>false</HyperlinksChanged>
  <AppVersion>16.0013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Microsoft Office 用户</cp:lastModifiedBy>
  <cp:revision>601</cp:revision>
  <dcterms:modified xsi:type="dcterms:W3CDTF">2018-10-02T22:48:56Z</dcterms:modified>
</cp:coreProperties>
</file>