
<file path=[Content_Types].xml><?xml version="1.0" encoding="utf-8"?>
<Types xmlns="http://schemas.openxmlformats.org/package/2006/content-types">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4.xml" ContentType="application/vnd.openxmlformats-officedocument.theme+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5.xml" ContentType="application/vnd.openxmlformats-officedocument.theme+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6.xml" ContentType="application/vnd.openxmlformats-officedocument.theme+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60" r:id="rId1"/>
    <p:sldMasterId id="2147483674" r:id="rId2"/>
    <p:sldMasterId id="2147483686" r:id="rId3"/>
    <p:sldMasterId id="2147483698" r:id="rId4"/>
    <p:sldMasterId id="2147483712" r:id="rId5"/>
    <p:sldMasterId id="2147483724" r:id="rId6"/>
    <p:sldMasterId id="2147483737" r:id="rId7"/>
  </p:sldMasterIdLst>
  <p:notesMasterIdLst>
    <p:notesMasterId r:id="rId22"/>
  </p:notesMasterIdLst>
  <p:sldIdLst>
    <p:sldId id="370" r:id="rId8"/>
    <p:sldId id="373" r:id="rId9"/>
    <p:sldId id="419" r:id="rId10"/>
    <p:sldId id="413" r:id="rId11"/>
    <p:sldId id="423" r:id="rId12"/>
    <p:sldId id="397" r:id="rId13"/>
    <p:sldId id="422" r:id="rId14"/>
    <p:sldId id="374" r:id="rId15"/>
    <p:sldId id="407" r:id="rId16"/>
    <p:sldId id="425" r:id="rId17"/>
    <p:sldId id="426" r:id="rId18"/>
    <p:sldId id="424" r:id="rId19"/>
    <p:sldId id="417" r:id="rId20"/>
    <p:sldId id="366" r:id="rId2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979">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8D8D8"/>
    <a:srgbClr val="A40000"/>
    <a:srgbClr val="FF8F8F"/>
    <a:srgbClr val="C00000"/>
    <a:srgbClr val="C4261D"/>
    <a:srgbClr val="66FF66"/>
    <a:srgbClr val="CCFF66"/>
    <a:srgbClr val="0099CC"/>
    <a:srgbClr val="FFFF99"/>
    <a:srgbClr val="66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EB344D84-9AFB-497E-A393-DC336BA19D2E}" styleName="中度样式 3 - 强调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D7AC3CCA-C797-4891-BE02-D94E43425B78}" styleName="中度样式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C4B1156A-380E-4F78-BDF5-A606A8083BF9}" styleName="中度样式 4 - 强调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5BE263C-DBD7-4A20-BB59-AAB30ACAA65A}" styleName="中度样式 3 - 强调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867" autoAdjust="0"/>
    <p:restoredTop sz="79181" autoAdjust="0"/>
  </p:normalViewPr>
  <p:slideViewPr>
    <p:cSldViewPr>
      <p:cViewPr varScale="1">
        <p:scale>
          <a:sx n="90" d="100"/>
          <a:sy n="90" d="100"/>
        </p:scale>
        <p:origin x="-2478" y="-96"/>
      </p:cViewPr>
      <p:guideLst>
        <p:guide orient="horz" pos="1979"/>
        <p:guide pos="2880"/>
      </p:guideLst>
    </p:cSldViewPr>
  </p:slideViewPr>
  <p:outlineViewPr>
    <p:cViewPr>
      <p:scale>
        <a:sx n="33" d="100"/>
        <a:sy n="33" d="100"/>
      </p:scale>
      <p:origin x="0" y="0"/>
    </p:cViewPr>
  </p:outlineViewPr>
  <p:notesTextViewPr>
    <p:cViewPr>
      <p:scale>
        <a:sx n="100" d="100"/>
        <a:sy n="100" d="100"/>
      </p:scale>
      <p:origin x="0" y="0"/>
    </p:cViewPr>
  </p:notesText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slide" Target="slides/slide14.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slide" Target="slides/slide13.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presProps" Target="presProps.xml"/><Relationship Id="rId10" Type="http://schemas.openxmlformats.org/officeDocument/2006/relationships/slide" Target="slides/slide3.xml"/><Relationship Id="rId19" Type="http://schemas.openxmlformats.org/officeDocument/2006/relationships/slide" Target="slides/slide12.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image" Target="../media/image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18E14BB-D708-4BDA-BFB2-95048022EDBC}" type="datetimeFigureOut">
              <a:rPr lang="zh-CN" altLang="en-US" smtClean="0"/>
              <a:t>2018/10/10</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C11369B-E235-4F78-9BDC-681D7E499C4D}" type="slidenum">
              <a:rPr lang="zh-CN" altLang="en-US" smtClean="0"/>
              <a:t>‹#›</a:t>
            </a:fld>
            <a:endParaRPr lang="zh-CN" altLang="en-US"/>
          </a:p>
        </p:txBody>
      </p:sp>
    </p:spTree>
    <p:extLst>
      <p:ext uri="{BB962C8B-B14F-4D97-AF65-F5344CB8AC3E}">
        <p14:creationId xmlns:p14="http://schemas.microsoft.com/office/powerpoint/2010/main" val="28431541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baseline="0" dirty="0" smtClean="0"/>
              <a:t>Hi, </a:t>
            </a:r>
            <a:r>
              <a:rPr lang="en-US" altLang="zh-CN" dirty="0" smtClean="0"/>
              <a:t>everyone.</a:t>
            </a:r>
            <a:r>
              <a:rPr lang="en-US" altLang="zh-CN" baseline="0" dirty="0" smtClean="0"/>
              <a:t> I </a:t>
            </a:r>
            <a:r>
              <a:rPr lang="en-US" altLang="zh-CN" baseline="0" dirty="0" err="1" smtClean="0"/>
              <a:t>amd</a:t>
            </a:r>
            <a:r>
              <a:rPr lang="en-US" altLang="zh-CN" baseline="0" dirty="0" smtClean="0"/>
              <a:t> Xu </a:t>
            </a:r>
            <a:r>
              <a:rPr lang="en-US" altLang="zh-CN" baseline="0" dirty="0" err="1" smtClean="0"/>
              <a:t>Liying</a:t>
            </a:r>
            <a:r>
              <a:rPr lang="en-US" altLang="zh-CN" baseline="0" dirty="0" smtClean="0"/>
              <a:t> from </a:t>
            </a:r>
            <a:r>
              <a:rPr lang="en-US" altLang="zh-CN" baseline="0" dirty="0" err="1" smtClean="0"/>
              <a:t>hikvision</a:t>
            </a:r>
            <a:r>
              <a:rPr lang="en-US" altLang="zh-CN" baseline="0" dirty="0" smtClean="0"/>
              <a:t>. Here, I’d like to introduce you a method to construct merge candidate list under P configuration for merge mode under the configuration of P slice.</a:t>
            </a:r>
            <a:endParaRPr lang="zh-CN" altLang="en-US" dirty="0"/>
          </a:p>
        </p:txBody>
      </p:sp>
      <p:sp>
        <p:nvSpPr>
          <p:cNvPr id="4" name="灯片编号占位符 3"/>
          <p:cNvSpPr>
            <a:spLocks noGrp="1"/>
          </p:cNvSpPr>
          <p:nvPr>
            <p:ph type="sldNum" sz="quarter" idx="10"/>
          </p:nvPr>
        </p:nvSpPr>
        <p:spPr/>
        <p:txBody>
          <a:bodyPr/>
          <a:lstStyle/>
          <a:p>
            <a:fld id="{0C11369B-E235-4F78-9BDC-681D7E499C4D}" type="slidenum">
              <a:rPr lang="zh-CN" altLang="en-US" smtClean="0"/>
              <a:t>1</a:t>
            </a:fld>
            <a:endParaRPr lang="zh-CN" altLang="en-US"/>
          </a:p>
        </p:txBody>
      </p:sp>
    </p:spTree>
    <p:extLst>
      <p:ext uri="{BB962C8B-B14F-4D97-AF65-F5344CB8AC3E}">
        <p14:creationId xmlns:p14="http://schemas.microsoft.com/office/powerpoint/2010/main" val="28647803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This slice is the result</a:t>
            </a:r>
            <a:r>
              <a:rPr lang="zh-CN" altLang="en-US" baseline="0" dirty="0" smtClean="0"/>
              <a:t> </a:t>
            </a:r>
            <a:r>
              <a:rPr lang="en-US" altLang="zh-CN" baseline="0" dirty="0" smtClean="0"/>
              <a:t>of L0176 as the performance on RA is over 0.5 % but the performance on LP is small.</a:t>
            </a:r>
          </a:p>
        </p:txBody>
      </p:sp>
      <p:sp>
        <p:nvSpPr>
          <p:cNvPr id="4" name="灯片编号占位符 3"/>
          <p:cNvSpPr>
            <a:spLocks noGrp="1"/>
          </p:cNvSpPr>
          <p:nvPr>
            <p:ph type="sldNum" sz="quarter" idx="10"/>
          </p:nvPr>
        </p:nvSpPr>
        <p:spPr/>
        <p:txBody>
          <a:bodyPr/>
          <a:lstStyle/>
          <a:p>
            <a:fld id="{0C11369B-E235-4F78-9BDC-681D7E499C4D}" type="slidenum">
              <a:rPr lang="zh-CN" altLang="en-US" smtClean="0"/>
              <a:t>10</a:t>
            </a:fld>
            <a:endParaRPr lang="zh-CN" altLang="en-US"/>
          </a:p>
        </p:txBody>
      </p:sp>
    </p:spTree>
    <p:extLst>
      <p:ext uri="{BB962C8B-B14F-4D97-AF65-F5344CB8AC3E}">
        <p14:creationId xmlns:p14="http://schemas.microsoft.com/office/powerpoint/2010/main" val="24427962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altLang="zh-CN" sz="1200" kern="1200" dirty="0" smtClean="0">
                <a:solidFill>
                  <a:schemeClr val="tx1"/>
                </a:solidFill>
                <a:effectLst/>
                <a:latin typeface="+mn-lt"/>
                <a:ea typeface="+mn-ea"/>
                <a:cs typeface="+mn-cs"/>
              </a:rPr>
              <a:t>This</a:t>
            </a:r>
            <a:r>
              <a:rPr lang="en-GB" altLang="zh-CN" sz="1200" kern="1200" baseline="0" dirty="0" smtClean="0">
                <a:solidFill>
                  <a:schemeClr val="tx1"/>
                </a:solidFill>
                <a:effectLst/>
                <a:latin typeface="+mn-lt"/>
                <a:ea typeface="+mn-ea"/>
                <a:cs typeface="+mn-cs"/>
              </a:rPr>
              <a:t> slice is the results for the proposed method compared with VTM1.0.</a:t>
            </a:r>
            <a:r>
              <a:rPr lang="en-GB" altLang="zh-CN" sz="1200" kern="1200" dirty="0" smtClean="0">
                <a:solidFill>
                  <a:schemeClr val="tx1"/>
                </a:solidFill>
                <a:effectLst/>
                <a:latin typeface="+mn-lt"/>
                <a:ea typeface="+mn-ea"/>
                <a:cs typeface="+mn-cs"/>
              </a:rPr>
              <a:t>the results </a:t>
            </a:r>
            <a:r>
              <a:rPr lang="en-CA" altLang="zh-CN" sz="1200" kern="1200" dirty="0" smtClean="0">
                <a:solidFill>
                  <a:schemeClr val="tx1"/>
                </a:solidFill>
                <a:effectLst/>
                <a:latin typeface="+mn-lt"/>
                <a:ea typeface="+mn-ea"/>
                <a:cs typeface="+mn-cs"/>
              </a:rPr>
              <a:t>reportedly</a:t>
            </a:r>
            <a:r>
              <a:rPr lang="en-GB" altLang="zh-CN" sz="1200" kern="1200" dirty="0" smtClean="0">
                <a:solidFill>
                  <a:schemeClr val="tx1"/>
                </a:solidFill>
                <a:effectLst/>
                <a:latin typeface="+mn-lt"/>
                <a:ea typeface="+mn-ea"/>
                <a:cs typeface="+mn-cs"/>
              </a:rPr>
              <a:t> show </a:t>
            </a:r>
            <a:r>
              <a:rPr lang="en-CA" altLang="zh-CN" sz="1200" kern="1200" dirty="0" smtClean="0">
                <a:solidFill>
                  <a:schemeClr val="tx1"/>
                </a:solidFill>
                <a:effectLst/>
                <a:latin typeface="+mn-lt"/>
                <a:ea typeface="+mn-ea"/>
                <a:cs typeface="+mn-cs"/>
              </a:rPr>
              <a:t>the proposed method can improve the coding efficiency </a:t>
            </a:r>
            <a:r>
              <a:rPr lang="en-US" altLang="zh-CN" sz="1200" kern="1200" dirty="0" smtClean="0">
                <a:solidFill>
                  <a:schemeClr val="tx1"/>
                </a:solidFill>
                <a:effectLst/>
                <a:latin typeface="+mn-lt"/>
                <a:ea typeface="+mn-ea"/>
                <a:cs typeface="+mn-cs"/>
              </a:rPr>
              <a:t>for all classes</a:t>
            </a:r>
            <a:r>
              <a:rPr lang="en-US" altLang="zh-CN" sz="1200" kern="1200" baseline="0" dirty="0" smtClean="0">
                <a:solidFill>
                  <a:schemeClr val="tx1"/>
                </a:solidFill>
                <a:effectLst/>
                <a:latin typeface="+mn-lt"/>
                <a:ea typeface="+mn-ea"/>
                <a:cs typeface="+mn-cs"/>
              </a:rPr>
              <a:t> </a:t>
            </a:r>
            <a:r>
              <a:rPr lang="en-CA" altLang="zh-CN" sz="1200" kern="1200" dirty="0" smtClean="0">
                <a:solidFill>
                  <a:schemeClr val="tx1"/>
                </a:solidFill>
                <a:effectLst/>
                <a:latin typeface="+mn-lt"/>
                <a:ea typeface="+mn-ea"/>
                <a:cs typeface="+mn-cs"/>
              </a:rPr>
              <a:t>with </a:t>
            </a:r>
            <a:r>
              <a:rPr lang="en-GB" altLang="zh-CN" sz="1200" kern="1200" dirty="0" smtClean="0">
                <a:solidFill>
                  <a:schemeClr val="tx1"/>
                </a:solidFill>
                <a:effectLst/>
                <a:latin typeface="+mn-lt"/>
                <a:ea typeface="+mn-ea"/>
                <a:cs typeface="+mn-cs"/>
              </a:rPr>
              <a:t>negligible increasing of encoding and decoding complexity</a:t>
            </a:r>
            <a:r>
              <a:rPr lang="en-CA" altLang="zh-CN" sz="1200" kern="1200" dirty="0" smtClean="0">
                <a:solidFill>
                  <a:schemeClr val="tx1"/>
                </a:solidFill>
                <a:effectLst/>
                <a:latin typeface="+mn-lt"/>
                <a:ea typeface="+mn-ea"/>
                <a:cs typeface="+mn-cs"/>
              </a:rPr>
              <a:t>. </a:t>
            </a:r>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fld id="{0C11369B-E235-4F78-9BDC-681D7E499C4D}" type="slidenum">
              <a:rPr lang="zh-CN" altLang="en-US" smtClean="0"/>
              <a:t>11</a:t>
            </a:fld>
            <a:endParaRPr lang="zh-CN" altLang="en-US"/>
          </a:p>
        </p:txBody>
      </p:sp>
    </p:spTree>
    <p:extLst>
      <p:ext uri="{BB962C8B-B14F-4D97-AF65-F5344CB8AC3E}">
        <p14:creationId xmlns:p14="http://schemas.microsoft.com/office/powerpoint/2010/main" val="13400016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altLang="zh-CN" sz="1200" kern="1200" dirty="0" smtClean="0">
                <a:solidFill>
                  <a:schemeClr val="tx1"/>
                </a:solidFill>
                <a:effectLst/>
                <a:latin typeface="+mn-lt"/>
                <a:ea typeface="+mn-ea"/>
                <a:cs typeface="+mn-cs"/>
              </a:rPr>
              <a:t>This</a:t>
            </a:r>
            <a:r>
              <a:rPr lang="en-GB" altLang="zh-CN" sz="1200" kern="1200" baseline="0" dirty="0" smtClean="0">
                <a:solidFill>
                  <a:schemeClr val="tx1"/>
                </a:solidFill>
                <a:effectLst/>
                <a:latin typeface="+mn-lt"/>
                <a:ea typeface="+mn-ea"/>
                <a:cs typeface="+mn-cs"/>
              </a:rPr>
              <a:t> slice is the results for the proposed method compared with VTM1.0.</a:t>
            </a:r>
            <a:r>
              <a:rPr lang="en-GB" altLang="zh-CN" sz="1200" kern="1200" dirty="0" smtClean="0">
                <a:solidFill>
                  <a:schemeClr val="tx1"/>
                </a:solidFill>
                <a:effectLst/>
                <a:latin typeface="+mn-lt"/>
                <a:ea typeface="+mn-ea"/>
                <a:cs typeface="+mn-cs"/>
              </a:rPr>
              <a:t>the results </a:t>
            </a:r>
            <a:r>
              <a:rPr lang="en-CA" altLang="zh-CN" sz="1200" kern="1200" dirty="0" smtClean="0">
                <a:solidFill>
                  <a:schemeClr val="tx1"/>
                </a:solidFill>
                <a:effectLst/>
                <a:latin typeface="+mn-lt"/>
                <a:ea typeface="+mn-ea"/>
                <a:cs typeface="+mn-cs"/>
              </a:rPr>
              <a:t>reportedly</a:t>
            </a:r>
            <a:r>
              <a:rPr lang="en-GB" altLang="zh-CN" sz="1200" kern="1200" dirty="0" smtClean="0">
                <a:solidFill>
                  <a:schemeClr val="tx1"/>
                </a:solidFill>
                <a:effectLst/>
                <a:latin typeface="+mn-lt"/>
                <a:ea typeface="+mn-ea"/>
                <a:cs typeface="+mn-cs"/>
              </a:rPr>
              <a:t> show </a:t>
            </a:r>
            <a:r>
              <a:rPr lang="en-CA" altLang="zh-CN" sz="1200" kern="1200" dirty="0" smtClean="0">
                <a:solidFill>
                  <a:schemeClr val="tx1"/>
                </a:solidFill>
                <a:effectLst/>
                <a:latin typeface="+mn-lt"/>
                <a:ea typeface="+mn-ea"/>
                <a:cs typeface="+mn-cs"/>
              </a:rPr>
              <a:t>the proposed method can improve the coding efficiency </a:t>
            </a:r>
            <a:r>
              <a:rPr lang="en-US" altLang="zh-CN" sz="1200" kern="1200" dirty="0" smtClean="0">
                <a:solidFill>
                  <a:schemeClr val="tx1"/>
                </a:solidFill>
                <a:effectLst/>
                <a:latin typeface="+mn-lt"/>
                <a:ea typeface="+mn-ea"/>
                <a:cs typeface="+mn-cs"/>
              </a:rPr>
              <a:t>for all classes</a:t>
            </a:r>
            <a:r>
              <a:rPr lang="en-US" altLang="zh-CN" sz="1200" kern="1200" baseline="0" dirty="0" smtClean="0">
                <a:solidFill>
                  <a:schemeClr val="tx1"/>
                </a:solidFill>
                <a:effectLst/>
                <a:latin typeface="+mn-lt"/>
                <a:ea typeface="+mn-ea"/>
                <a:cs typeface="+mn-cs"/>
              </a:rPr>
              <a:t> </a:t>
            </a:r>
            <a:r>
              <a:rPr lang="en-CA" altLang="zh-CN" sz="1200" kern="1200" dirty="0" smtClean="0">
                <a:solidFill>
                  <a:schemeClr val="tx1"/>
                </a:solidFill>
                <a:effectLst/>
                <a:latin typeface="+mn-lt"/>
                <a:ea typeface="+mn-ea"/>
                <a:cs typeface="+mn-cs"/>
              </a:rPr>
              <a:t>with </a:t>
            </a:r>
            <a:r>
              <a:rPr lang="en-GB" altLang="zh-CN" sz="1200" kern="1200" dirty="0" smtClean="0">
                <a:solidFill>
                  <a:schemeClr val="tx1"/>
                </a:solidFill>
                <a:effectLst/>
                <a:latin typeface="+mn-lt"/>
                <a:ea typeface="+mn-ea"/>
                <a:cs typeface="+mn-cs"/>
              </a:rPr>
              <a:t>negligible increasing of encoding and decoding complexity</a:t>
            </a:r>
            <a:r>
              <a:rPr lang="en-CA" altLang="zh-CN" sz="1200" kern="1200" dirty="0" smtClean="0">
                <a:solidFill>
                  <a:schemeClr val="tx1"/>
                </a:solidFill>
                <a:effectLst/>
                <a:latin typeface="+mn-lt"/>
                <a:ea typeface="+mn-ea"/>
                <a:cs typeface="+mn-cs"/>
              </a:rPr>
              <a:t>. </a:t>
            </a:r>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fld id="{0C11369B-E235-4F78-9BDC-681D7E499C4D}" type="slidenum">
              <a:rPr lang="zh-CN" altLang="en-US" smtClean="0"/>
              <a:t>12</a:t>
            </a:fld>
            <a:endParaRPr lang="zh-CN" altLang="en-US"/>
          </a:p>
        </p:txBody>
      </p:sp>
    </p:spTree>
    <p:extLst>
      <p:ext uri="{BB962C8B-B14F-4D97-AF65-F5344CB8AC3E}">
        <p14:creationId xmlns:p14="http://schemas.microsoft.com/office/powerpoint/2010/main" val="41481378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altLang="zh-CN" sz="1200" kern="1200" dirty="0" smtClean="0">
                <a:solidFill>
                  <a:schemeClr val="tx1"/>
                </a:solidFill>
                <a:effectLst/>
                <a:latin typeface="+mn-lt"/>
                <a:ea typeface="+mn-ea"/>
                <a:cs typeface="+mn-cs"/>
              </a:rPr>
              <a:t>This</a:t>
            </a:r>
            <a:r>
              <a:rPr lang="en-GB" altLang="zh-CN" sz="1200" kern="1200" baseline="0" dirty="0" smtClean="0">
                <a:solidFill>
                  <a:schemeClr val="tx1"/>
                </a:solidFill>
                <a:effectLst/>
                <a:latin typeface="+mn-lt"/>
                <a:ea typeface="+mn-ea"/>
                <a:cs typeface="+mn-cs"/>
              </a:rPr>
              <a:t> slice is the results for the proposed method compared with VTM1.0.</a:t>
            </a:r>
            <a:r>
              <a:rPr lang="en-GB" altLang="zh-CN" sz="1200" kern="1200" dirty="0" smtClean="0">
                <a:solidFill>
                  <a:schemeClr val="tx1"/>
                </a:solidFill>
                <a:effectLst/>
                <a:latin typeface="+mn-lt"/>
                <a:ea typeface="+mn-ea"/>
                <a:cs typeface="+mn-cs"/>
              </a:rPr>
              <a:t>the results </a:t>
            </a:r>
            <a:r>
              <a:rPr lang="en-CA" altLang="zh-CN" sz="1200" kern="1200" dirty="0" smtClean="0">
                <a:solidFill>
                  <a:schemeClr val="tx1"/>
                </a:solidFill>
                <a:effectLst/>
                <a:latin typeface="+mn-lt"/>
                <a:ea typeface="+mn-ea"/>
                <a:cs typeface="+mn-cs"/>
              </a:rPr>
              <a:t>reportedly</a:t>
            </a:r>
            <a:r>
              <a:rPr lang="en-GB" altLang="zh-CN" sz="1200" kern="1200" dirty="0" smtClean="0">
                <a:solidFill>
                  <a:schemeClr val="tx1"/>
                </a:solidFill>
                <a:effectLst/>
                <a:latin typeface="+mn-lt"/>
                <a:ea typeface="+mn-ea"/>
                <a:cs typeface="+mn-cs"/>
              </a:rPr>
              <a:t> show </a:t>
            </a:r>
            <a:r>
              <a:rPr lang="en-CA" altLang="zh-CN" sz="1200" kern="1200" dirty="0" smtClean="0">
                <a:solidFill>
                  <a:schemeClr val="tx1"/>
                </a:solidFill>
                <a:effectLst/>
                <a:latin typeface="+mn-lt"/>
                <a:ea typeface="+mn-ea"/>
                <a:cs typeface="+mn-cs"/>
              </a:rPr>
              <a:t>the proposed method can improve the coding efficiency </a:t>
            </a:r>
            <a:r>
              <a:rPr lang="en-US" altLang="zh-CN" sz="1200" kern="1200" dirty="0" smtClean="0">
                <a:solidFill>
                  <a:schemeClr val="tx1"/>
                </a:solidFill>
                <a:effectLst/>
                <a:latin typeface="+mn-lt"/>
                <a:ea typeface="+mn-ea"/>
                <a:cs typeface="+mn-cs"/>
              </a:rPr>
              <a:t>for all classes</a:t>
            </a:r>
            <a:r>
              <a:rPr lang="en-US" altLang="zh-CN" sz="1200" kern="1200" baseline="0" dirty="0" smtClean="0">
                <a:solidFill>
                  <a:schemeClr val="tx1"/>
                </a:solidFill>
                <a:effectLst/>
                <a:latin typeface="+mn-lt"/>
                <a:ea typeface="+mn-ea"/>
                <a:cs typeface="+mn-cs"/>
              </a:rPr>
              <a:t> </a:t>
            </a:r>
            <a:r>
              <a:rPr lang="en-CA" altLang="zh-CN" sz="1200" kern="1200" dirty="0" smtClean="0">
                <a:solidFill>
                  <a:schemeClr val="tx1"/>
                </a:solidFill>
                <a:effectLst/>
                <a:latin typeface="+mn-lt"/>
                <a:ea typeface="+mn-ea"/>
                <a:cs typeface="+mn-cs"/>
              </a:rPr>
              <a:t>with </a:t>
            </a:r>
            <a:r>
              <a:rPr lang="en-GB" altLang="zh-CN" sz="1200" kern="1200" dirty="0" smtClean="0">
                <a:solidFill>
                  <a:schemeClr val="tx1"/>
                </a:solidFill>
                <a:effectLst/>
                <a:latin typeface="+mn-lt"/>
                <a:ea typeface="+mn-ea"/>
                <a:cs typeface="+mn-cs"/>
              </a:rPr>
              <a:t>negligible increasing of encoding and decoding complexity</a:t>
            </a:r>
            <a:r>
              <a:rPr lang="en-CA" altLang="zh-CN" sz="1200" kern="1200" dirty="0" smtClean="0">
                <a:solidFill>
                  <a:schemeClr val="tx1"/>
                </a:solidFill>
                <a:effectLst/>
                <a:latin typeface="+mn-lt"/>
                <a:ea typeface="+mn-ea"/>
                <a:cs typeface="+mn-cs"/>
              </a:rPr>
              <a:t>. </a:t>
            </a:r>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fld id="{0C11369B-E235-4F78-9BDC-681D7E499C4D}" type="slidenum">
              <a:rPr lang="zh-CN" altLang="en-US" smtClean="0"/>
              <a:t>13</a:t>
            </a:fld>
            <a:endParaRPr lang="zh-CN" altLang="en-US"/>
          </a:p>
        </p:txBody>
      </p:sp>
    </p:spTree>
    <p:extLst>
      <p:ext uri="{BB962C8B-B14F-4D97-AF65-F5344CB8AC3E}">
        <p14:creationId xmlns:p14="http://schemas.microsoft.com/office/powerpoint/2010/main" val="41481378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The PPT</a:t>
            </a:r>
            <a:r>
              <a:rPr lang="en-US" altLang="zh-CN" baseline="0" dirty="0" smtClean="0"/>
              <a:t> would be shown from four aspects. Firstly, introduction. Then, proposed method. Thirdly, experimental results. At last, conclusion. </a:t>
            </a:r>
            <a:endParaRPr lang="zh-CN" altLang="en-US" dirty="0"/>
          </a:p>
        </p:txBody>
      </p:sp>
      <p:sp>
        <p:nvSpPr>
          <p:cNvPr id="4" name="灯片编号占位符 3"/>
          <p:cNvSpPr>
            <a:spLocks noGrp="1"/>
          </p:cNvSpPr>
          <p:nvPr>
            <p:ph type="sldNum" sz="quarter" idx="10"/>
          </p:nvPr>
        </p:nvSpPr>
        <p:spPr/>
        <p:txBody>
          <a:bodyPr/>
          <a:lstStyle/>
          <a:p>
            <a:fld id="{0C11369B-E235-4F78-9BDC-681D7E499C4D}" type="slidenum">
              <a:rPr lang="zh-CN" altLang="en-US" smtClean="0"/>
              <a:t>2</a:t>
            </a:fld>
            <a:endParaRPr lang="zh-CN" altLang="en-US"/>
          </a:p>
        </p:txBody>
      </p:sp>
    </p:spTree>
    <p:extLst>
      <p:ext uri="{BB962C8B-B14F-4D97-AF65-F5344CB8AC3E}">
        <p14:creationId xmlns:p14="http://schemas.microsoft.com/office/powerpoint/2010/main" val="6896754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hangingPunct="0"/>
            <a:r>
              <a:rPr lang="en-US" altLang="zh-CN" sz="1200" kern="1200" dirty="0" smtClean="0">
                <a:solidFill>
                  <a:schemeClr val="tx1"/>
                </a:solidFill>
                <a:effectLst/>
                <a:latin typeface="+mn-lt"/>
                <a:ea typeface="+mn-ea"/>
                <a:cs typeface="+mn-cs"/>
              </a:rPr>
              <a:t>In current</a:t>
            </a:r>
            <a:r>
              <a:rPr lang="en-US" altLang="zh-CN" sz="1200" kern="1200" baseline="0" dirty="0" smtClean="0">
                <a:solidFill>
                  <a:schemeClr val="tx1"/>
                </a:solidFill>
                <a:effectLst/>
                <a:latin typeface="+mn-lt"/>
                <a:ea typeface="+mn-ea"/>
                <a:cs typeface="+mn-cs"/>
              </a:rPr>
              <a:t> platform of </a:t>
            </a:r>
            <a:r>
              <a:rPr lang="en-US" altLang="zh-CN" sz="1200" kern="1200" dirty="0" smtClean="0">
                <a:solidFill>
                  <a:schemeClr val="tx1"/>
                </a:solidFill>
                <a:effectLst/>
                <a:latin typeface="+mn-lt"/>
                <a:ea typeface="+mn-ea"/>
                <a:cs typeface="+mn-cs"/>
              </a:rPr>
              <a:t>VTM</a:t>
            </a:r>
            <a:r>
              <a:rPr lang="en-US" altLang="zh-CN" sz="1200" kern="1200" baseline="0" dirty="0" smtClean="0">
                <a:solidFill>
                  <a:schemeClr val="tx1"/>
                </a:solidFill>
                <a:effectLst/>
                <a:latin typeface="+mn-lt"/>
                <a:ea typeface="+mn-ea"/>
                <a:cs typeface="+mn-cs"/>
              </a:rPr>
              <a:t> and BMS</a:t>
            </a:r>
            <a:r>
              <a:rPr lang="en-US" altLang="zh-CN" sz="1200" kern="1200" dirty="0" smtClean="0">
                <a:solidFill>
                  <a:schemeClr val="tx1"/>
                </a:solidFill>
                <a:effectLst/>
                <a:latin typeface="+mn-lt"/>
                <a:ea typeface="+mn-ea"/>
                <a:cs typeface="+mn-cs"/>
              </a:rPr>
              <a:t>, the spatial merge candidate list checking order is left(A1), above(B1), above-right(B0), </a:t>
            </a:r>
            <a:r>
              <a:rPr lang="en-US" altLang="zh-CN" sz="1200" kern="1200" dirty="0" err="1" smtClean="0">
                <a:solidFill>
                  <a:schemeClr val="tx1"/>
                </a:solidFill>
                <a:effectLst/>
                <a:latin typeface="+mn-lt"/>
                <a:ea typeface="+mn-ea"/>
                <a:cs typeface="+mn-cs"/>
              </a:rPr>
              <a:t>botto-mleft</a:t>
            </a:r>
            <a:r>
              <a:rPr lang="en-US" altLang="zh-CN" sz="1200" kern="1200" dirty="0" smtClean="0">
                <a:solidFill>
                  <a:schemeClr val="tx1"/>
                </a:solidFill>
                <a:effectLst/>
                <a:latin typeface="+mn-lt"/>
                <a:ea typeface="+mn-ea"/>
                <a:cs typeface="+mn-cs"/>
              </a:rPr>
              <a:t>(A0)</a:t>
            </a:r>
            <a:r>
              <a:rPr lang="zh-CN" altLang="en-US" sz="1200" kern="1200" dirty="0" smtClean="0">
                <a:solidFill>
                  <a:schemeClr val="tx1"/>
                </a:solidFill>
                <a:effectLst/>
                <a:latin typeface="+mn-lt"/>
                <a:ea typeface="+mn-ea"/>
                <a:cs typeface="+mn-cs"/>
              </a:rPr>
              <a:t>，</a:t>
            </a:r>
            <a:r>
              <a:rPr lang="en-US" altLang="zh-CN" sz="1200" kern="1200" dirty="0" smtClean="0">
                <a:solidFill>
                  <a:schemeClr val="tx1"/>
                </a:solidFill>
                <a:effectLst/>
                <a:latin typeface="+mn-lt"/>
                <a:ea typeface="+mn-ea"/>
                <a:cs typeface="+mn-cs"/>
              </a:rPr>
              <a:t>at</a:t>
            </a:r>
            <a:r>
              <a:rPr lang="en-US" altLang="zh-CN" sz="1200" kern="1200" baseline="0" dirty="0" smtClean="0">
                <a:solidFill>
                  <a:schemeClr val="tx1"/>
                </a:solidFill>
                <a:effectLst/>
                <a:latin typeface="+mn-lt"/>
                <a:ea typeface="+mn-ea"/>
                <a:cs typeface="+mn-cs"/>
              </a:rPr>
              <a:t> last above-left</a:t>
            </a:r>
            <a:r>
              <a:rPr lang="en-US" altLang="zh-CN" sz="1200" kern="1200" dirty="0" smtClean="0">
                <a:solidFill>
                  <a:schemeClr val="tx1"/>
                </a:solidFill>
                <a:effectLst/>
                <a:latin typeface="+mn-lt"/>
                <a:ea typeface="+mn-ea"/>
                <a:cs typeface="+mn-cs"/>
              </a:rPr>
              <a:t>. </a:t>
            </a:r>
            <a:r>
              <a:rPr lang="zh-CN" altLang="en-US" sz="1200" kern="1200" dirty="0" smtClean="0">
                <a:solidFill>
                  <a:schemeClr val="tx1"/>
                </a:solidFill>
                <a:effectLst/>
                <a:latin typeface="+mn-lt"/>
                <a:ea typeface="+mn-ea"/>
                <a:cs typeface="+mn-cs"/>
              </a:rPr>
              <a:t>可以不说下一句</a:t>
            </a:r>
            <a:r>
              <a:rPr lang="en-US" altLang="zh-CN" sz="1200" kern="1200" dirty="0" smtClean="0">
                <a:solidFill>
                  <a:schemeClr val="tx1"/>
                </a:solidFill>
                <a:effectLst/>
                <a:latin typeface="+mn-lt"/>
                <a:ea typeface="+mn-ea"/>
                <a:cs typeface="+mn-cs"/>
              </a:rPr>
              <a:t> Here</a:t>
            </a:r>
            <a:r>
              <a:rPr lang="zh-CN" altLang="en-US" sz="1200" kern="1200" dirty="0" smtClean="0">
                <a:solidFill>
                  <a:schemeClr val="tx1"/>
                </a:solidFill>
                <a:effectLst/>
                <a:latin typeface="+mn-lt"/>
                <a:ea typeface="+mn-ea"/>
                <a:cs typeface="+mn-cs"/>
              </a:rPr>
              <a:t>，</a:t>
            </a:r>
            <a:r>
              <a:rPr lang="en-US" altLang="zh-CN" sz="1200" kern="1200" dirty="0" smtClean="0">
                <a:solidFill>
                  <a:schemeClr val="tx1"/>
                </a:solidFill>
                <a:effectLst/>
                <a:latin typeface="+mn-lt"/>
                <a:ea typeface="+mn-ea"/>
                <a:cs typeface="+mn-cs"/>
              </a:rPr>
              <a:t> The reason why B2 (</a:t>
            </a:r>
            <a:r>
              <a:rPr lang="en-US" altLang="zh-CN" sz="1200" kern="1200" dirty="0" err="1" smtClean="0">
                <a:solidFill>
                  <a:schemeClr val="tx1"/>
                </a:solidFill>
                <a:effectLst/>
                <a:latin typeface="+mn-lt"/>
                <a:ea typeface="+mn-ea"/>
                <a:cs typeface="+mn-cs"/>
              </a:rPr>
              <a:t>aboveleft</a:t>
            </a:r>
            <a:r>
              <a:rPr lang="en-US" altLang="zh-CN" sz="1200" kern="1200" dirty="0" smtClean="0">
                <a:solidFill>
                  <a:schemeClr val="tx1"/>
                </a:solidFill>
                <a:effectLst/>
                <a:latin typeface="+mn-lt"/>
                <a:ea typeface="+mn-ea"/>
                <a:cs typeface="+mn-cs"/>
              </a:rPr>
              <a:t>) </a:t>
            </a:r>
            <a:r>
              <a:rPr lang="en-US" altLang="zh-CN" sz="1200" kern="1200" baseline="0" dirty="0" smtClean="0">
                <a:solidFill>
                  <a:schemeClr val="tx1"/>
                </a:solidFill>
                <a:effectLst/>
                <a:latin typeface="+mn-lt"/>
                <a:ea typeface="+mn-ea"/>
                <a:cs typeface="+mn-cs"/>
              </a:rPr>
              <a:t> will keep the original checking order  as changing the original checking order of b2 do not benefit for the coding performance.</a:t>
            </a:r>
          </a:p>
          <a:p>
            <a:pPr marL="0" marR="0" indent="0" algn="l" defTabSz="914400" rtl="0" eaLnBrk="1" fontAlgn="auto" latinLnBrk="0" hangingPunct="0">
              <a:lnSpc>
                <a:spcPct val="100000"/>
              </a:lnSpc>
              <a:spcBef>
                <a:spcPts val="0"/>
              </a:spcBef>
              <a:spcAft>
                <a:spcPts val="0"/>
              </a:spcAft>
              <a:buClrTx/>
              <a:buSzTx/>
              <a:buFontTx/>
              <a:buNone/>
              <a:tabLst/>
              <a:defRPr/>
            </a:pPr>
            <a:r>
              <a:rPr lang="en-US" altLang="zh-CN" sz="1200" kern="1200" dirty="0" smtClean="0">
                <a:solidFill>
                  <a:schemeClr val="tx1"/>
                </a:solidFill>
                <a:effectLst/>
                <a:latin typeface="+mn-lt"/>
                <a:ea typeface="+mn-ea"/>
                <a:cs typeface="+mn-cs"/>
              </a:rPr>
              <a:t>Instead of just checking whether a neighboring block is available and contains motion information, some additional redundancy checks are performed before taking all the motion data of the neighboring block as a merge candidate, such as avoiding having candidates with redundant motion data in the list.</a:t>
            </a:r>
            <a:endParaRPr lang="zh-CN" altLang="zh-CN" sz="1200" kern="1200" dirty="0" smtClean="0">
              <a:solidFill>
                <a:schemeClr val="tx1"/>
              </a:solidFill>
              <a:effectLst/>
              <a:latin typeface="+mn-lt"/>
              <a:ea typeface="+mn-ea"/>
              <a:cs typeface="+mn-cs"/>
            </a:endParaRPr>
          </a:p>
          <a:p>
            <a:pPr hangingPunct="0"/>
            <a:endParaRPr lang="zh-CN" altLang="zh-CN" sz="1200" kern="1200" dirty="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0C11369B-E235-4F78-9BDC-681D7E499C4D}" type="slidenum">
              <a:rPr lang="zh-CN" altLang="en-US" smtClean="0"/>
              <a:t>3</a:t>
            </a:fld>
            <a:endParaRPr lang="zh-CN" altLang="en-US"/>
          </a:p>
        </p:txBody>
      </p:sp>
    </p:spTree>
    <p:extLst>
      <p:ext uri="{BB962C8B-B14F-4D97-AF65-F5344CB8AC3E}">
        <p14:creationId xmlns:p14="http://schemas.microsoft.com/office/powerpoint/2010/main" val="20827749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hangingPunct="0"/>
            <a:r>
              <a:rPr lang="en-US" altLang="zh-CN" sz="1200" kern="1200" dirty="0" smtClean="0">
                <a:solidFill>
                  <a:schemeClr val="tx1"/>
                </a:solidFill>
                <a:effectLst/>
                <a:latin typeface="+mn-lt"/>
                <a:ea typeface="+mn-ea"/>
                <a:cs typeface="+mn-cs"/>
              </a:rPr>
              <a:t>It is considered that motion information of the neighboring blocks that have more adjacent area with current block would be more convinced to be utilized to predict current one. Therefore, aimed at Merge mode and AMVP mode, the proposed method reorders the candidate list for different block shapes rather than adopting an identical candidate list construction method for all blocks. Typically, there are three kinds of block shapes for CUs shown in Fig.3. </a:t>
            </a:r>
            <a:r>
              <a:rPr lang="zh-CN" altLang="en-US" sz="1200" kern="1200" dirty="0" smtClean="0">
                <a:solidFill>
                  <a:schemeClr val="tx1"/>
                </a:solidFill>
                <a:effectLst/>
                <a:latin typeface="+mn-lt"/>
                <a:ea typeface="+mn-ea"/>
                <a:cs typeface="+mn-cs"/>
              </a:rPr>
              <a:t>字太多  需要修改  表的改一下  </a:t>
            </a:r>
            <a:r>
              <a:rPr lang="en-US" altLang="zh-CN" sz="1200" kern="1200" dirty="0" smtClean="0">
                <a:solidFill>
                  <a:schemeClr val="tx1"/>
                </a:solidFill>
                <a:effectLst/>
                <a:latin typeface="+mn-lt"/>
                <a:ea typeface="+mn-ea"/>
                <a:cs typeface="+mn-cs"/>
              </a:rPr>
              <a:t>width = height  </a:t>
            </a:r>
            <a:r>
              <a:rPr lang="zh-CN" altLang="en-US" sz="1200" kern="1200" dirty="0" smtClean="0">
                <a:solidFill>
                  <a:schemeClr val="tx1"/>
                </a:solidFill>
                <a:effectLst/>
                <a:latin typeface="+mn-lt"/>
                <a:ea typeface="+mn-ea"/>
                <a:cs typeface="+mn-cs"/>
              </a:rPr>
              <a:t>等标识 </a:t>
            </a:r>
            <a:endParaRPr lang="zh-CN" altLang="zh-CN" sz="1200" kern="1200" dirty="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0C11369B-E235-4F78-9BDC-681D7E499C4D}" type="slidenum">
              <a:rPr lang="zh-CN" altLang="en-US" smtClean="0"/>
              <a:t>4</a:t>
            </a:fld>
            <a:endParaRPr lang="zh-CN" altLang="en-US"/>
          </a:p>
        </p:txBody>
      </p:sp>
    </p:spTree>
    <p:extLst>
      <p:ext uri="{BB962C8B-B14F-4D97-AF65-F5344CB8AC3E}">
        <p14:creationId xmlns:p14="http://schemas.microsoft.com/office/powerpoint/2010/main" val="11911507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CA" altLang="zh-CN" sz="1200" kern="1200" dirty="0" smtClean="0">
                <a:solidFill>
                  <a:schemeClr val="tx1"/>
                </a:solidFill>
                <a:effectLst/>
                <a:latin typeface="+mn-lt"/>
                <a:ea typeface="+mn-ea"/>
                <a:cs typeface="+mn-cs"/>
              </a:rPr>
              <a:t>This contribution proposes a candidate list reorder method for Merge and AMVP mode. Different from the previous method, the proposed method adopts different approaches of candidate list construction order for blocks with different shapes. </a:t>
            </a:r>
            <a:endParaRPr lang="zh-CN" altLang="en-US" dirty="0"/>
          </a:p>
        </p:txBody>
      </p:sp>
      <p:sp>
        <p:nvSpPr>
          <p:cNvPr id="4" name="灯片编号占位符 3"/>
          <p:cNvSpPr>
            <a:spLocks noGrp="1"/>
          </p:cNvSpPr>
          <p:nvPr>
            <p:ph type="sldNum" sz="quarter" idx="10"/>
          </p:nvPr>
        </p:nvSpPr>
        <p:spPr/>
        <p:txBody>
          <a:bodyPr/>
          <a:lstStyle/>
          <a:p>
            <a:fld id="{0C11369B-E235-4F78-9BDC-681D7E499C4D}" type="slidenum">
              <a:rPr lang="zh-CN" altLang="en-US" smtClean="0"/>
              <a:t>5</a:t>
            </a:fld>
            <a:endParaRPr lang="zh-CN" altLang="en-US"/>
          </a:p>
        </p:txBody>
      </p:sp>
    </p:spTree>
    <p:extLst>
      <p:ext uri="{BB962C8B-B14F-4D97-AF65-F5344CB8AC3E}">
        <p14:creationId xmlns:p14="http://schemas.microsoft.com/office/powerpoint/2010/main" val="16965956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CA" altLang="zh-CN" sz="1200" kern="1200" dirty="0" smtClean="0">
                <a:solidFill>
                  <a:schemeClr val="tx1"/>
                </a:solidFill>
                <a:effectLst/>
                <a:latin typeface="+mn-lt"/>
                <a:ea typeface="+mn-ea"/>
                <a:cs typeface="+mn-cs"/>
              </a:rPr>
              <a:t>This contribution proposes a candidate list reorder method for Merge and AMVP mode. Different from the previous method, the proposed method adopts different approaches of candidate list construction order for blocks with different shapes. </a:t>
            </a:r>
            <a:endParaRPr lang="zh-CN" altLang="en-US" dirty="0"/>
          </a:p>
        </p:txBody>
      </p:sp>
      <p:sp>
        <p:nvSpPr>
          <p:cNvPr id="4" name="灯片编号占位符 3"/>
          <p:cNvSpPr>
            <a:spLocks noGrp="1"/>
          </p:cNvSpPr>
          <p:nvPr>
            <p:ph type="sldNum" sz="quarter" idx="10"/>
          </p:nvPr>
        </p:nvSpPr>
        <p:spPr/>
        <p:txBody>
          <a:bodyPr/>
          <a:lstStyle/>
          <a:p>
            <a:fld id="{0C11369B-E235-4F78-9BDC-681D7E499C4D}" type="slidenum">
              <a:rPr lang="zh-CN" altLang="en-US" smtClean="0"/>
              <a:t>6</a:t>
            </a:fld>
            <a:endParaRPr lang="zh-CN" altLang="en-US"/>
          </a:p>
        </p:txBody>
      </p:sp>
    </p:spTree>
    <p:extLst>
      <p:ext uri="{BB962C8B-B14F-4D97-AF65-F5344CB8AC3E}">
        <p14:creationId xmlns:p14="http://schemas.microsoft.com/office/powerpoint/2010/main" val="16965956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C11369B-E235-4F78-9BDC-681D7E499C4D}" type="slidenum">
              <a:rPr lang="zh-CN" altLang="en-US" smtClean="0"/>
              <a:t>7</a:t>
            </a:fld>
            <a:endParaRPr lang="zh-CN" altLang="en-US"/>
          </a:p>
        </p:txBody>
      </p:sp>
    </p:spTree>
    <p:extLst>
      <p:ext uri="{BB962C8B-B14F-4D97-AF65-F5344CB8AC3E}">
        <p14:creationId xmlns:p14="http://schemas.microsoft.com/office/powerpoint/2010/main" val="16965956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dirty="0" smtClean="0"/>
              <a:t>Typical</a:t>
            </a:r>
            <a:r>
              <a:rPr lang="en-US" altLang="zh-CN" baseline="0" dirty="0" smtClean="0"/>
              <a:t>ly, block shaped based candidates list reordering method would like to provide a better candidates in the front position.</a:t>
            </a:r>
          </a:p>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fld id="{0C11369B-E235-4F78-9BDC-681D7E499C4D}" type="slidenum">
              <a:rPr lang="zh-CN" altLang="en-US" smtClean="0"/>
              <a:t>8</a:t>
            </a:fld>
            <a:endParaRPr lang="zh-CN" altLang="en-US"/>
          </a:p>
        </p:txBody>
      </p:sp>
    </p:spTree>
    <p:extLst>
      <p:ext uri="{BB962C8B-B14F-4D97-AF65-F5344CB8AC3E}">
        <p14:creationId xmlns:p14="http://schemas.microsoft.com/office/powerpoint/2010/main" val="32389566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altLang="zh-CN" sz="1200" kern="1200" dirty="0" smtClean="0">
                <a:solidFill>
                  <a:schemeClr val="tx1"/>
                </a:solidFill>
                <a:effectLst/>
                <a:latin typeface="+mn-lt"/>
                <a:ea typeface="+mn-ea"/>
                <a:cs typeface="+mn-cs"/>
              </a:rPr>
              <a:t>This</a:t>
            </a:r>
            <a:r>
              <a:rPr lang="en-GB" altLang="zh-CN" sz="1200" kern="1200" baseline="0" dirty="0" smtClean="0">
                <a:solidFill>
                  <a:schemeClr val="tx1"/>
                </a:solidFill>
                <a:effectLst/>
                <a:latin typeface="+mn-lt"/>
                <a:ea typeface="+mn-ea"/>
                <a:cs typeface="+mn-cs"/>
              </a:rPr>
              <a:t> slice is the results for the proposed method compared with VTM1.0.</a:t>
            </a:r>
            <a:r>
              <a:rPr lang="en-GB" altLang="zh-CN" sz="1200" kern="1200" dirty="0" smtClean="0">
                <a:solidFill>
                  <a:schemeClr val="tx1"/>
                </a:solidFill>
                <a:effectLst/>
                <a:latin typeface="+mn-lt"/>
                <a:ea typeface="+mn-ea"/>
                <a:cs typeface="+mn-cs"/>
              </a:rPr>
              <a:t>the results </a:t>
            </a:r>
            <a:r>
              <a:rPr lang="en-CA" altLang="zh-CN" sz="1200" kern="1200" dirty="0" smtClean="0">
                <a:solidFill>
                  <a:schemeClr val="tx1"/>
                </a:solidFill>
                <a:effectLst/>
                <a:latin typeface="+mn-lt"/>
                <a:ea typeface="+mn-ea"/>
                <a:cs typeface="+mn-cs"/>
              </a:rPr>
              <a:t>reportedly</a:t>
            </a:r>
            <a:r>
              <a:rPr lang="en-GB" altLang="zh-CN" sz="1200" kern="1200" dirty="0" smtClean="0">
                <a:solidFill>
                  <a:schemeClr val="tx1"/>
                </a:solidFill>
                <a:effectLst/>
                <a:latin typeface="+mn-lt"/>
                <a:ea typeface="+mn-ea"/>
                <a:cs typeface="+mn-cs"/>
              </a:rPr>
              <a:t> show </a:t>
            </a:r>
            <a:r>
              <a:rPr lang="en-CA" altLang="zh-CN" sz="1200" kern="1200" dirty="0" smtClean="0">
                <a:solidFill>
                  <a:schemeClr val="tx1"/>
                </a:solidFill>
                <a:effectLst/>
                <a:latin typeface="+mn-lt"/>
                <a:ea typeface="+mn-ea"/>
                <a:cs typeface="+mn-cs"/>
              </a:rPr>
              <a:t>the proposed method can improve the coding efficiency </a:t>
            </a:r>
            <a:r>
              <a:rPr lang="en-US" altLang="zh-CN" sz="1200" kern="1200" dirty="0" smtClean="0">
                <a:solidFill>
                  <a:schemeClr val="tx1"/>
                </a:solidFill>
                <a:effectLst/>
                <a:latin typeface="+mn-lt"/>
                <a:ea typeface="+mn-ea"/>
                <a:cs typeface="+mn-cs"/>
              </a:rPr>
              <a:t>for all classes</a:t>
            </a:r>
            <a:r>
              <a:rPr lang="en-US" altLang="zh-CN" sz="1200" kern="1200" baseline="0" dirty="0" smtClean="0">
                <a:solidFill>
                  <a:schemeClr val="tx1"/>
                </a:solidFill>
                <a:effectLst/>
                <a:latin typeface="+mn-lt"/>
                <a:ea typeface="+mn-ea"/>
                <a:cs typeface="+mn-cs"/>
              </a:rPr>
              <a:t> </a:t>
            </a:r>
            <a:r>
              <a:rPr lang="en-CA" altLang="zh-CN" sz="1200" kern="1200" dirty="0" smtClean="0">
                <a:solidFill>
                  <a:schemeClr val="tx1"/>
                </a:solidFill>
                <a:effectLst/>
                <a:latin typeface="+mn-lt"/>
                <a:ea typeface="+mn-ea"/>
                <a:cs typeface="+mn-cs"/>
              </a:rPr>
              <a:t>with </a:t>
            </a:r>
            <a:r>
              <a:rPr lang="en-GB" altLang="zh-CN" sz="1200" kern="1200" dirty="0" smtClean="0">
                <a:solidFill>
                  <a:schemeClr val="tx1"/>
                </a:solidFill>
                <a:effectLst/>
                <a:latin typeface="+mn-lt"/>
                <a:ea typeface="+mn-ea"/>
                <a:cs typeface="+mn-cs"/>
              </a:rPr>
              <a:t>negligible increasing of encoding and decoding complexity</a:t>
            </a:r>
            <a:r>
              <a:rPr lang="en-CA" altLang="zh-CN" sz="1200" kern="1200" dirty="0" smtClean="0">
                <a:solidFill>
                  <a:schemeClr val="tx1"/>
                </a:solidFill>
                <a:effectLst/>
                <a:latin typeface="+mn-lt"/>
                <a:ea typeface="+mn-ea"/>
                <a:cs typeface="+mn-cs"/>
              </a:rPr>
              <a:t>. </a:t>
            </a:r>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fld id="{0C11369B-E235-4F78-9BDC-681D7E499C4D}" type="slidenum">
              <a:rPr lang="zh-CN" altLang="en-US" smtClean="0"/>
              <a:t>9</a:t>
            </a:fld>
            <a:endParaRPr lang="zh-CN" altLang="en-US"/>
          </a:p>
        </p:txBody>
      </p:sp>
    </p:spTree>
    <p:extLst>
      <p:ext uri="{BB962C8B-B14F-4D97-AF65-F5344CB8AC3E}">
        <p14:creationId xmlns:p14="http://schemas.microsoft.com/office/powerpoint/2010/main" val="41481378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6"/>
          <p:cNvSpPr>
            <a:spLocks noGrp="1" noChangeArrowheads="1"/>
          </p:cNvSpPr>
          <p:nvPr>
            <p:ph type="sldNum" sz="quarter" idx="10"/>
          </p:nvPr>
        </p:nvSpPr>
        <p:spPr>
          <a:xfrm>
            <a:off x="8256588" y="6525344"/>
            <a:ext cx="801687" cy="144462"/>
          </a:xfrm>
          <a:ln/>
        </p:spPr>
        <p:txBody>
          <a:bodyPr/>
          <a:lstStyle>
            <a:lvl1pPr>
              <a:defRPr baseline="0">
                <a:latin typeface="微软雅黑" panose="020B0503020204020204" pitchFamily="34" charset="-122"/>
              </a:defRPr>
            </a:lvl1pPr>
          </a:lstStyle>
          <a:p>
            <a:r>
              <a:rPr lang="en-US" altLang="zh-CN" dirty="0" smtClean="0"/>
              <a:t>Page </a:t>
            </a:r>
            <a:fld id="{0C913308-F349-4B6D-A68A-DD1791B4A57B}" type="slidenum">
              <a:rPr lang="zh-CN" altLang="en-US" smtClean="0"/>
              <a:pPr/>
              <a:t>‹#›</a:t>
            </a:fld>
            <a:endParaRPr lang="zh-CN" altLang="en-US" dirty="0"/>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78600" y="188913"/>
            <a:ext cx="2108200" cy="59372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250825" y="188913"/>
            <a:ext cx="6175375" cy="59372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Rectangle 6"/>
          <p:cNvSpPr>
            <a:spLocks noGrp="1" noChangeArrowheads="1"/>
          </p:cNvSpPr>
          <p:nvPr>
            <p:ph type="sldNum" sz="quarter" idx="10"/>
          </p:nvPr>
        </p:nvSpPr>
        <p:spPr>
          <a:xfrm>
            <a:off x="8256588" y="6525344"/>
            <a:ext cx="801687" cy="144462"/>
          </a:xfrm>
          <a:ln/>
        </p:spPr>
        <p:txBody>
          <a:bodyPr/>
          <a:lstStyle>
            <a:lvl1pPr>
              <a:defRPr baseline="0">
                <a:latin typeface="微软雅黑" panose="020B0503020204020204" pitchFamily="34" charset="-122"/>
              </a:defRPr>
            </a:lvl1pPr>
          </a:lstStyle>
          <a:p>
            <a:r>
              <a:rPr lang="en-US" altLang="zh-CN" dirty="0" smtClean="0"/>
              <a:t>Page </a:t>
            </a:r>
            <a:fld id="{0C913308-F349-4B6D-A68A-DD1791B4A57B}" type="slidenum">
              <a:rPr lang="zh-CN" altLang="en-US" smtClean="0"/>
              <a:pPr/>
              <a:t>‹#›</a:t>
            </a:fld>
            <a:endParaRPr lang="zh-CN" altLang="en-US" dirty="0"/>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250825" y="188913"/>
            <a:ext cx="5257800" cy="346075"/>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250825" y="981075"/>
            <a:ext cx="4141788" cy="51450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545013" y="981075"/>
            <a:ext cx="4141787" cy="51450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Rectangle 6"/>
          <p:cNvSpPr>
            <a:spLocks noGrp="1" noChangeArrowheads="1"/>
          </p:cNvSpPr>
          <p:nvPr>
            <p:ph type="sldNum" sz="quarter" idx="10"/>
          </p:nvPr>
        </p:nvSpPr>
        <p:spPr>
          <a:xfrm>
            <a:off x="8256588" y="6525344"/>
            <a:ext cx="801687" cy="144462"/>
          </a:xfrm>
          <a:ln/>
        </p:spPr>
        <p:txBody>
          <a:bodyPr/>
          <a:lstStyle>
            <a:lvl1pPr>
              <a:defRPr baseline="0">
                <a:latin typeface="微软雅黑" panose="020B0503020204020204" pitchFamily="34" charset="-122"/>
              </a:defRPr>
            </a:lvl1pPr>
          </a:lstStyle>
          <a:p>
            <a:r>
              <a:rPr lang="en-US" altLang="zh-CN" dirty="0" smtClean="0"/>
              <a:t>Page </a:t>
            </a:r>
            <a:fld id="{0C913308-F349-4B6D-A68A-DD1791B4A57B}" type="slidenum">
              <a:rPr lang="zh-CN" altLang="en-US" smtClean="0"/>
              <a:pPr/>
              <a:t>‹#›</a:t>
            </a:fld>
            <a:endParaRPr lang="zh-CN" altLang="en-US" dirty="0"/>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250825" y="188913"/>
            <a:ext cx="5257800" cy="346075"/>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250825" y="981075"/>
            <a:ext cx="8435975" cy="5145088"/>
          </a:xfrm>
        </p:spPr>
        <p:txBody>
          <a:bodyPr/>
          <a:lstStyle/>
          <a:p>
            <a:pPr lvl="0"/>
            <a:r>
              <a:rPr lang="zh-CN" altLang="en-US" noProof="0" smtClean="0"/>
              <a:t>单击图标添加表格</a:t>
            </a:r>
            <a:endParaRPr lang="zh-CN" altLang="en-US" noProof="0"/>
          </a:p>
        </p:txBody>
      </p:sp>
      <p:sp>
        <p:nvSpPr>
          <p:cNvPr id="6" name="Rectangle 6"/>
          <p:cNvSpPr>
            <a:spLocks noGrp="1" noChangeArrowheads="1"/>
          </p:cNvSpPr>
          <p:nvPr>
            <p:ph type="sldNum" sz="quarter" idx="10"/>
          </p:nvPr>
        </p:nvSpPr>
        <p:spPr>
          <a:xfrm>
            <a:off x="8256588" y="6525344"/>
            <a:ext cx="801687" cy="144462"/>
          </a:xfrm>
          <a:ln/>
        </p:spPr>
        <p:txBody>
          <a:bodyPr/>
          <a:lstStyle>
            <a:lvl1pPr>
              <a:defRPr baseline="0">
                <a:latin typeface="微软雅黑" panose="020B0503020204020204" pitchFamily="34" charset="-122"/>
              </a:defRPr>
            </a:lvl1pPr>
          </a:lstStyle>
          <a:p>
            <a:r>
              <a:rPr lang="en-US" altLang="zh-CN" dirty="0" smtClean="0"/>
              <a:t>Page </a:t>
            </a:r>
            <a:fld id="{0C913308-F349-4B6D-A68A-DD1791B4A57B}" type="slidenum">
              <a:rPr lang="zh-CN" altLang="en-US" smtClean="0"/>
              <a:pPr/>
              <a:t>‹#›</a:t>
            </a:fld>
            <a:endParaRPr lang="zh-CN" altLang="en-US" dirty="0"/>
          </a:p>
        </p:txBody>
      </p:sp>
    </p:spTree>
  </p:cSld>
  <p:clrMapOvr>
    <a:masterClrMapping/>
  </p:clrMapOvr>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457200" y="6356350"/>
            <a:ext cx="2133600" cy="365125"/>
          </a:xfrm>
          <a:prstGeom prst="rect">
            <a:avLst/>
          </a:prstGeom>
        </p:spPr>
        <p:txBody>
          <a:bodyPr/>
          <a:lstStyle/>
          <a:p>
            <a:endParaRPr lang="zh-CN" altLang="en-US"/>
          </a:p>
        </p:txBody>
      </p:sp>
      <p:sp>
        <p:nvSpPr>
          <p:cNvPr id="5" name="页脚占位符 4"/>
          <p:cNvSpPr>
            <a:spLocks noGrp="1"/>
          </p:cNvSpPr>
          <p:nvPr>
            <p:ph type="ftr" sz="quarter" idx="11"/>
          </p:nvPr>
        </p:nvSpPr>
        <p:spPr>
          <a:xfrm>
            <a:off x="3124200" y="6356350"/>
            <a:ext cx="2895600" cy="365125"/>
          </a:xfrm>
          <a:prstGeom prst="rect">
            <a:avLst/>
          </a:prstGeom>
        </p:spPr>
        <p:txBody>
          <a:bodyPr/>
          <a:lstStyle/>
          <a:p>
            <a:endParaRPr lang="zh-CN" altLang="en-US"/>
          </a:p>
        </p:txBody>
      </p:sp>
      <p:sp>
        <p:nvSpPr>
          <p:cNvPr id="8" name="Rectangle 6"/>
          <p:cNvSpPr>
            <a:spLocks noGrp="1" noChangeArrowheads="1"/>
          </p:cNvSpPr>
          <p:nvPr>
            <p:ph type="sldNum" sz="quarter" idx="12"/>
          </p:nvPr>
        </p:nvSpPr>
        <p:spPr>
          <a:xfrm>
            <a:off x="8256588" y="6525344"/>
            <a:ext cx="801687" cy="144462"/>
          </a:xfrm>
          <a:ln/>
        </p:spPr>
        <p:txBody>
          <a:bodyPr/>
          <a:lstStyle>
            <a:lvl1pPr>
              <a:defRPr baseline="0">
                <a:latin typeface="微软雅黑" panose="020B0503020204020204" pitchFamily="34" charset="-122"/>
              </a:defRPr>
            </a:lvl1pPr>
          </a:lstStyle>
          <a:p>
            <a:r>
              <a:rPr lang="en-US" altLang="zh-CN" dirty="0" smtClean="0"/>
              <a:t>Page </a:t>
            </a:r>
            <a:fld id="{0C913308-F349-4B6D-A68A-DD1791B4A57B}" type="slidenum">
              <a:rPr lang="zh-CN" altLang="en-US" smtClean="0"/>
              <a:pPr/>
              <a:t>‹#›</a:t>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END PRESENTATION">
    <p:spTree>
      <p:nvGrpSpPr>
        <p:cNvPr id="1" name=""/>
        <p:cNvGrpSpPr/>
        <p:nvPr/>
      </p:nvGrpSpPr>
      <p:grpSpPr>
        <a:xfrm>
          <a:off x="0" y="0"/>
          <a:ext cx="0" cy="0"/>
          <a:chOff x="0" y="0"/>
          <a:chExt cx="0" cy="0"/>
        </a:xfrm>
      </p:grpSpPr>
      <p:sp>
        <p:nvSpPr>
          <p:cNvPr id="2" name="Titolo 1"/>
          <p:cNvSpPr>
            <a:spLocks noGrp="1"/>
          </p:cNvSpPr>
          <p:nvPr>
            <p:ph type="title"/>
          </p:nvPr>
        </p:nvSpPr>
        <p:spPr>
          <a:xfrm>
            <a:off x="0" y="2813059"/>
            <a:ext cx="9144000" cy="732367"/>
          </a:xfrm>
          <a:prstGeom prst="rect">
            <a:avLst/>
          </a:prstGeom>
        </p:spPr>
        <p:txBody>
          <a:bodyPr/>
          <a:lstStyle>
            <a:lvl1pPr algn="ctr">
              <a:defRPr sz="3500" b="0">
                <a:solidFill>
                  <a:srgbClr val="C11119"/>
                </a:solidFill>
              </a:defRPr>
            </a:lvl1pPr>
          </a:lstStyle>
          <a:p>
            <a:r>
              <a:rPr lang="it-IT" dirty="0" smtClean="0"/>
              <a:t>Fare clic per modificare stile</a:t>
            </a:r>
            <a:endParaRPr lang="it-IT" dirty="0"/>
          </a:p>
        </p:txBody>
      </p:sp>
    </p:spTree>
    <p:extLst>
      <p:ext uri="{BB962C8B-B14F-4D97-AF65-F5344CB8AC3E}">
        <p14:creationId xmlns:p14="http://schemas.microsoft.com/office/powerpoint/2010/main" val="396326144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r>
              <a:rPr lang="en-US" altLang="zh-CN" dirty="0" smtClean="0"/>
              <a:t>Page </a:t>
            </a:r>
            <a:fld id="{7F70F61B-A541-4C4A-B19D-6ABEF832F86E}" type="slidenum">
              <a:rPr lang="zh-CN" altLang="en-US" smtClean="0"/>
              <a:pPr>
                <a:defRPr/>
              </a:pPr>
              <a:t>‹#›</a:t>
            </a:fld>
            <a:endParaRPr lang="en-US" altLang="zh-CN" dirty="0"/>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r>
              <a:rPr lang="en-US" altLang="zh-CN" dirty="0" smtClean="0"/>
              <a:t>Page </a:t>
            </a:r>
            <a:fld id="{55843F25-7868-4B19-9911-2F5EDFB59A2E}" type="slidenum">
              <a:rPr lang="zh-CN" altLang="en-US" smtClean="0"/>
              <a:pPr>
                <a:defRPr/>
              </a:pPr>
              <a:t>‹#›</a:t>
            </a:fld>
            <a:endParaRPr lang="en-US" altLang="zh-CN" dirty="0"/>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r>
              <a:rPr lang="en-US" altLang="zh-CN" dirty="0" smtClean="0"/>
              <a:t>Page </a:t>
            </a:r>
            <a:fld id="{E87B75F6-D526-4C02-A57D-28A17E6F50BD}" type="slidenum">
              <a:rPr lang="zh-CN" altLang="en-US" smtClean="0"/>
              <a:pPr>
                <a:defRPr/>
              </a:pPr>
              <a:t>‹#›</a:t>
            </a:fld>
            <a:endParaRPr lang="en-US" altLang="zh-CN" dirty="0"/>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D9F20C84-E28C-4755-808D-01748AA577B4}" type="slidenum">
              <a:rPr lang="zh-CN" altLang="en-US"/>
              <a:pPr>
                <a:defRPr/>
              </a:pPr>
              <a:t>‹#›</a:t>
            </a:fld>
            <a:endParaRPr lang="en-US" altLang="zh-CN" dirty="0"/>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a:ln/>
        </p:spPr>
        <p:txBody>
          <a:bodyPr/>
          <a:lstStyle>
            <a:lvl1pPr>
              <a:defRPr/>
            </a:lvl1pPr>
          </a:lstStyle>
          <a:p>
            <a:pPr>
              <a:defRPr/>
            </a:pPr>
            <a:fld id="{C7AE8583-57A0-4F71-A6EC-67856E93D3A4}" type="slidenum">
              <a:rPr lang="zh-CN" altLang="en-US"/>
              <a:pPr>
                <a:defRPr/>
              </a:pPr>
              <a:t>‹#›</a:t>
            </a:fld>
            <a:endParaRPr lang="en-US" altLang="zh-CN" dirty="0"/>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6" name="Rectangle 6"/>
          <p:cNvSpPr>
            <a:spLocks noGrp="1" noChangeArrowheads="1"/>
          </p:cNvSpPr>
          <p:nvPr>
            <p:ph type="sldNum" sz="quarter" idx="10"/>
          </p:nvPr>
        </p:nvSpPr>
        <p:spPr>
          <a:xfrm>
            <a:off x="8256588" y="6525344"/>
            <a:ext cx="801687" cy="144462"/>
          </a:xfrm>
          <a:ln/>
        </p:spPr>
        <p:txBody>
          <a:bodyPr/>
          <a:lstStyle>
            <a:lvl1pPr>
              <a:defRPr baseline="0">
                <a:latin typeface="微软雅黑" panose="020B0503020204020204" pitchFamily="34" charset="-122"/>
              </a:defRPr>
            </a:lvl1pPr>
          </a:lstStyle>
          <a:p>
            <a:r>
              <a:rPr lang="en-US" altLang="zh-CN" dirty="0" smtClean="0"/>
              <a:t>Page </a:t>
            </a:r>
            <a:fld id="{0C913308-F349-4B6D-A68A-DD1791B4A57B}" type="slidenum">
              <a:rPr lang="zh-CN" altLang="en-US" smtClean="0"/>
              <a:pPr/>
              <a:t>‹#›</a:t>
            </a:fld>
            <a:endParaRPr lang="zh-CN" altLang="en-US" dirty="0"/>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92482775-4A20-49F3-9538-EC8931DFC98B}" type="slidenum">
              <a:rPr lang="zh-CN" altLang="en-US"/>
              <a:pPr>
                <a:defRPr/>
              </a:pPr>
              <a:t>‹#›</a:t>
            </a:fld>
            <a:endParaRPr lang="en-US" altLang="zh-CN" dirty="0"/>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457200" y="6409134"/>
            <a:ext cx="2133600" cy="476250"/>
          </a:xfrm>
          <a:ln/>
        </p:spPr>
        <p:txBody>
          <a:bodyPr/>
          <a:lstStyle>
            <a:lvl1pPr>
              <a:defRPr/>
            </a:lvl1pPr>
          </a:lstStyle>
          <a:p>
            <a:pPr>
              <a:defRPr/>
            </a:pPr>
            <a:endParaRPr lang="en-US" altLang="zh-CN" dirty="0"/>
          </a:p>
        </p:txBody>
      </p:sp>
      <p:sp>
        <p:nvSpPr>
          <p:cNvPr id="3" name="Rectangle 5"/>
          <p:cNvSpPr>
            <a:spLocks noGrp="1" noChangeArrowheads="1"/>
          </p:cNvSpPr>
          <p:nvPr>
            <p:ph type="ftr" sz="quarter" idx="11"/>
          </p:nvPr>
        </p:nvSpPr>
        <p:spPr>
          <a:xfrm>
            <a:off x="3124200" y="6409134"/>
            <a:ext cx="2895600" cy="476250"/>
          </a:xfrm>
          <a:ln/>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a:xfrm>
            <a:off x="6553200" y="6381750"/>
            <a:ext cx="2133600" cy="476250"/>
          </a:xfrm>
          <a:ln/>
        </p:spPr>
        <p:txBody>
          <a:bodyPr/>
          <a:lstStyle>
            <a:lvl1pPr>
              <a:defRPr/>
            </a:lvl1pPr>
          </a:lstStyle>
          <a:p>
            <a:pPr>
              <a:defRPr/>
            </a:pPr>
            <a:r>
              <a:rPr lang="en-US" altLang="zh-CN" dirty="0" smtClean="0"/>
              <a:t>Page (#)</a:t>
            </a:r>
            <a:endParaRPr lang="en-US" altLang="zh-CN" dirty="0"/>
          </a:p>
        </p:txBody>
      </p:sp>
    </p:spTree>
  </p:cSld>
  <p:clrMapOvr>
    <a:masterClrMapping/>
  </p:clrMapOvr>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r>
              <a:rPr lang="en-US" altLang="zh-CN" dirty="0" smtClean="0"/>
              <a:t>Page (#)</a:t>
            </a:r>
            <a:endParaRPr lang="en-US" altLang="zh-CN" dirty="0"/>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1B2318AB-44CA-45B6-B36B-C48F9BBB7D1C}" type="slidenum">
              <a:rPr lang="zh-CN" altLang="en-US"/>
              <a:pPr>
                <a:defRPr/>
              </a:pPr>
              <a:t>‹#›</a:t>
            </a:fld>
            <a:endParaRPr lang="en-US" altLang="zh-CN" dirty="0"/>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C4DDA2C5-4C68-4266-A37D-78252E0ED7A9}" type="slidenum">
              <a:rPr lang="zh-CN" altLang="en-US"/>
              <a:pPr>
                <a:defRPr/>
              </a:pPr>
              <a:t>‹#›</a:t>
            </a:fld>
            <a:endParaRPr lang="en-US" altLang="zh-CN" dirty="0"/>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51F68837-852F-43B8-A591-24FE90FFB228}" type="slidenum">
              <a:rPr lang="zh-CN" altLang="en-US"/>
              <a:pPr>
                <a:defRPr/>
              </a:pPr>
              <a:t>‹#›</a:t>
            </a:fld>
            <a:endParaRPr lang="en-US" altLang="zh-CN" dirty="0"/>
          </a:p>
        </p:txBody>
      </p:sp>
    </p:spTree>
  </p:cSld>
  <p:clrMapOvr>
    <a:masterClrMapping/>
  </p:clrMapOvr>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250825" y="981075"/>
            <a:ext cx="4141788" cy="51450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545013" y="981075"/>
            <a:ext cx="4141787" cy="51450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6"/>
          <p:cNvSpPr>
            <a:spLocks noGrp="1" noChangeArrowheads="1"/>
          </p:cNvSpPr>
          <p:nvPr>
            <p:ph type="sldNum" sz="quarter" idx="10"/>
          </p:nvPr>
        </p:nvSpPr>
        <p:spPr>
          <a:xfrm>
            <a:off x="8256588" y="6525344"/>
            <a:ext cx="801687" cy="144462"/>
          </a:xfrm>
          <a:ln/>
        </p:spPr>
        <p:txBody>
          <a:bodyPr/>
          <a:lstStyle>
            <a:lvl1pPr>
              <a:defRPr baseline="0">
                <a:latin typeface="微软雅黑" panose="020B0503020204020204" pitchFamily="34" charset="-122"/>
              </a:defRPr>
            </a:lvl1pPr>
          </a:lstStyle>
          <a:p>
            <a:r>
              <a:rPr lang="en-US" altLang="zh-CN" dirty="0" smtClean="0"/>
              <a:t>Page </a:t>
            </a:r>
            <a:fld id="{0C913308-F349-4B6D-A68A-DD1791B4A57B}" type="slidenum">
              <a:rPr lang="zh-CN" altLang="en-US" smtClean="0"/>
              <a:pPr/>
              <a:t>‹#›</a:t>
            </a:fld>
            <a:endParaRPr lang="zh-CN" altLang="en-US" dirty="0"/>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Tree>
  </p:cSld>
  <p:clrMapOvr>
    <a:masterClrMapping/>
  </p:clrMapOvr>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6"/>
          <p:cNvSpPr>
            <a:spLocks noGrp="1" noChangeArrowheads="1"/>
          </p:cNvSpPr>
          <p:nvPr>
            <p:ph type="sldNum" sz="quarter" idx="10"/>
          </p:nvPr>
        </p:nvSpPr>
        <p:spPr>
          <a:xfrm>
            <a:off x="8256588" y="6525344"/>
            <a:ext cx="801687" cy="144462"/>
          </a:xfrm>
          <a:ln/>
        </p:spPr>
        <p:txBody>
          <a:bodyPr/>
          <a:lstStyle>
            <a:lvl1pPr>
              <a:defRPr baseline="0">
                <a:latin typeface="微软雅黑" panose="020B0503020204020204" pitchFamily="34" charset="-122"/>
              </a:defRPr>
            </a:lvl1pPr>
          </a:lstStyle>
          <a:p>
            <a:r>
              <a:rPr lang="en-US" altLang="zh-CN" dirty="0" smtClean="0"/>
              <a:t>Page </a:t>
            </a:r>
            <a:fld id="{0C913308-F349-4B6D-A68A-DD1791B4A57B}" type="slidenum">
              <a:rPr lang="zh-CN" altLang="en-US" smtClean="0"/>
              <a:pPr/>
              <a:t>‹#›</a:t>
            </a:fld>
            <a:endParaRPr lang="zh-CN" altLang="en-US" dirty="0"/>
          </a:p>
        </p:txBody>
      </p:sp>
    </p:spTree>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Rectangle 6"/>
          <p:cNvSpPr>
            <a:spLocks noGrp="1" noChangeArrowheads="1"/>
          </p:cNvSpPr>
          <p:nvPr>
            <p:ph type="sldNum" sz="quarter" idx="10"/>
          </p:nvPr>
        </p:nvSpPr>
        <p:spPr>
          <a:xfrm>
            <a:off x="8256588" y="6525344"/>
            <a:ext cx="801687" cy="144462"/>
          </a:xfrm>
          <a:ln/>
        </p:spPr>
        <p:txBody>
          <a:bodyPr/>
          <a:lstStyle>
            <a:lvl1pPr>
              <a:defRPr baseline="0">
                <a:latin typeface="微软雅黑" panose="020B0503020204020204" pitchFamily="34" charset="-122"/>
              </a:defRPr>
            </a:lvl1pPr>
          </a:lstStyle>
          <a:p>
            <a:r>
              <a:rPr lang="en-US" altLang="zh-CN" dirty="0" smtClean="0"/>
              <a:t>Page </a:t>
            </a:r>
            <a:fld id="{0C913308-F349-4B6D-A68A-DD1791B4A57B}" type="slidenum">
              <a:rPr lang="zh-CN" altLang="en-US" smtClean="0"/>
              <a:pPr/>
              <a:t>‹#›</a:t>
            </a:fld>
            <a:endParaRPr lang="zh-CN" altLang="en-US" dirty="0"/>
          </a:p>
        </p:txBody>
      </p:sp>
    </p:spTree>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250825" y="981075"/>
            <a:ext cx="4141788" cy="51450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545013" y="981075"/>
            <a:ext cx="4141787" cy="51450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Rectangle 6"/>
          <p:cNvSpPr>
            <a:spLocks noGrp="1" noChangeArrowheads="1"/>
          </p:cNvSpPr>
          <p:nvPr>
            <p:ph type="sldNum" sz="quarter" idx="10"/>
          </p:nvPr>
        </p:nvSpPr>
        <p:spPr>
          <a:xfrm>
            <a:off x="8256588" y="6525344"/>
            <a:ext cx="801687" cy="144462"/>
          </a:xfrm>
          <a:ln/>
        </p:spPr>
        <p:txBody>
          <a:bodyPr/>
          <a:lstStyle>
            <a:lvl1pPr>
              <a:defRPr baseline="0">
                <a:latin typeface="微软雅黑" panose="020B0503020204020204" pitchFamily="34" charset="-122"/>
              </a:defRPr>
            </a:lvl1pPr>
          </a:lstStyle>
          <a:p>
            <a:r>
              <a:rPr lang="en-US" altLang="zh-CN" dirty="0" smtClean="0"/>
              <a:t>Page </a:t>
            </a:r>
            <a:fld id="{0C913308-F349-4B6D-A68A-DD1791B4A57B}" type="slidenum">
              <a:rPr lang="zh-CN" altLang="en-US" smtClean="0"/>
              <a:pPr/>
              <a:t>‹#›</a:t>
            </a:fld>
            <a:endParaRPr lang="zh-CN" altLang="en-US" dirty="0"/>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10" name="Rectangle 6"/>
          <p:cNvSpPr>
            <a:spLocks noGrp="1" noChangeArrowheads="1"/>
          </p:cNvSpPr>
          <p:nvPr>
            <p:ph type="sldNum" sz="quarter" idx="10"/>
          </p:nvPr>
        </p:nvSpPr>
        <p:spPr>
          <a:xfrm>
            <a:off x="8256588" y="6525344"/>
            <a:ext cx="801687" cy="144462"/>
          </a:xfrm>
          <a:ln/>
        </p:spPr>
        <p:txBody>
          <a:bodyPr/>
          <a:lstStyle>
            <a:lvl1pPr>
              <a:defRPr baseline="0">
                <a:latin typeface="微软雅黑" panose="020B0503020204020204" pitchFamily="34" charset="-122"/>
              </a:defRPr>
            </a:lvl1pPr>
          </a:lstStyle>
          <a:p>
            <a:r>
              <a:rPr lang="en-US" altLang="zh-CN" dirty="0" smtClean="0"/>
              <a:t>Page </a:t>
            </a:r>
            <a:fld id="{0C913308-F349-4B6D-A68A-DD1791B4A57B}" type="slidenum">
              <a:rPr lang="zh-CN" altLang="en-US" smtClean="0"/>
              <a:pPr/>
              <a:t>‹#›</a:t>
            </a:fld>
            <a:endParaRPr lang="zh-CN" altLang="en-US" dirty="0"/>
          </a:p>
        </p:txBody>
      </p:sp>
    </p:spTree>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8" name="Rectangle 6"/>
          <p:cNvSpPr>
            <a:spLocks noGrp="1" noChangeArrowheads="1"/>
          </p:cNvSpPr>
          <p:nvPr>
            <p:ph type="sldNum" sz="quarter" idx="10"/>
          </p:nvPr>
        </p:nvSpPr>
        <p:spPr>
          <a:xfrm>
            <a:off x="8256588" y="6525344"/>
            <a:ext cx="801687" cy="144462"/>
          </a:xfrm>
          <a:ln/>
        </p:spPr>
        <p:txBody>
          <a:bodyPr/>
          <a:lstStyle>
            <a:lvl1pPr>
              <a:defRPr baseline="0">
                <a:latin typeface="微软雅黑" panose="020B0503020204020204" pitchFamily="34" charset="-122"/>
              </a:defRPr>
            </a:lvl1pPr>
          </a:lstStyle>
          <a:p>
            <a:r>
              <a:rPr lang="en-US" altLang="zh-CN" dirty="0" smtClean="0"/>
              <a:t>Page </a:t>
            </a:r>
            <a:fld id="{0C913308-F349-4B6D-A68A-DD1791B4A57B}" type="slidenum">
              <a:rPr lang="zh-CN" altLang="en-US" smtClean="0"/>
              <a:pPr/>
              <a:t>‹#›</a:t>
            </a:fld>
            <a:endParaRPr lang="zh-CN" altLang="en-US" dirty="0"/>
          </a:p>
        </p:txBody>
      </p:sp>
    </p:spTree>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4" name="Rectangle 6"/>
          <p:cNvSpPr>
            <a:spLocks noGrp="1" noChangeArrowheads="1"/>
          </p:cNvSpPr>
          <p:nvPr>
            <p:ph type="sldNum" sz="quarter" idx="10"/>
          </p:nvPr>
        </p:nvSpPr>
        <p:spPr>
          <a:xfrm>
            <a:off x="8256588" y="6525344"/>
            <a:ext cx="801687" cy="144462"/>
          </a:xfrm>
          <a:ln/>
        </p:spPr>
        <p:txBody>
          <a:bodyPr/>
          <a:lstStyle>
            <a:lvl1pPr>
              <a:defRPr baseline="0">
                <a:latin typeface="微软雅黑" panose="020B0503020204020204" pitchFamily="34" charset="-122"/>
              </a:defRPr>
            </a:lvl1pPr>
          </a:lstStyle>
          <a:p>
            <a:r>
              <a:rPr lang="en-US" altLang="zh-CN" dirty="0" smtClean="0"/>
              <a:t>Page </a:t>
            </a:r>
            <a:fld id="{0C913308-F349-4B6D-A68A-DD1791B4A57B}" type="slidenum">
              <a:rPr lang="zh-CN" altLang="en-US" smtClean="0"/>
              <a:pPr/>
              <a:t>‹#›</a:t>
            </a:fld>
            <a:endParaRPr lang="zh-CN" altLang="en-US" dirty="0"/>
          </a:p>
        </p:txBody>
      </p:sp>
    </p:spTree>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3" name="Rectangle 6"/>
          <p:cNvSpPr>
            <a:spLocks noGrp="1" noChangeArrowheads="1"/>
          </p:cNvSpPr>
          <p:nvPr>
            <p:ph type="sldNum" sz="quarter" idx="10"/>
          </p:nvPr>
        </p:nvSpPr>
        <p:spPr>
          <a:xfrm>
            <a:off x="8256588" y="6525344"/>
            <a:ext cx="801687" cy="144462"/>
          </a:xfrm>
          <a:ln/>
        </p:spPr>
        <p:txBody>
          <a:bodyPr/>
          <a:lstStyle>
            <a:lvl1pPr>
              <a:defRPr baseline="0">
                <a:latin typeface="微软雅黑" panose="020B0503020204020204" pitchFamily="34" charset="-122"/>
              </a:defRPr>
            </a:lvl1pPr>
          </a:lstStyle>
          <a:p>
            <a:r>
              <a:rPr lang="en-US" altLang="zh-CN" dirty="0" smtClean="0"/>
              <a:t>Page </a:t>
            </a:r>
            <a:fld id="{0C913308-F349-4B6D-A68A-DD1791B4A57B}" type="slidenum">
              <a:rPr lang="zh-CN" altLang="en-US" smtClean="0"/>
              <a:pPr/>
              <a:t>‹#›</a:t>
            </a:fld>
            <a:endParaRPr lang="zh-CN" altLang="en-US" dirty="0"/>
          </a:p>
        </p:txBody>
      </p:sp>
    </p:spTree>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6" name="Rectangle 6"/>
          <p:cNvSpPr>
            <a:spLocks noGrp="1" noChangeArrowheads="1"/>
          </p:cNvSpPr>
          <p:nvPr>
            <p:ph type="sldNum" sz="quarter" idx="10"/>
          </p:nvPr>
        </p:nvSpPr>
        <p:spPr>
          <a:xfrm>
            <a:off x="8256588" y="6525344"/>
            <a:ext cx="801687" cy="144462"/>
          </a:xfrm>
          <a:ln/>
        </p:spPr>
        <p:txBody>
          <a:bodyPr/>
          <a:lstStyle>
            <a:lvl1pPr>
              <a:defRPr baseline="0">
                <a:latin typeface="微软雅黑" panose="020B0503020204020204" pitchFamily="34" charset="-122"/>
              </a:defRPr>
            </a:lvl1pPr>
          </a:lstStyle>
          <a:p>
            <a:r>
              <a:rPr lang="en-US" altLang="zh-CN" dirty="0" smtClean="0"/>
              <a:t>Page </a:t>
            </a:r>
            <a:fld id="{0C913308-F349-4B6D-A68A-DD1791B4A57B}" type="slidenum">
              <a:rPr lang="zh-CN" altLang="en-US" smtClean="0"/>
              <a:pPr/>
              <a:t>‹#›</a:t>
            </a:fld>
            <a:endParaRPr lang="zh-CN" altLang="en-US" dirty="0"/>
          </a:p>
        </p:txBody>
      </p:sp>
    </p:spTree>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6" name="Rectangle 6"/>
          <p:cNvSpPr>
            <a:spLocks noGrp="1" noChangeArrowheads="1"/>
          </p:cNvSpPr>
          <p:nvPr>
            <p:ph type="sldNum" sz="quarter" idx="10"/>
          </p:nvPr>
        </p:nvSpPr>
        <p:spPr>
          <a:xfrm>
            <a:off x="8256588" y="6525344"/>
            <a:ext cx="801687" cy="144462"/>
          </a:xfrm>
          <a:ln/>
        </p:spPr>
        <p:txBody>
          <a:bodyPr/>
          <a:lstStyle>
            <a:lvl1pPr>
              <a:defRPr baseline="0">
                <a:latin typeface="微软雅黑" panose="020B0503020204020204" pitchFamily="34" charset="-122"/>
              </a:defRPr>
            </a:lvl1pPr>
          </a:lstStyle>
          <a:p>
            <a:r>
              <a:rPr lang="en-US" altLang="zh-CN" dirty="0" smtClean="0"/>
              <a:t>Page </a:t>
            </a:r>
            <a:fld id="{0C913308-F349-4B6D-A68A-DD1791B4A57B}" type="slidenum">
              <a:rPr lang="zh-CN" altLang="en-US" smtClean="0"/>
              <a:pPr/>
              <a:t>‹#›</a:t>
            </a:fld>
            <a:endParaRPr lang="zh-CN" altLang="en-US" dirty="0"/>
          </a:p>
        </p:txBody>
      </p:sp>
    </p:spTree>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6"/>
          <p:cNvSpPr>
            <a:spLocks noGrp="1" noChangeArrowheads="1"/>
          </p:cNvSpPr>
          <p:nvPr>
            <p:ph type="sldNum" sz="quarter" idx="10"/>
          </p:nvPr>
        </p:nvSpPr>
        <p:spPr>
          <a:xfrm>
            <a:off x="8256588" y="6525344"/>
            <a:ext cx="801687" cy="144462"/>
          </a:xfrm>
          <a:ln/>
        </p:spPr>
        <p:txBody>
          <a:bodyPr/>
          <a:lstStyle>
            <a:lvl1pPr>
              <a:defRPr baseline="0">
                <a:latin typeface="微软雅黑" panose="020B0503020204020204" pitchFamily="34" charset="-122"/>
              </a:defRPr>
            </a:lvl1pPr>
          </a:lstStyle>
          <a:p>
            <a:r>
              <a:rPr lang="en-US" altLang="zh-CN" dirty="0" smtClean="0"/>
              <a:t>Page </a:t>
            </a:r>
            <a:fld id="{0C913308-F349-4B6D-A68A-DD1791B4A57B}" type="slidenum">
              <a:rPr lang="zh-CN" altLang="en-US" smtClean="0"/>
              <a:pPr/>
              <a:t>‹#›</a:t>
            </a:fld>
            <a:endParaRPr lang="zh-CN" altLang="en-US" dirty="0"/>
          </a:p>
        </p:txBody>
      </p:sp>
    </p:spTree>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78600" y="188913"/>
            <a:ext cx="2108200" cy="59372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250825" y="188913"/>
            <a:ext cx="6175375" cy="59372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6"/>
          <p:cNvSpPr>
            <a:spLocks noGrp="1" noChangeArrowheads="1"/>
          </p:cNvSpPr>
          <p:nvPr>
            <p:ph type="sldNum" sz="quarter" idx="10"/>
          </p:nvPr>
        </p:nvSpPr>
        <p:spPr>
          <a:xfrm>
            <a:off x="8256588" y="6525344"/>
            <a:ext cx="801687" cy="144462"/>
          </a:xfrm>
          <a:ln/>
        </p:spPr>
        <p:txBody>
          <a:bodyPr/>
          <a:lstStyle>
            <a:lvl1pPr>
              <a:defRPr baseline="0">
                <a:latin typeface="微软雅黑" panose="020B0503020204020204" pitchFamily="34" charset="-122"/>
              </a:defRPr>
            </a:lvl1pPr>
          </a:lstStyle>
          <a:p>
            <a:r>
              <a:rPr lang="en-US" altLang="zh-CN" dirty="0" smtClean="0"/>
              <a:t>Page </a:t>
            </a:r>
            <a:fld id="{0C913308-F349-4B6D-A68A-DD1791B4A57B}" type="slidenum">
              <a:rPr lang="zh-CN" altLang="en-US" smtClean="0"/>
              <a:pPr/>
              <a:t>‹#›</a:t>
            </a:fld>
            <a:endParaRPr lang="zh-CN" altLang="en-US" dirty="0"/>
          </a:p>
        </p:txBody>
      </p:sp>
    </p:spTree>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250825" y="188913"/>
            <a:ext cx="5257800" cy="346075"/>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250825" y="981075"/>
            <a:ext cx="4141788" cy="51450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545013" y="981075"/>
            <a:ext cx="4141787" cy="51450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Rectangle 6"/>
          <p:cNvSpPr>
            <a:spLocks noGrp="1" noChangeArrowheads="1"/>
          </p:cNvSpPr>
          <p:nvPr>
            <p:ph type="sldNum" sz="quarter" idx="10"/>
          </p:nvPr>
        </p:nvSpPr>
        <p:spPr>
          <a:xfrm>
            <a:off x="8256588" y="6525344"/>
            <a:ext cx="801687" cy="144462"/>
          </a:xfrm>
          <a:ln/>
        </p:spPr>
        <p:txBody>
          <a:bodyPr/>
          <a:lstStyle>
            <a:lvl1pPr>
              <a:defRPr baseline="0">
                <a:latin typeface="微软雅黑" panose="020B0503020204020204" pitchFamily="34" charset="-122"/>
              </a:defRPr>
            </a:lvl1pPr>
          </a:lstStyle>
          <a:p>
            <a:r>
              <a:rPr lang="en-US" altLang="zh-CN" dirty="0" smtClean="0"/>
              <a:t>Page </a:t>
            </a:r>
            <a:fld id="{0C913308-F349-4B6D-A68A-DD1791B4A57B}" type="slidenum">
              <a:rPr lang="zh-CN" altLang="en-US" smtClean="0"/>
              <a:pPr/>
              <a:t>‹#›</a:t>
            </a:fld>
            <a:endParaRPr lang="zh-CN" altLang="en-US" dirty="0"/>
          </a:p>
        </p:txBody>
      </p:sp>
    </p:spTree>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250825" y="188913"/>
            <a:ext cx="5257800" cy="346075"/>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250825" y="981075"/>
            <a:ext cx="8435975" cy="5145088"/>
          </a:xfrm>
        </p:spPr>
        <p:txBody>
          <a:bodyPr/>
          <a:lstStyle/>
          <a:p>
            <a:pPr lvl="0"/>
            <a:r>
              <a:rPr lang="zh-CN" altLang="en-US" noProof="0" smtClean="0"/>
              <a:t>单击图标添加表格</a:t>
            </a:r>
            <a:endParaRPr lang="zh-CN" altLang="en-US" noProof="0"/>
          </a:p>
        </p:txBody>
      </p:sp>
      <p:sp>
        <p:nvSpPr>
          <p:cNvPr id="5" name="Rectangle 6"/>
          <p:cNvSpPr>
            <a:spLocks noGrp="1" noChangeArrowheads="1"/>
          </p:cNvSpPr>
          <p:nvPr>
            <p:ph type="sldNum" sz="quarter" idx="10"/>
          </p:nvPr>
        </p:nvSpPr>
        <p:spPr>
          <a:xfrm>
            <a:off x="8256588" y="6525344"/>
            <a:ext cx="801687" cy="144462"/>
          </a:xfrm>
          <a:ln/>
        </p:spPr>
        <p:txBody>
          <a:bodyPr/>
          <a:lstStyle>
            <a:lvl1pPr>
              <a:defRPr baseline="0">
                <a:latin typeface="微软雅黑" panose="020B0503020204020204" pitchFamily="34" charset="-122"/>
              </a:defRPr>
            </a:lvl1pPr>
          </a:lstStyle>
          <a:p>
            <a:r>
              <a:rPr lang="en-US" altLang="zh-CN" dirty="0" smtClean="0"/>
              <a:t>Page </a:t>
            </a:r>
            <a:fld id="{0C913308-F349-4B6D-A68A-DD1791B4A57B}" type="slidenum">
              <a:rPr lang="zh-CN" altLang="en-US" smtClean="0"/>
              <a:pPr/>
              <a:t>‹#›</a:t>
            </a:fld>
            <a:endParaRPr lang="zh-CN" altLang="en-US" dirty="0"/>
          </a:p>
        </p:txBody>
      </p:sp>
    </p:spTree>
  </p:cSld>
  <p:clrMapOvr>
    <a:masterClrMapping/>
  </p:clrMapOvr>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457200" y="6356350"/>
            <a:ext cx="2133600" cy="365125"/>
          </a:xfrm>
          <a:prstGeom prst="rect">
            <a:avLst/>
          </a:prstGeom>
        </p:spPr>
        <p:txBody>
          <a:bodyPr/>
          <a:lstStyle/>
          <a:p>
            <a:endParaRPr lang="zh-CN" altLang="en-US"/>
          </a:p>
        </p:txBody>
      </p:sp>
      <p:sp>
        <p:nvSpPr>
          <p:cNvPr id="5" name="页脚占位符 4"/>
          <p:cNvSpPr>
            <a:spLocks noGrp="1"/>
          </p:cNvSpPr>
          <p:nvPr>
            <p:ph type="ftr" sz="quarter" idx="11"/>
          </p:nvPr>
        </p:nvSpPr>
        <p:spPr>
          <a:xfrm>
            <a:off x="3124200" y="6356350"/>
            <a:ext cx="2895600" cy="365125"/>
          </a:xfrm>
          <a:prstGeom prst="rect">
            <a:avLst/>
          </a:prstGeom>
        </p:spPr>
        <p:txBody>
          <a:bodyPr/>
          <a:lstStyle/>
          <a:p>
            <a:endParaRPr lang="zh-CN" altLang="en-US"/>
          </a:p>
        </p:txBody>
      </p:sp>
      <p:sp>
        <p:nvSpPr>
          <p:cNvPr id="7" name="Rectangle 6"/>
          <p:cNvSpPr>
            <a:spLocks noGrp="1" noChangeArrowheads="1"/>
          </p:cNvSpPr>
          <p:nvPr>
            <p:ph type="sldNum" sz="quarter" idx="12"/>
          </p:nvPr>
        </p:nvSpPr>
        <p:spPr>
          <a:xfrm>
            <a:off x="8256588" y="6525344"/>
            <a:ext cx="801687" cy="144462"/>
          </a:xfrm>
          <a:ln/>
        </p:spPr>
        <p:txBody>
          <a:bodyPr/>
          <a:lstStyle>
            <a:lvl1pPr>
              <a:defRPr baseline="0">
                <a:latin typeface="微软雅黑" panose="020B0503020204020204" pitchFamily="34" charset="-122"/>
              </a:defRPr>
            </a:lvl1pPr>
          </a:lstStyle>
          <a:p>
            <a:r>
              <a:rPr lang="en-US" altLang="zh-CN" dirty="0" smtClean="0"/>
              <a:t>Page </a:t>
            </a:r>
            <a:fld id="{0C913308-F349-4B6D-A68A-DD1791B4A57B}" type="slidenum">
              <a:rPr lang="zh-CN" altLang="en-US" smtClean="0"/>
              <a:pPr/>
              <a:t>‹#›</a:t>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5" name="Rectangle 6"/>
          <p:cNvSpPr>
            <a:spLocks noGrp="1" noChangeArrowheads="1"/>
          </p:cNvSpPr>
          <p:nvPr>
            <p:ph type="sldNum" sz="quarter" idx="10"/>
          </p:nvPr>
        </p:nvSpPr>
        <p:spPr>
          <a:xfrm>
            <a:off x="8256588" y="6525344"/>
            <a:ext cx="801687" cy="144462"/>
          </a:xfrm>
          <a:ln/>
        </p:spPr>
        <p:txBody>
          <a:bodyPr/>
          <a:lstStyle>
            <a:lvl1pPr>
              <a:defRPr baseline="0">
                <a:latin typeface="微软雅黑" panose="020B0503020204020204" pitchFamily="34" charset="-122"/>
              </a:defRPr>
            </a:lvl1pPr>
          </a:lstStyle>
          <a:p>
            <a:r>
              <a:rPr lang="en-US" altLang="zh-CN" dirty="0" smtClean="0"/>
              <a:t>Page </a:t>
            </a:r>
            <a:fld id="{0C913308-F349-4B6D-A68A-DD1791B4A57B}" type="slidenum">
              <a:rPr lang="zh-CN" altLang="en-US" smtClean="0"/>
              <a:pPr/>
              <a:t>‹#›</a:t>
            </a:fld>
            <a:endParaRPr lang="zh-CN" altLang="en-US" dirty="0"/>
          </a:p>
        </p:txBody>
      </p:sp>
    </p:spTree>
  </p:cSld>
  <p:clrMapOvr>
    <a:masterClrMapping/>
  </p:clrMapOv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END PRESENTATION">
    <p:spTree>
      <p:nvGrpSpPr>
        <p:cNvPr id="1" name=""/>
        <p:cNvGrpSpPr/>
        <p:nvPr/>
      </p:nvGrpSpPr>
      <p:grpSpPr>
        <a:xfrm>
          <a:off x="0" y="0"/>
          <a:ext cx="0" cy="0"/>
          <a:chOff x="0" y="0"/>
          <a:chExt cx="0" cy="0"/>
        </a:xfrm>
      </p:grpSpPr>
      <p:sp>
        <p:nvSpPr>
          <p:cNvPr id="2" name="Titolo 1"/>
          <p:cNvSpPr>
            <a:spLocks noGrp="1"/>
          </p:cNvSpPr>
          <p:nvPr>
            <p:ph type="title"/>
          </p:nvPr>
        </p:nvSpPr>
        <p:spPr>
          <a:xfrm>
            <a:off x="0" y="2813059"/>
            <a:ext cx="9144000" cy="732367"/>
          </a:xfrm>
          <a:prstGeom prst="rect">
            <a:avLst/>
          </a:prstGeom>
        </p:spPr>
        <p:txBody>
          <a:bodyPr/>
          <a:lstStyle>
            <a:lvl1pPr algn="ctr">
              <a:defRPr sz="3500" b="0">
                <a:solidFill>
                  <a:srgbClr val="C11119"/>
                </a:solidFill>
              </a:defRPr>
            </a:lvl1pPr>
          </a:lstStyle>
          <a:p>
            <a:r>
              <a:rPr lang="it-IT" dirty="0" smtClean="0"/>
              <a:t>Fare clic per modificare stile</a:t>
            </a:r>
            <a:endParaRPr lang="it-IT" dirty="0"/>
          </a:p>
        </p:txBody>
      </p:sp>
    </p:spTree>
    <p:extLst>
      <p:ext uri="{BB962C8B-B14F-4D97-AF65-F5344CB8AC3E}">
        <p14:creationId xmlns:p14="http://schemas.microsoft.com/office/powerpoint/2010/main" val="3096944912"/>
      </p:ext>
    </p:extLst>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7F70F61B-A541-4C4A-B19D-6ABEF832F86E}" type="slidenum">
              <a:rPr lang="zh-CN" altLang="en-US"/>
              <a:pPr>
                <a:defRPr/>
              </a:pPr>
              <a:t>‹#›</a:t>
            </a:fld>
            <a:endParaRPr lang="en-US" altLang="zh-CN" dirty="0"/>
          </a:p>
        </p:txBody>
      </p:sp>
    </p:spTree>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55843F25-7868-4B19-9911-2F5EDFB59A2E}" type="slidenum">
              <a:rPr lang="zh-CN" altLang="en-US"/>
              <a:pPr>
                <a:defRPr/>
              </a:pPr>
              <a:t>‹#›</a:t>
            </a:fld>
            <a:endParaRPr lang="en-US" altLang="zh-CN" dirty="0"/>
          </a:p>
        </p:txBody>
      </p:sp>
    </p:spTree>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E87B75F6-D526-4C02-A57D-28A17E6F50BD}" type="slidenum">
              <a:rPr lang="zh-CN" altLang="en-US"/>
              <a:pPr>
                <a:defRPr/>
              </a:pPr>
              <a:t>‹#›</a:t>
            </a:fld>
            <a:endParaRPr lang="en-US" altLang="zh-CN" dirty="0"/>
          </a:p>
        </p:txBody>
      </p:sp>
    </p:spTree>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D9F20C84-E28C-4755-808D-01748AA577B4}" type="slidenum">
              <a:rPr lang="zh-CN" altLang="en-US"/>
              <a:pPr>
                <a:defRPr/>
              </a:pPr>
              <a:t>‹#›</a:t>
            </a:fld>
            <a:endParaRPr lang="en-US" altLang="zh-CN" dirty="0"/>
          </a:p>
        </p:txBody>
      </p:sp>
    </p:spTree>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a:ln/>
        </p:spPr>
        <p:txBody>
          <a:bodyPr/>
          <a:lstStyle>
            <a:lvl1pPr>
              <a:defRPr/>
            </a:lvl1pPr>
          </a:lstStyle>
          <a:p>
            <a:pPr>
              <a:defRPr/>
            </a:pPr>
            <a:fld id="{C7AE8583-57A0-4F71-A6EC-67856E93D3A4}" type="slidenum">
              <a:rPr lang="zh-CN" altLang="en-US"/>
              <a:pPr>
                <a:defRPr/>
              </a:pPr>
              <a:t>‹#›</a:t>
            </a:fld>
            <a:endParaRPr lang="en-US" altLang="zh-CN" dirty="0"/>
          </a:p>
        </p:txBody>
      </p:sp>
    </p:spTree>
  </p:cSld>
  <p:clrMapOvr>
    <a:masterClrMapping/>
  </p:clrMapOv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92482775-4A20-49F3-9538-EC8931DFC98B}" type="slidenum">
              <a:rPr lang="zh-CN" altLang="en-US"/>
              <a:pPr>
                <a:defRPr/>
              </a:pPr>
              <a:t>‹#›</a:t>
            </a:fld>
            <a:endParaRPr lang="en-US" altLang="zh-CN" dirty="0"/>
          </a:p>
        </p:txBody>
      </p:sp>
    </p:spTree>
  </p:cSld>
  <p:clrMapOvr>
    <a:masterClrMapping/>
  </p:clrMapOv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a:ln/>
        </p:spPr>
        <p:txBody>
          <a:bodyPr/>
          <a:lstStyle>
            <a:lvl1pPr>
              <a:defRPr/>
            </a:lvl1pPr>
          </a:lstStyle>
          <a:p>
            <a:pPr>
              <a:defRPr/>
            </a:pPr>
            <a:fld id="{7D370A93-828B-425F-8C10-C9E43ADE6EB2}" type="slidenum">
              <a:rPr lang="zh-CN" altLang="en-US"/>
              <a:pPr>
                <a:defRPr/>
              </a:pPr>
              <a:t>‹#›</a:t>
            </a:fld>
            <a:endParaRPr lang="en-US" altLang="zh-CN" dirty="0"/>
          </a:p>
        </p:txBody>
      </p:sp>
    </p:spTree>
  </p:cSld>
  <p:clrMapOvr>
    <a:masterClrMapping/>
  </p:clrMapOvr>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017F9768-CF8E-4F4E-B2CC-926AB4D38CD0}" type="slidenum">
              <a:rPr lang="zh-CN" altLang="en-US"/>
              <a:pPr>
                <a:defRPr/>
              </a:pPr>
              <a:t>‹#›</a:t>
            </a:fld>
            <a:endParaRPr lang="en-US" altLang="zh-CN" dirty="0"/>
          </a:p>
        </p:txBody>
      </p:sp>
    </p:spTree>
  </p:cSld>
  <p:clrMapOvr>
    <a:masterClrMapping/>
  </p:clrMapOvr>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1B2318AB-44CA-45B6-B36B-C48F9BBB7D1C}" type="slidenum">
              <a:rPr lang="zh-CN" altLang="en-US"/>
              <a:pPr>
                <a:defRPr/>
              </a:pPr>
              <a:t>‹#›</a:t>
            </a:fld>
            <a:endParaRPr lang="en-US" altLang="zh-CN" dirty="0"/>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4" name="Rectangle 6"/>
          <p:cNvSpPr>
            <a:spLocks noGrp="1" noChangeArrowheads="1"/>
          </p:cNvSpPr>
          <p:nvPr>
            <p:ph type="sldNum" sz="quarter" idx="10"/>
          </p:nvPr>
        </p:nvSpPr>
        <p:spPr>
          <a:xfrm>
            <a:off x="8256588" y="6525344"/>
            <a:ext cx="801687" cy="144462"/>
          </a:xfrm>
          <a:ln/>
        </p:spPr>
        <p:txBody>
          <a:bodyPr/>
          <a:lstStyle>
            <a:lvl1pPr>
              <a:defRPr baseline="0">
                <a:latin typeface="微软雅黑" panose="020B0503020204020204" pitchFamily="34" charset="-122"/>
              </a:defRPr>
            </a:lvl1pPr>
          </a:lstStyle>
          <a:p>
            <a:r>
              <a:rPr lang="en-US" altLang="zh-CN" dirty="0" smtClean="0"/>
              <a:t>Page </a:t>
            </a:r>
            <a:fld id="{0C913308-F349-4B6D-A68A-DD1791B4A57B}" type="slidenum">
              <a:rPr lang="zh-CN" altLang="en-US" smtClean="0"/>
              <a:pPr/>
              <a:t>‹#›</a:t>
            </a:fld>
            <a:endParaRPr lang="zh-CN" altLang="en-US" dirty="0"/>
          </a:p>
        </p:txBody>
      </p:sp>
    </p:spTree>
  </p:cSld>
  <p:clrMapOvr>
    <a:masterClrMapping/>
  </p:clrMapOvr>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C4DDA2C5-4C68-4266-A37D-78252E0ED7A9}" type="slidenum">
              <a:rPr lang="zh-CN" altLang="en-US"/>
              <a:pPr>
                <a:defRPr/>
              </a:pPr>
              <a:t>‹#›</a:t>
            </a:fld>
            <a:endParaRPr lang="en-US" altLang="zh-CN" dirty="0"/>
          </a:p>
        </p:txBody>
      </p:sp>
    </p:spTree>
  </p:cSld>
  <p:clrMapOvr>
    <a:masterClrMapping/>
  </p:clrMapOvr>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51F68837-852F-43B8-A591-24FE90FFB228}" type="slidenum">
              <a:rPr lang="zh-CN" altLang="en-US"/>
              <a:pPr>
                <a:defRPr/>
              </a:pPr>
              <a:t>‹#›</a:t>
            </a:fld>
            <a:endParaRPr lang="en-US" altLang="zh-CN" dirty="0"/>
          </a:p>
        </p:txBody>
      </p:sp>
    </p:spTree>
  </p:cSld>
  <p:clrMapOvr>
    <a:masterClrMapping/>
  </p:clrMapOvr>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Tree>
  </p:cSld>
  <p:clrMapOvr>
    <a:masterClrMapping/>
  </p:clrMapOvr>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7" name="Rectangle 6"/>
          <p:cNvSpPr>
            <a:spLocks noGrp="1" noChangeArrowheads="1"/>
          </p:cNvSpPr>
          <p:nvPr>
            <p:ph type="sldNum" sz="quarter" idx="10"/>
          </p:nvPr>
        </p:nvSpPr>
        <p:spPr>
          <a:xfrm>
            <a:off x="8256588" y="6525344"/>
            <a:ext cx="801687" cy="144462"/>
          </a:xfrm>
          <a:ln/>
        </p:spPr>
        <p:txBody>
          <a:bodyPr/>
          <a:lstStyle>
            <a:lvl1pPr>
              <a:defRPr baseline="0">
                <a:latin typeface="微软雅黑" panose="020B0503020204020204" pitchFamily="34" charset="-122"/>
              </a:defRPr>
            </a:lvl1pPr>
          </a:lstStyle>
          <a:p>
            <a:r>
              <a:rPr lang="en-US" altLang="zh-CN" dirty="0" smtClean="0"/>
              <a:t>Page </a:t>
            </a:r>
            <a:fld id="{0C913308-F349-4B6D-A68A-DD1791B4A57B}" type="slidenum">
              <a:rPr lang="zh-CN" altLang="en-US" smtClean="0"/>
              <a:pPr/>
              <a:t>‹#›</a:t>
            </a:fld>
            <a:endParaRPr lang="zh-CN" altLang="en-US" dirty="0"/>
          </a:p>
        </p:txBody>
      </p:sp>
    </p:spTree>
  </p:cSld>
  <p:clrMapOvr>
    <a:masterClrMapping/>
  </p:clrMapOvr>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6"/>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FE66EB7C-6B2A-4AEE-B520-132DD6FBEDCF}" type="datetimeFigureOut">
              <a:rPr lang="zh-CN" altLang="en-US" smtClean="0">
                <a:solidFill>
                  <a:prstClr val="black">
                    <a:tint val="75000"/>
                  </a:prstClr>
                </a:solidFill>
              </a:rPr>
              <a:pPr/>
              <a:t>2018/10/10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4F5E73B0-16CA-41DE-9353-060B513A961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00385772"/>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E66EB7C-6B2A-4AEE-B520-132DD6FBEDCF}" type="datetimeFigureOut">
              <a:rPr lang="zh-CN" altLang="en-US" smtClean="0">
                <a:solidFill>
                  <a:prstClr val="black">
                    <a:tint val="75000"/>
                  </a:prstClr>
                </a:solidFill>
              </a:rPr>
              <a:pPr/>
              <a:t>2018/10/10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4F5E73B0-16CA-41DE-9353-060B513A961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99461638"/>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1"/>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FE66EB7C-6B2A-4AEE-B520-132DD6FBEDCF}" type="datetimeFigureOut">
              <a:rPr lang="zh-CN" altLang="en-US" smtClean="0">
                <a:solidFill>
                  <a:prstClr val="black">
                    <a:tint val="75000"/>
                  </a:prstClr>
                </a:solidFill>
              </a:rPr>
              <a:pPr/>
              <a:t>2018/10/10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4F5E73B0-16CA-41DE-9353-060B513A961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1689145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FE66EB7C-6B2A-4AEE-B520-132DD6FBEDCF}" type="datetimeFigureOut">
              <a:rPr lang="zh-CN" altLang="en-US" smtClean="0">
                <a:solidFill>
                  <a:prstClr val="black">
                    <a:tint val="75000"/>
                  </a:prstClr>
                </a:solidFill>
              </a:rPr>
              <a:pPr/>
              <a:t>2018/10/10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4F5E73B0-16CA-41DE-9353-060B513A961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81343801"/>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9"/>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7"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7"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FE66EB7C-6B2A-4AEE-B520-132DD6FBEDCF}" type="datetimeFigureOut">
              <a:rPr lang="zh-CN" altLang="en-US" smtClean="0">
                <a:solidFill>
                  <a:prstClr val="black">
                    <a:tint val="75000"/>
                  </a:prstClr>
                </a:solidFill>
              </a:rPr>
              <a:pPr/>
              <a:t>2018/10/10</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4F5E73B0-16CA-41DE-9353-060B513A961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3066942"/>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FE66EB7C-6B2A-4AEE-B520-132DD6FBEDCF}" type="datetimeFigureOut">
              <a:rPr lang="zh-CN" altLang="en-US" smtClean="0">
                <a:solidFill>
                  <a:prstClr val="black">
                    <a:tint val="75000"/>
                  </a:prstClr>
                </a:solidFill>
              </a:rPr>
              <a:pPr/>
              <a:t>2018/10/10</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4F5E73B0-16CA-41DE-9353-060B513A961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46580442"/>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E66EB7C-6B2A-4AEE-B520-132DD6FBEDCF}" type="datetimeFigureOut">
              <a:rPr lang="zh-CN" altLang="en-US" smtClean="0">
                <a:solidFill>
                  <a:prstClr val="black">
                    <a:tint val="75000"/>
                  </a:prstClr>
                </a:solidFill>
              </a:rPr>
              <a:pPr/>
              <a:t>2018/10/10</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4F5E73B0-16CA-41DE-9353-060B513A961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570226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6" name="Rectangle 6"/>
          <p:cNvSpPr>
            <a:spLocks noGrp="1" noChangeArrowheads="1"/>
          </p:cNvSpPr>
          <p:nvPr>
            <p:ph type="sldNum" sz="quarter" idx="10"/>
          </p:nvPr>
        </p:nvSpPr>
        <p:spPr>
          <a:xfrm>
            <a:off x="8256588" y="6525344"/>
            <a:ext cx="801687" cy="144462"/>
          </a:xfrm>
          <a:ln/>
        </p:spPr>
        <p:txBody>
          <a:bodyPr/>
          <a:lstStyle>
            <a:lvl1pPr>
              <a:defRPr baseline="0">
                <a:latin typeface="微软雅黑" panose="020B0503020204020204" pitchFamily="34" charset="-122"/>
              </a:defRPr>
            </a:lvl1pPr>
          </a:lstStyle>
          <a:p>
            <a:r>
              <a:rPr lang="en-US" altLang="zh-CN" dirty="0" smtClean="0"/>
              <a:t>Page </a:t>
            </a:r>
            <a:fld id="{0C913308-F349-4B6D-A68A-DD1791B4A57B}" type="slidenum">
              <a:rPr lang="zh-CN" altLang="en-US" smtClean="0"/>
              <a:pPr/>
              <a:t>‹#›</a:t>
            </a:fld>
            <a:endParaRPr lang="zh-CN" altLang="en-US" dirty="0"/>
          </a:p>
        </p:txBody>
      </p:sp>
    </p:spTree>
  </p:cSld>
  <p:clrMapOvr>
    <a:masterClrMapping/>
  </p:clrMapOvr>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73049"/>
            <a:ext cx="3008313" cy="1162051"/>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E66EB7C-6B2A-4AEE-B520-132DD6FBEDCF}" type="datetimeFigureOut">
              <a:rPr lang="zh-CN" altLang="en-US" smtClean="0">
                <a:solidFill>
                  <a:prstClr val="black">
                    <a:tint val="75000"/>
                  </a:prstClr>
                </a:solidFill>
              </a:rPr>
              <a:pPr/>
              <a:t>2018/10/10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4F5E73B0-16CA-41DE-9353-060B513A961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45430949"/>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9"/>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E66EB7C-6B2A-4AEE-B520-132DD6FBEDCF}" type="datetimeFigureOut">
              <a:rPr lang="zh-CN" altLang="en-US" smtClean="0">
                <a:solidFill>
                  <a:prstClr val="black">
                    <a:tint val="75000"/>
                  </a:prstClr>
                </a:solidFill>
              </a:rPr>
              <a:pPr/>
              <a:t>2018/10/10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4F5E73B0-16CA-41DE-9353-060B513A961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40076304"/>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E66EB7C-6B2A-4AEE-B520-132DD6FBEDCF}" type="datetimeFigureOut">
              <a:rPr lang="zh-CN" altLang="en-US" smtClean="0">
                <a:solidFill>
                  <a:prstClr val="black">
                    <a:tint val="75000"/>
                  </a:prstClr>
                </a:solidFill>
              </a:rPr>
              <a:pPr/>
              <a:t>2018/10/10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4F5E73B0-16CA-41DE-9353-060B513A961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38862384"/>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375"/>
            <a:ext cx="2057400" cy="438785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6375"/>
            <a:ext cx="6019800" cy="438785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E66EB7C-6B2A-4AEE-B520-132DD6FBEDCF}" type="datetimeFigureOut">
              <a:rPr lang="zh-CN" altLang="en-US" smtClean="0">
                <a:solidFill>
                  <a:prstClr val="black">
                    <a:tint val="75000"/>
                  </a:prstClr>
                </a:solidFill>
              </a:rPr>
              <a:pPr/>
              <a:t>2018/10/10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4F5E73B0-16CA-41DE-9353-060B513A961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33873261"/>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userDrawn="1">
  <p:cSld name="COVER CORPORATE">
    <p:spTree>
      <p:nvGrpSpPr>
        <p:cNvPr id="1" name=""/>
        <p:cNvGrpSpPr/>
        <p:nvPr/>
      </p:nvGrpSpPr>
      <p:grpSpPr>
        <a:xfrm>
          <a:off x="0" y="0"/>
          <a:ext cx="0" cy="0"/>
          <a:chOff x="0" y="0"/>
          <a:chExt cx="0" cy="0"/>
        </a:xfrm>
      </p:grpSpPr>
      <p:sp>
        <p:nvSpPr>
          <p:cNvPr id="10" name="Rectangle 3"/>
          <p:cNvSpPr>
            <a:spLocks noGrp="1" noChangeArrowheads="1"/>
          </p:cNvSpPr>
          <p:nvPr>
            <p:ph type="ctrTitle"/>
          </p:nvPr>
        </p:nvSpPr>
        <p:spPr>
          <a:xfrm>
            <a:off x="2801841" y="5065146"/>
            <a:ext cx="5774266" cy="573943"/>
          </a:xfrm>
          <a:prstGeom prst="rect">
            <a:avLst/>
          </a:prstGeom>
        </p:spPr>
        <p:txBody>
          <a:bodyPr/>
          <a:lstStyle>
            <a:lvl1pPr algn="l">
              <a:defRPr sz="2800" b="0" i="0" spc="0" baseline="0">
                <a:solidFill>
                  <a:schemeClr val="tx1">
                    <a:lumMod val="65000"/>
                    <a:lumOff val="35000"/>
                  </a:schemeClr>
                </a:solidFill>
                <a:latin typeface="+mj-lt"/>
                <a:cs typeface="Arial"/>
              </a:defRPr>
            </a:lvl1pPr>
          </a:lstStyle>
          <a:p>
            <a:r>
              <a:rPr lang="it-IT" dirty="0" smtClean="0"/>
              <a:t>Fare clic per modificare stile</a:t>
            </a:r>
            <a:endParaRPr lang="en-GB" dirty="0"/>
          </a:p>
        </p:txBody>
      </p:sp>
    </p:spTree>
    <p:extLst>
      <p:ext uri="{BB962C8B-B14F-4D97-AF65-F5344CB8AC3E}">
        <p14:creationId xmlns:p14="http://schemas.microsoft.com/office/powerpoint/2010/main" val="2401556933"/>
      </p:ext>
    </p:extLst>
  </p:cSld>
  <p:clrMapOvr>
    <a:masterClrMapping/>
  </p:clrMapOvr>
  <p:transition spd="slow">
    <p:wipe/>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userDrawn="1">
  <p:cSld name="1_COVER CORPORA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9820656"/>
      </p:ext>
    </p:extLst>
  </p:cSld>
  <p:clrMapOvr>
    <a:masterClrMapping/>
  </p:clrMapOvr>
  <p:transition spd="slow">
    <p:wipe/>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userDrawn="1">
  <p:cSld name="END PRESENTATION">
    <p:spTree>
      <p:nvGrpSpPr>
        <p:cNvPr id="1" name=""/>
        <p:cNvGrpSpPr/>
        <p:nvPr/>
      </p:nvGrpSpPr>
      <p:grpSpPr>
        <a:xfrm>
          <a:off x="0" y="0"/>
          <a:ext cx="0" cy="0"/>
          <a:chOff x="0" y="0"/>
          <a:chExt cx="0" cy="0"/>
        </a:xfrm>
      </p:grpSpPr>
      <p:sp>
        <p:nvSpPr>
          <p:cNvPr id="2" name="Titolo 1"/>
          <p:cNvSpPr>
            <a:spLocks noGrp="1"/>
          </p:cNvSpPr>
          <p:nvPr>
            <p:ph type="title"/>
          </p:nvPr>
        </p:nvSpPr>
        <p:spPr>
          <a:xfrm>
            <a:off x="0" y="2813059"/>
            <a:ext cx="9144000" cy="732367"/>
          </a:xfrm>
          <a:prstGeom prst="rect">
            <a:avLst/>
          </a:prstGeom>
        </p:spPr>
        <p:txBody>
          <a:bodyPr/>
          <a:lstStyle>
            <a:lvl1pPr algn="ctr">
              <a:defRPr sz="3500" b="0">
                <a:solidFill>
                  <a:srgbClr val="C11119"/>
                </a:solidFill>
              </a:defRPr>
            </a:lvl1pPr>
          </a:lstStyle>
          <a:p>
            <a:r>
              <a:rPr lang="it-IT" dirty="0" smtClean="0"/>
              <a:t>Fare clic per modificare stile</a:t>
            </a:r>
            <a:endParaRPr lang="it-IT" dirty="0"/>
          </a:p>
        </p:txBody>
      </p:sp>
    </p:spTree>
    <p:extLst>
      <p:ext uri="{BB962C8B-B14F-4D97-AF65-F5344CB8AC3E}">
        <p14:creationId xmlns:p14="http://schemas.microsoft.com/office/powerpoint/2010/main" val="3480811550"/>
      </p:ext>
    </p:extLst>
  </p:cSld>
  <p:clrMapOvr>
    <a:masterClrMapping/>
  </p:clrMapOvr>
  <p:transition spd="slow">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Rectangle 6"/>
          <p:cNvSpPr>
            <a:spLocks noGrp="1" noChangeArrowheads="1"/>
          </p:cNvSpPr>
          <p:nvPr>
            <p:ph type="sldNum" sz="quarter" idx="10"/>
          </p:nvPr>
        </p:nvSpPr>
        <p:spPr>
          <a:xfrm>
            <a:off x="8256588" y="6525344"/>
            <a:ext cx="801687" cy="144462"/>
          </a:xfrm>
          <a:ln/>
        </p:spPr>
        <p:txBody>
          <a:bodyPr/>
          <a:lstStyle>
            <a:lvl1pPr>
              <a:defRPr baseline="0">
                <a:latin typeface="微软雅黑" panose="020B0503020204020204" pitchFamily="34" charset="-122"/>
              </a:defRPr>
            </a:lvl1pPr>
          </a:lstStyle>
          <a:p>
            <a:r>
              <a:rPr lang="en-US" altLang="zh-CN" dirty="0" smtClean="0"/>
              <a:t>Page </a:t>
            </a:r>
            <a:fld id="{0C913308-F349-4B6D-A68A-DD1791B4A57B}" type="slidenum">
              <a:rPr lang="zh-CN" altLang="en-US" smtClean="0"/>
              <a:pPr/>
              <a:t>‹#›</a:t>
            </a:fld>
            <a:endParaRPr lang="zh-CN" altLang="en-US" dirty="0"/>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image" Target="../media/image2.jpeg"/><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image" Target="../media/image3.jpeg"/><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theme" Target="../theme/theme3.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slideLayout" Target="../slideLayouts/slideLayout49.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2" Type="http://schemas.openxmlformats.org/officeDocument/2006/relationships/slideLayout" Target="../slideLayouts/slideLayout38.xml"/><Relationship Id="rId16" Type="http://schemas.openxmlformats.org/officeDocument/2006/relationships/image" Target="../media/image1.jpeg"/><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5" Type="http://schemas.openxmlformats.org/officeDocument/2006/relationships/theme" Target="../theme/theme4.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slideLayout" Target="../slideLayouts/slideLayout50.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8.xml"/><Relationship Id="rId13" Type="http://schemas.openxmlformats.org/officeDocument/2006/relationships/image" Target="../media/image2.jpeg"/><Relationship Id="rId3" Type="http://schemas.openxmlformats.org/officeDocument/2006/relationships/slideLayout" Target="../slideLayouts/slideLayout53.xml"/><Relationship Id="rId7" Type="http://schemas.openxmlformats.org/officeDocument/2006/relationships/slideLayout" Target="../slideLayouts/slideLayout57.xml"/><Relationship Id="rId12" Type="http://schemas.openxmlformats.org/officeDocument/2006/relationships/theme" Target="../theme/theme5.xml"/><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slideLayout" Target="../slideLayouts/slideLayout61.xml"/><Relationship Id="rId5" Type="http://schemas.openxmlformats.org/officeDocument/2006/relationships/slideLayout" Target="../slideLayouts/slideLayout55.xml"/><Relationship Id="rId10" Type="http://schemas.openxmlformats.org/officeDocument/2006/relationships/slideLayout" Target="../slideLayouts/slideLayout60.xml"/><Relationship Id="rId4" Type="http://schemas.openxmlformats.org/officeDocument/2006/relationships/slideLayout" Target="../slideLayouts/slideLayout54.xml"/><Relationship Id="rId9" Type="http://schemas.openxmlformats.org/officeDocument/2006/relationships/slideLayout" Target="../slideLayouts/slideLayout59.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9.xml"/><Relationship Id="rId13" Type="http://schemas.openxmlformats.org/officeDocument/2006/relationships/image" Target="../media/image3.jpeg"/><Relationship Id="rId3" Type="http://schemas.openxmlformats.org/officeDocument/2006/relationships/slideLayout" Target="../slideLayouts/slideLayout64.xml"/><Relationship Id="rId7" Type="http://schemas.openxmlformats.org/officeDocument/2006/relationships/slideLayout" Target="../slideLayouts/slideLayout68.xml"/><Relationship Id="rId12" Type="http://schemas.openxmlformats.org/officeDocument/2006/relationships/theme" Target="../theme/theme6.xml"/><Relationship Id="rId2" Type="http://schemas.openxmlformats.org/officeDocument/2006/relationships/slideLayout" Target="../slideLayouts/slideLayout63.xml"/><Relationship Id="rId1" Type="http://schemas.openxmlformats.org/officeDocument/2006/relationships/slideLayout" Target="../slideLayouts/slideLayout62.xml"/><Relationship Id="rId6" Type="http://schemas.openxmlformats.org/officeDocument/2006/relationships/slideLayout" Target="../slideLayouts/slideLayout67.xml"/><Relationship Id="rId11" Type="http://schemas.openxmlformats.org/officeDocument/2006/relationships/slideLayout" Target="../slideLayouts/slideLayout72.xml"/><Relationship Id="rId5" Type="http://schemas.openxmlformats.org/officeDocument/2006/relationships/slideLayout" Target="../slideLayouts/slideLayout66.xml"/><Relationship Id="rId10" Type="http://schemas.openxmlformats.org/officeDocument/2006/relationships/slideLayout" Target="../slideLayouts/slideLayout71.xml"/><Relationship Id="rId4" Type="http://schemas.openxmlformats.org/officeDocument/2006/relationships/slideLayout" Target="../slideLayouts/slideLayout65.xml"/><Relationship Id="rId9" Type="http://schemas.openxmlformats.org/officeDocument/2006/relationships/slideLayout" Target="../slideLayouts/slideLayout70.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0.xml"/><Relationship Id="rId13" Type="http://schemas.openxmlformats.org/officeDocument/2006/relationships/slideLayout" Target="../slideLayouts/slideLayout85.xml"/><Relationship Id="rId3" Type="http://schemas.openxmlformats.org/officeDocument/2006/relationships/slideLayout" Target="../slideLayouts/slideLayout75.xml"/><Relationship Id="rId7" Type="http://schemas.openxmlformats.org/officeDocument/2006/relationships/slideLayout" Target="../slideLayouts/slideLayout79.xml"/><Relationship Id="rId12" Type="http://schemas.openxmlformats.org/officeDocument/2006/relationships/slideLayout" Target="../slideLayouts/slideLayout84.xml"/><Relationship Id="rId2" Type="http://schemas.openxmlformats.org/officeDocument/2006/relationships/slideLayout" Target="../slideLayouts/slideLayout74.xml"/><Relationship Id="rId16" Type="http://schemas.openxmlformats.org/officeDocument/2006/relationships/image" Target="../media/image4.jpg"/><Relationship Id="rId1" Type="http://schemas.openxmlformats.org/officeDocument/2006/relationships/slideLayout" Target="../slideLayouts/slideLayout73.xml"/><Relationship Id="rId6" Type="http://schemas.openxmlformats.org/officeDocument/2006/relationships/slideLayout" Target="../slideLayouts/slideLayout78.xml"/><Relationship Id="rId11" Type="http://schemas.openxmlformats.org/officeDocument/2006/relationships/slideLayout" Target="../slideLayouts/slideLayout83.xml"/><Relationship Id="rId5" Type="http://schemas.openxmlformats.org/officeDocument/2006/relationships/slideLayout" Target="../slideLayouts/slideLayout77.xml"/><Relationship Id="rId15" Type="http://schemas.openxmlformats.org/officeDocument/2006/relationships/theme" Target="../theme/theme7.xml"/><Relationship Id="rId10" Type="http://schemas.openxmlformats.org/officeDocument/2006/relationships/slideLayout" Target="../slideLayouts/slideLayout82.xml"/><Relationship Id="rId4" Type="http://schemas.openxmlformats.org/officeDocument/2006/relationships/slideLayout" Target="../slideLayouts/slideLayout76.xml"/><Relationship Id="rId9" Type="http://schemas.openxmlformats.org/officeDocument/2006/relationships/slideLayout" Target="../slideLayouts/slideLayout81.xml"/><Relationship Id="rId14" Type="http://schemas.openxmlformats.org/officeDocument/2006/relationships/slideLayout" Target="../slideLayouts/slideLayout8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250825" y="188913"/>
            <a:ext cx="5257800" cy="3460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4"/>
          <p:cNvSpPr>
            <a:spLocks noGrp="1" noChangeArrowheads="1"/>
          </p:cNvSpPr>
          <p:nvPr>
            <p:ph type="body" idx="1"/>
          </p:nvPr>
        </p:nvSpPr>
        <p:spPr bwMode="auto">
          <a:xfrm>
            <a:off x="250825" y="981075"/>
            <a:ext cx="8435975" cy="51450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46" name="Rectangle 6"/>
          <p:cNvSpPr>
            <a:spLocks noGrp="1" noChangeArrowheads="1"/>
          </p:cNvSpPr>
          <p:nvPr>
            <p:ph type="sldNum" sz="quarter" idx="4"/>
          </p:nvPr>
        </p:nvSpPr>
        <p:spPr bwMode="auto">
          <a:xfrm>
            <a:off x="8256588" y="6570663"/>
            <a:ext cx="801687" cy="14446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b="0">
                <a:latin typeface="Arial" charset="0"/>
                <a:ea typeface="宋体" pitchFamily="2" charset="-122"/>
              </a:defRPr>
            </a:lvl1pPr>
          </a:lstStyle>
          <a:p>
            <a:fld id="{0C913308-F349-4B6D-A68A-DD1791B4A57B}" type="slidenum">
              <a:rPr lang="zh-CN" altLang="en-US" smtClean="0"/>
              <a:t>‹#›</a:t>
            </a:fld>
            <a:endParaRPr lang="zh-CN" altLang="en-US"/>
          </a:p>
        </p:txBody>
      </p:sp>
      <p:pic>
        <p:nvPicPr>
          <p:cNvPr id="1029" name="Picture 15" descr="PPT2"/>
          <p:cNvPicPr>
            <a:picLocks noChangeAspect="1" noChangeArrowheads="1"/>
          </p:cNvPicPr>
          <p:nvPr/>
        </p:nvPicPr>
        <p:blipFill>
          <a:blip r:embed="rId16" cstate="print"/>
          <a:srcRect/>
          <a:stretch>
            <a:fillRect/>
          </a:stretch>
        </p:blipFill>
        <p:spPr bwMode="auto">
          <a:xfrm>
            <a:off x="0" y="0"/>
            <a:ext cx="9144000" cy="68580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736" r:id="rId14"/>
  </p:sldLayoutIdLst>
  <p:transition/>
  <p:timing>
    <p:tnLst>
      <p:par>
        <p:cTn id="1" dur="indefinite" restart="never" nodeType="tmRoot"/>
      </p:par>
    </p:tnLst>
  </p:timing>
  <p:hf hdr="0" ftr="0" dt="0"/>
  <p:txStyles>
    <p:titleStyle>
      <a:lvl1pPr algn="l" rtl="0" eaLnBrk="1" fontAlgn="base" hangingPunct="1">
        <a:spcBef>
          <a:spcPct val="0"/>
        </a:spcBef>
        <a:spcAft>
          <a:spcPct val="0"/>
        </a:spcAft>
        <a:defRPr sz="3200">
          <a:solidFill>
            <a:schemeClr val="tx2"/>
          </a:solidFill>
          <a:latin typeface="+mj-lt"/>
          <a:ea typeface="+mj-ea"/>
          <a:cs typeface="+mj-cs"/>
        </a:defRPr>
      </a:lvl1pPr>
      <a:lvl2pPr algn="l" rtl="0" eaLnBrk="1" fontAlgn="base" hangingPunct="1">
        <a:spcBef>
          <a:spcPct val="0"/>
        </a:spcBef>
        <a:spcAft>
          <a:spcPct val="0"/>
        </a:spcAft>
        <a:defRPr sz="3200">
          <a:solidFill>
            <a:schemeClr val="tx2"/>
          </a:solidFill>
          <a:latin typeface="Arial" charset="0"/>
          <a:ea typeface="黑体" pitchFamily="2" charset="-122"/>
        </a:defRPr>
      </a:lvl2pPr>
      <a:lvl3pPr algn="l" rtl="0" eaLnBrk="1" fontAlgn="base" hangingPunct="1">
        <a:spcBef>
          <a:spcPct val="0"/>
        </a:spcBef>
        <a:spcAft>
          <a:spcPct val="0"/>
        </a:spcAft>
        <a:defRPr sz="3200">
          <a:solidFill>
            <a:schemeClr val="tx2"/>
          </a:solidFill>
          <a:latin typeface="Arial" charset="0"/>
          <a:ea typeface="黑体" pitchFamily="2" charset="-122"/>
        </a:defRPr>
      </a:lvl3pPr>
      <a:lvl4pPr algn="l" rtl="0" eaLnBrk="1" fontAlgn="base" hangingPunct="1">
        <a:spcBef>
          <a:spcPct val="0"/>
        </a:spcBef>
        <a:spcAft>
          <a:spcPct val="0"/>
        </a:spcAft>
        <a:defRPr sz="3200">
          <a:solidFill>
            <a:schemeClr val="tx2"/>
          </a:solidFill>
          <a:latin typeface="Arial" charset="0"/>
          <a:ea typeface="黑体" pitchFamily="2" charset="-122"/>
        </a:defRPr>
      </a:lvl4pPr>
      <a:lvl5pPr algn="l" rtl="0" eaLnBrk="1" fontAlgn="base" hangingPunct="1">
        <a:spcBef>
          <a:spcPct val="0"/>
        </a:spcBef>
        <a:spcAft>
          <a:spcPct val="0"/>
        </a:spcAft>
        <a:defRPr sz="3200">
          <a:solidFill>
            <a:schemeClr val="tx2"/>
          </a:solidFill>
          <a:latin typeface="Arial" charset="0"/>
          <a:ea typeface="黑体" pitchFamily="2" charset="-122"/>
        </a:defRPr>
      </a:lvl5pPr>
      <a:lvl6pPr marL="457200" algn="l" rtl="0" eaLnBrk="1" fontAlgn="base" hangingPunct="1">
        <a:spcBef>
          <a:spcPct val="0"/>
        </a:spcBef>
        <a:spcAft>
          <a:spcPct val="0"/>
        </a:spcAft>
        <a:defRPr sz="3200">
          <a:solidFill>
            <a:schemeClr val="tx2"/>
          </a:solidFill>
          <a:latin typeface="Arial" charset="0"/>
          <a:ea typeface="黑体" pitchFamily="2" charset="-122"/>
        </a:defRPr>
      </a:lvl6pPr>
      <a:lvl7pPr marL="914400" algn="l" rtl="0" eaLnBrk="1" fontAlgn="base" hangingPunct="1">
        <a:spcBef>
          <a:spcPct val="0"/>
        </a:spcBef>
        <a:spcAft>
          <a:spcPct val="0"/>
        </a:spcAft>
        <a:defRPr sz="3200">
          <a:solidFill>
            <a:schemeClr val="tx2"/>
          </a:solidFill>
          <a:latin typeface="Arial" charset="0"/>
          <a:ea typeface="黑体" pitchFamily="2" charset="-122"/>
        </a:defRPr>
      </a:lvl7pPr>
      <a:lvl8pPr marL="1371600" algn="l" rtl="0" eaLnBrk="1" fontAlgn="base" hangingPunct="1">
        <a:spcBef>
          <a:spcPct val="0"/>
        </a:spcBef>
        <a:spcAft>
          <a:spcPct val="0"/>
        </a:spcAft>
        <a:defRPr sz="3200">
          <a:solidFill>
            <a:schemeClr val="tx2"/>
          </a:solidFill>
          <a:latin typeface="Arial" charset="0"/>
          <a:ea typeface="黑体" pitchFamily="2" charset="-122"/>
        </a:defRPr>
      </a:lvl8pPr>
      <a:lvl9pPr marL="1828800" algn="l" rtl="0" eaLnBrk="1" fontAlgn="base" hangingPunct="1">
        <a:spcBef>
          <a:spcPct val="0"/>
        </a:spcBef>
        <a:spcAft>
          <a:spcPct val="0"/>
        </a:spcAft>
        <a:defRPr sz="3200">
          <a:solidFill>
            <a:schemeClr val="tx2"/>
          </a:solidFill>
          <a:latin typeface="Arial" charset="0"/>
          <a:ea typeface="黑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51"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9156"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0">
                <a:latin typeface="Arial" charset="0"/>
                <a:ea typeface="宋体" pitchFamily="2" charset="-122"/>
              </a:defRPr>
            </a:lvl1pPr>
          </a:lstStyle>
          <a:p>
            <a:pPr>
              <a:defRPr/>
            </a:pPr>
            <a:endParaRPr lang="en-US" altLang="zh-CN" dirty="0"/>
          </a:p>
        </p:txBody>
      </p:sp>
      <p:sp>
        <p:nvSpPr>
          <p:cNvPr id="49157"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b="0">
                <a:latin typeface="Arial" charset="0"/>
                <a:ea typeface="宋体" pitchFamily="2" charset="-122"/>
              </a:defRPr>
            </a:lvl1pPr>
          </a:lstStyle>
          <a:p>
            <a:pPr>
              <a:defRPr/>
            </a:pPr>
            <a:endParaRPr lang="en-US" altLang="zh-CN"/>
          </a:p>
        </p:txBody>
      </p:sp>
      <p:sp>
        <p:nvSpPr>
          <p:cNvPr id="49158"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b="0">
                <a:latin typeface="Arial" charset="0"/>
                <a:ea typeface="宋体" pitchFamily="2" charset="-122"/>
              </a:defRPr>
            </a:lvl1pPr>
          </a:lstStyle>
          <a:p>
            <a:pPr>
              <a:defRPr/>
            </a:pPr>
            <a:fld id="{7503EAFF-FFEC-43E2-96D6-6C7F65CE06E7}" type="slidenum">
              <a:rPr lang="zh-CN" altLang="en-US"/>
              <a:pPr>
                <a:defRPr/>
              </a:pPr>
              <a:t>‹#›</a:t>
            </a:fld>
            <a:endParaRPr lang="en-US" altLang="zh-CN" dirty="0"/>
          </a:p>
        </p:txBody>
      </p:sp>
      <p:pic>
        <p:nvPicPr>
          <p:cNvPr id="2055" name="Picture 11" descr="PPT1"/>
          <p:cNvPicPr>
            <a:picLocks noChangeAspect="1" noChangeArrowheads="1"/>
          </p:cNvPicPr>
          <p:nvPr/>
        </p:nvPicPr>
        <p:blipFill>
          <a:blip r:embed="rId13" cstate="print"/>
          <a:srcRect/>
          <a:stretch>
            <a:fillRect/>
          </a:stretch>
        </p:blipFill>
        <p:spPr bwMode="auto">
          <a:xfrm>
            <a:off x="0" y="0"/>
            <a:ext cx="9144000" cy="68580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transition/>
  <p:timing>
    <p:tnLst>
      <p:par>
        <p:cTn id="1" dur="indefinite" restart="never" nodeType="tmRoot"/>
      </p:par>
    </p:tnLst>
  </p:timing>
  <p:hf hdr="0" ftr="0" dt="0"/>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ea typeface="宋体" pitchFamily="2" charset="-122"/>
        </a:defRPr>
      </a:lvl2pPr>
      <a:lvl3pPr algn="ctr" rtl="0" eaLnBrk="1" fontAlgn="base" hangingPunct="1">
        <a:spcBef>
          <a:spcPct val="0"/>
        </a:spcBef>
        <a:spcAft>
          <a:spcPct val="0"/>
        </a:spcAft>
        <a:defRPr sz="4400">
          <a:solidFill>
            <a:schemeClr val="tx2"/>
          </a:solidFill>
          <a:latin typeface="Arial" charset="0"/>
          <a:ea typeface="宋体" pitchFamily="2" charset="-122"/>
        </a:defRPr>
      </a:lvl3pPr>
      <a:lvl4pPr algn="ctr" rtl="0" eaLnBrk="1" fontAlgn="base" hangingPunct="1">
        <a:spcBef>
          <a:spcPct val="0"/>
        </a:spcBef>
        <a:spcAft>
          <a:spcPct val="0"/>
        </a:spcAft>
        <a:defRPr sz="4400">
          <a:solidFill>
            <a:schemeClr val="tx2"/>
          </a:solidFill>
          <a:latin typeface="Arial" charset="0"/>
          <a:ea typeface="宋体" pitchFamily="2" charset="-122"/>
        </a:defRPr>
      </a:lvl4pPr>
      <a:lvl5pPr algn="ctr" rtl="0" eaLnBrk="1" fontAlgn="base" hangingPunct="1">
        <a:spcBef>
          <a:spcPct val="0"/>
        </a:spcBef>
        <a:spcAft>
          <a:spcPct val="0"/>
        </a:spcAft>
        <a:defRPr sz="4400">
          <a:solidFill>
            <a:schemeClr val="tx2"/>
          </a:solidFill>
          <a:latin typeface="Arial" charset="0"/>
          <a:ea typeface="宋体" pitchFamily="2" charset="-122"/>
        </a:defRPr>
      </a:lvl5pPr>
      <a:lvl6pPr marL="457200" algn="ctr" rtl="0" eaLnBrk="1" fontAlgn="base" hangingPunct="1">
        <a:spcBef>
          <a:spcPct val="0"/>
        </a:spcBef>
        <a:spcAft>
          <a:spcPct val="0"/>
        </a:spcAft>
        <a:defRPr sz="4400">
          <a:solidFill>
            <a:schemeClr val="tx2"/>
          </a:solidFill>
          <a:latin typeface="Arial" charset="0"/>
          <a:ea typeface="宋体" pitchFamily="2" charset="-122"/>
        </a:defRPr>
      </a:lvl6pPr>
      <a:lvl7pPr marL="914400" algn="ctr" rtl="0" eaLnBrk="1" fontAlgn="base" hangingPunct="1">
        <a:spcBef>
          <a:spcPct val="0"/>
        </a:spcBef>
        <a:spcAft>
          <a:spcPct val="0"/>
        </a:spcAft>
        <a:defRPr sz="4400">
          <a:solidFill>
            <a:schemeClr val="tx2"/>
          </a:solidFill>
          <a:latin typeface="Arial" charset="0"/>
          <a:ea typeface="宋体" pitchFamily="2" charset="-122"/>
        </a:defRPr>
      </a:lvl7pPr>
      <a:lvl8pPr marL="1371600" algn="ctr" rtl="0" eaLnBrk="1" fontAlgn="base" hangingPunct="1">
        <a:spcBef>
          <a:spcPct val="0"/>
        </a:spcBef>
        <a:spcAft>
          <a:spcPct val="0"/>
        </a:spcAft>
        <a:defRPr sz="4400">
          <a:solidFill>
            <a:schemeClr val="tx2"/>
          </a:solidFill>
          <a:latin typeface="Arial" charset="0"/>
          <a:ea typeface="宋体" pitchFamily="2" charset="-122"/>
        </a:defRPr>
      </a:lvl8pPr>
      <a:lvl9pPr marL="1828800" algn="ctr" rtl="0" eaLnBrk="1" fontAlgn="base" hangingPunct="1">
        <a:spcBef>
          <a:spcPct val="0"/>
        </a:spcBef>
        <a:spcAft>
          <a:spcPct val="0"/>
        </a:spcAft>
        <a:defRPr sz="4400">
          <a:solidFill>
            <a:schemeClr val="tx2"/>
          </a:solidFill>
          <a:latin typeface="Arial"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074" name="Picture 5" descr="PPT3"/>
          <p:cNvPicPr>
            <a:picLocks noChangeAspect="1" noChangeArrowheads="1"/>
          </p:cNvPicPr>
          <p:nvPr/>
        </p:nvPicPr>
        <p:blipFill>
          <a:blip r:embed="rId13" cstate="print"/>
          <a:srcRect/>
          <a:stretch>
            <a:fillRect/>
          </a:stretch>
        </p:blipFill>
        <p:spPr bwMode="auto">
          <a:xfrm>
            <a:off x="0" y="0"/>
            <a:ext cx="9144000" cy="68580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Lst>
  <p:transition/>
  <p:timing>
    <p:tnLst>
      <p:par>
        <p:cTn id="1" dur="indefinite" restart="never" nodeType="tmRoot"/>
      </p:par>
    </p:tnLst>
  </p:timing>
  <p:hf hdr="0" ftr="0" dt="0"/>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ea typeface="宋体" pitchFamily="2" charset="-122"/>
        </a:defRPr>
      </a:lvl2pPr>
      <a:lvl3pPr algn="ctr" rtl="0" eaLnBrk="1" fontAlgn="base" hangingPunct="1">
        <a:spcBef>
          <a:spcPct val="0"/>
        </a:spcBef>
        <a:spcAft>
          <a:spcPct val="0"/>
        </a:spcAft>
        <a:defRPr sz="4400">
          <a:solidFill>
            <a:schemeClr val="tx2"/>
          </a:solidFill>
          <a:latin typeface="Arial" charset="0"/>
          <a:ea typeface="宋体" pitchFamily="2" charset="-122"/>
        </a:defRPr>
      </a:lvl3pPr>
      <a:lvl4pPr algn="ctr" rtl="0" eaLnBrk="1" fontAlgn="base" hangingPunct="1">
        <a:spcBef>
          <a:spcPct val="0"/>
        </a:spcBef>
        <a:spcAft>
          <a:spcPct val="0"/>
        </a:spcAft>
        <a:defRPr sz="4400">
          <a:solidFill>
            <a:schemeClr val="tx2"/>
          </a:solidFill>
          <a:latin typeface="Arial" charset="0"/>
          <a:ea typeface="宋体" pitchFamily="2" charset="-122"/>
        </a:defRPr>
      </a:lvl4pPr>
      <a:lvl5pPr algn="ctr" rtl="0" eaLnBrk="1" fontAlgn="base" hangingPunct="1">
        <a:spcBef>
          <a:spcPct val="0"/>
        </a:spcBef>
        <a:spcAft>
          <a:spcPct val="0"/>
        </a:spcAft>
        <a:defRPr sz="4400">
          <a:solidFill>
            <a:schemeClr val="tx2"/>
          </a:solidFill>
          <a:latin typeface="Arial" charset="0"/>
          <a:ea typeface="宋体" pitchFamily="2" charset="-122"/>
        </a:defRPr>
      </a:lvl5pPr>
      <a:lvl6pPr marL="457200" algn="ctr" rtl="0" eaLnBrk="1" fontAlgn="base" hangingPunct="1">
        <a:spcBef>
          <a:spcPct val="0"/>
        </a:spcBef>
        <a:spcAft>
          <a:spcPct val="0"/>
        </a:spcAft>
        <a:defRPr sz="4400">
          <a:solidFill>
            <a:schemeClr val="tx2"/>
          </a:solidFill>
          <a:latin typeface="Arial" charset="0"/>
          <a:ea typeface="宋体" pitchFamily="2" charset="-122"/>
        </a:defRPr>
      </a:lvl6pPr>
      <a:lvl7pPr marL="914400" algn="ctr" rtl="0" eaLnBrk="1" fontAlgn="base" hangingPunct="1">
        <a:spcBef>
          <a:spcPct val="0"/>
        </a:spcBef>
        <a:spcAft>
          <a:spcPct val="0"/>
        </a:spcAft>
        <a:defRPr sz="4400">
          <a:solidFill>
            <a:schemeClr val="tx2"/>
          </a:solidFill>
          <a:latin typeface="Arial" charset="0"/>
          <a:ea typeface="宋体" pitchFamily="2" charset="-122"/>
        </a:defRPr>
      </a:lvl7pPr>
      <a:lvl8pPr marL="1371600" algn="ctr" rtl="0" eaLnBrk="1" fontAlgn="base" hangingPunct="1">
        <a:spcBef>
          <a:spcPct val="0"/>
        </a:spcBef>
        <a:spcAft>
          <a:spcPct val="0"/>
        </a:spcAft>
        <a:defRPr sz="4400">
          <a:solidFill>
            <a:schemeClr val="tx2"/>
          </a:solidFill>
          <a:latin typeface="Arial" charset="0"/>
          <a:ea typeface="宋体" pitchFamily="2" charset="-122"/>
        </a:defRPr>
      </a:lvl8pPr>
      <a:lvl9pPr marL="1828800" algn="ctr" rtl="0" eaLnBrk="1" fontAlgn="base" hangingPunct="1">
        <a:spcBef>
          <a:spcPct val="0"/>
        </a:spcBef>
        <a:spcAft>
          <a:spcPct val="0"/>
        </a:spcAft>
        <a:defRPr sz="4400">
          <a:solidFill>
            <a:schemeClr val="tx2"/>
          </a:solidFill>
          <a:latin typeface="Arial"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250825" y="188913"/>
            <a:ext cx="5257800" cy="3460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4"/>
          <p:cNvSpPr>
            <a:spLocks noGrp="1" noChangeArrowheads="1"/>
          </p:cNvSpPr>
          <p:nvPr>
            <p:ph type="body" idx="1"/>
          </p:nvPr>
        </p:nvSpPr>
        <p:spPr bwMode="auto">
          <a:xfrm>
            <a:off x="250825" y="981075"/>
            <a:ext cx="8435975" cy="51450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46" name="Rectangle 6"/>
          <p:cNvSpPr>
            <a:spLocks noGrp="1" noChangeArrowheads="1"/>
          </p:cNvSpPr>
          <p:nvPr>
            <p:ph type="sldNum" sz="quarter" idx="4"/>
          </p:nvPr>
        </p:nvSpPr>
        <p:spPr bwMode="auto">
          <a:xfrm>
            <a:off x="8256588" y="6570663"/>
            <a:ext cx="801687" cy="14446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b="0">
                <a:latin typeface="Arial" charset="0"/>
                <a:ea typeface="宋体" pitchFamily="2" charset="-122"/>
              </a:defRPr>
            </a:lvl1pPr>
          </a:lstStyle>
          <a:p>
            <a:fld id="{0C913308-F349-4B6D-A68A-DD1791B4A57B}" type="slidenum">
              <a:rPr lang="zh-CN" altLang="en-US" smtClean="0"/>
              <a:t>‹#›</a:t>
            </a:fld>
            <a:endParaRPr lang="zh-CN" altLang="en-US"/>
          </a:p>
        </p:txBody>
      </p:sp>
      <p:pic>
        <p:nvPicPr>
          <p:cNvPr id="1029" name="Picture 15" descr="PPT2"/>
          <p:cNvPicPr>
            <a:picLocks noChangeAspect="1" noChangeArrowheads="1"/>
          </p:cNvPicPr>
          <p:nvPr/>
        </p:nvPicPr>
        <p:blipFill>
          <a:blip r:embed="rId16" cstate="print"/>
          <a:srcRect/>
          <a:stretch>
            <a:fillRect/>
          </a:stretch>
        </p:blipFill>
        <p:spPr bwMode="auto">
          <a:xfrm>
            <a:off x="0" y="0"/>
            <a:ext cx="9144000" cy="68580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 id="2147483710" r:id="rId12"/>
    <p:sldLayoutId id="2147483711" r:id="rId13"/>
    <p:sldLayoutId id="2147483752" r:id="rId14"/>
  </p:sldLayoutIdLst>
  <p:transition/>
  <p:timing>
    <p:tnLst>
      <p:par>
        <p:cTn id="1" dur="indefinite" restart="never" nodeType="tmRoot"/>
      </p:par>
    </p:tnLst>
  </p:timing>
  <p:hf hdr="0" ftr="0" dt="0"/>
  <p:txStyles>
    <p:titleStyle>
      <a:lvl1pPr algn="l" rtl="0" eaLnBrk="1" fontAlgn="base" hangingPunct="1">
        <a:spcBef>
          <a:spcPct val="0"/>
        </a:spcBef>
        <a:spcAft>
          <a:spcPct val="0"/>
        </a:spcAft>
        <a:defRPr sz="3200">
          <a:solidFill>
            <a:schemeClr val="tx2"/>
          </a:solidFill>
          <a:latin typeface="+mj-lt"/>
          <a:ea typeface="+mj-ea"/>
          <a:cs typeface="+mj-cs"/>
        </a:defRPr>
      </a:lvl1pPr>
      <a:lvl2pPr algn="l" rtl="0" eaLnBrk="1" fontAlgn="base" hangingPunct="1">
        <a:spcBef>
          <a:spcPct val="0"/>
        </a:spcBef>
        <a:spcAft>
          <a:spcPct val="0"/>
        </a:spcAft>
        <a:defRPr sz="3200">
          <a:solidFill>
            <a:schemeClr val="tx2"/>
          </a:solidFill>
          <a:latin typeface="Arial" charset="0"/>
          <a:ea typeface="黑体" pitchFamily="2" charset="-122"/>
        </a:defRPr>
      </a:lvl2pPr>
      <a:lvl3pPr algn="l" rtl="0" eaLnBrk="1" fontAlgn="base" hangingPunct="1">
        <a:spcBef>
          <a:spcPct val="0"/>
        </a:spcBef>
        <a:spcAft>
          <a:spcPct val="0"/>
        </a:spcAft>
        <a:defRPr sz="3200">
          <a:solidFill>
            <a:schemeClr val="tx2"/>
          </a:solidFill>
          <a:latin typeface="Arial" charset="0"/>
          <a:ea typeface="黑体" pitchFamily="2" charset="-122"/>
        </a:defRPr>
      </a:lvl3pPr>
      <a:lvl4pPr algn="l" rtl="0" eaLnBrk="1" fontAlgn="base" hangingPunct="1">
        <a:spcBef>
          <a:spcPct val="0"/>
        </a:spcBef>
        <a:spcAft>
          <a:spcPct val="0"/>
        </a:spcAft>
        <a:defRPr sz="3200">
          <a:solidFill>
            <a:schemeClr val="tx2"/>
          </a:solidFill>
          <a:latin typeface="Arial" charset="0"/>
          <a:ea typeface="黑体" pitchFamily="2" charset="-122"/>
        </a:defRPr>
      </a:lvl4pPr>
      <a:lvl5pPr algn="l" rtl="0" eaLnBrk="1" fontAlgn="base" hangingPunct="1">
        <a:spcBef>
          <a:spcPct val="0"/>
        </a:spcBef>
        <a:spcAft>
          <a:spcPct val="0"/>
        </a:spcAft>
        <a:defRPr sz="3200">
          <a:solidFill>
            <a:schemeClr val="tx2"/>
          </a:solidFill>
          <a:latin typeface="Arial" charset="0"/>
          <a:ea typeface="黑体" pitchFamily="2" charset="-122"/>
        </a:defRPr>
      </a:lvl5pPr>
      <a:lvl6pPr marL="457200" algn="l" rtl="0" eaLnBrk="1" fontAlgn="base" hangingPunct="1">
        <a:spcBef>
          <a:spcPct val="0"/>
        </a:spcBef>
        <a:spcAft>
          <a:spcPct val="0"/>
        </a:spcAft>
        <a:defRPr sz="3200">
          <a:solidFill>
            <a:schemeClr val="tx2"/>
          </a:solidFill>
          <a:latin typeface="Arial" charset="0"/>
          <a:ea typeface="黑体" pitchFamily="2" charset="-122"/>
        </a:defRPr>
      </a:lvl6pPr>
      <a:lvl7pPr marL="914400" algn="l" rtl="0" eaLnBrk="1" fontAlgn="base" hangingPunct="1">
        <a:spcBef>
          <a:spcPct val="0"/>
        </a:spcBef>
        <a:spcAft>
          <a:spcPct val="0"/>
        </a:spcAft>
        <a:defRPr sz="3200">
          <a:solidFill>
            <a:schemeClr val="tx2"/>
          </a:solidFill>
          <a:latin typeface="Arial" charset="0"/>
          <a:ea typeface="黑体" pitchFamily="2" charset="-122"/>
        </a:defRPr>
      </a:lvl7pPr>
      <a:lvl8pPr marL="1371600" algn="l" rtl="0" eaLnBrk="1" fontAlgn="base" hangingPunct="1">
        <a:spcBef>
          <a:spcPct val="0"/>
        </a:spcBef>
        <a:spcAft>
          <a:spcPct val="0"/>
        </a:spcAft>
        <a:defRPr sz="3200">
          <a:solidFill>
            <a:schemeClr val="tx2"/>
          </a:solidFill>
          <a:latin typeface="Arial" charset="0"/>
          <a:ea typeface="黑体" pitchFamily="2" charset="-122"/>
        </a:defRPr>
      </a:lvl8pPr>
      <a:lvl9pPr marL="1828800" algn="l" rtl="0" eaLnBrk="1" fontAlgn="base" hangingPunct="1">
        <a:spcBef>
          <a:spcPct val="0"/>
        </a:spcBef>
        <a:spcAft>
          <a:spcPct val="0"/>
        </a:spcAft>
        <a:defRPr sz="3200">
          <a:solidFill>
            <a:schemeClr val="tx2"/>
          </a:solidFill>
          <a:latin typeface="Arial" charset="0"/>
          <a:ea typeface="黑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51"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9156"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0">
                <a:latin typeface="Arial" charset="0"/>
                <a:ea typeface="宋体" pitchFamily="2" charset="-122"/>
              </a:defRPr>
            </a:lvl1pPr>
          </a:lstStyle>
          <a:p>
            <a:pPr>
              <a:defRPr/>
            </a:pPr>
            <a:endParaRPr lang="en-US" altLang="zh-CN" dirty="0"/>
          </a:p>
        </p:txBody>
      </p:sp>
      <p:sp>
        <p:nvSpPr>
          <p:cNvPr id="49157"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b="0">
                <a:latin typeface="Arial" charset="0"/>
                <a:ea typeface="宋体" pitchFamily="2" charset="-122"/>
              </a:defRPr>
            </a:lvl1pPr>
          </a:lstStyle>
          <a:p>
            <a:pPr>
              <a:defRPr/>
            </a:pPr>
            <a:endParaRPr lang="en-US" altLang="zh-CN"/>
          </a:p>
        </p:txBody>
      </p:sp>
      <p:sp>
        <p:nvSpPr>
          <p:cNvPr id="49158"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b="0">
                <a:latin typeface="Arial" charset="0"/>
                <a:ea typeface="宋体" pitchFamily="2" charset="-122"/>
              </a:defRPr>
            </a:lvl1pPr>
          </a:lstStyle>
          <a:p>
            <a:pPr>
              <a:defRPr/>
            </a:pPr>
            <a:fld id="{7503EAFF-FFEC-43E2-96D6-6C7F65CE06E7}" type="slidenum">
              <a:rPr lang="zh-CN" altLang="en-US"/>
              <a:pPr>
                <a:defRPr/>
              </a:pPr>
              <a:t>‹#›</a:t>
            </a:fld>
            <a:endParaRPr lang="en-US" altLang="zh-CN" dirty="0"/>
          </a:p>
        </p:txBody>
      </p:sp>
      <p:pic>
        <p:nvPicPr>
          <p:cNvPr id="2055" name="Picture 11" descr="PPT1"/>
          <p:cNvPicPr>
            <a:picLocks noChangeAspect="1" noChangeArrowheads="1"/>
          </p:cNvPicPr>
          <p:nvPr/>
        </p:nvPicPr>
        <p:blipFill>
          <a:blip r:embed="rId13" cstate="print"/>
          <a:srcRect/>
          <a:stretch>
            <a:fillRect/>
          </a:stretch>
        </p:blipFill>
        <p:spPr bwMode="auto">
          <a:xfrm>
            <a:off x="0" y="0"/>
            <a:ext cx="9144000" cy="68580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 id="2147483720" r:id="rId8"/>
    <p:sldLayoutId id="2147483721" r:id="rId9"/>
    <p:sldLayoutId id="2147483722" r:id="rId10"/>
    <p:sldLayoutId id="2147483723" r:id="rId11"/>
  </p:sldLayoutIdLst>
  <p:transition/>
  <p:timing>
    <p:tnLst>
      <p:par>
        <p:cTn id="1" dur="indefinite" restart="never" nodeType="tmRoot"/>
      </p:par>
    </p:tnLst>
  </p:timing>
  <p:hf hdr="0" ftr="0" dt="0"/>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ea typeface="宋体" pitchFamily="2" charset="-122"/>
        </a:defRPr>
      </a:lvl2pPr>
      <a:lvl3pPr algn="ctr" rtl="0" eaLnBrk="1" fontAlgn="base" hangingPunct="1">
        <a:spcBef>
          <a:spcPct val="0"/>
        </a:spcBef>
        <a:spcAft>
          <a:spcPct val="0"/>
        </a:spcAft>
        <a:defRPr sz="4400">
          <a:solidFill>
            <a:schemeClr val="tx2"/>
          </a:solidFill>
          <a:latin typeface="Arial" charset="0"/>
          <a:ea typeface="宋体" pitchFamily="2" charset="-122"/>
        </a:defRPr>
      </a:lvl3pPr>
      <a:lvl4pPr algn="ctr" rtl="0" eaLnBrk="1" fontAlgn="base" hangingPunct="1">
        <a:spcBef>
          <a:spcPct val="0"/>
        </a:spcBef>
        <a:spcAft>
          <a:spcPct val="0"/>
        </a:spcAft>
        <a:defRPr sz="4400">
          <a:solidFill>
            <a:schemeClr val="tx2"/>
          </a:solidFill>
          <a:latin typeface="Arial" charset="0"/>
          <a:ea typeface="宋体" pitchFamily="2" charset="-122"/>
        </a:defRPr>
      </a:lvl4pPr>
      <a:lvl5pPr algn="ctr" rtl="0" eaLnBrk="1" fontAlgn="base" hangingPunct="1">
        <a:spcBef>
          <a:spcPct val="0"/>
        </a:spcBef>
        <a:spcAft>
          <a:spcPct val="0"/>
        </a:spcAft>
        <a:defRPr sz="4400">
          <a:solidFill>
            <a:schemeClr val="tx2"/>
          </a:solidFill>
          <a:latin typeface="Arial" charset="0"/>
          <a:ea typeface="宋体" pitchFamily="2" charset="-122"/>
        </a:defRPr>
      </a:lvl5pPr>
      <a:lvl6pPr marL="457200" algn="ctr" rtl="0" eaLnBrk="1" fontAlgn="base" hangingPunct="1">
        <a:spcBef>
          <a:spcPct val="0"/>
        </a:spcBef>
        <a:spcAft>
          <a:spcPct val="0"/>
        </a:spcAft>
        <a:defRPr sz="4400">
          <a:solidFill>
            <a:schemeClr val="tx2"/>
          </a:solidFill>
          <a:latin typeface="Arial" charset="0"/>
          <a:ea typeface="宋体" pitchFamily="2" charset="-122"/>
        </a:defRPr>
      </a:lvl6pPr>
      <a:lvl7pPr marL="914400" algn="ctr" rtl="0" eaLnBrk="1" fontAlgn="base" hangingPunct="1">
        <a:spcBef>
          <a:spcPct val="0"/>
        </a:spcBef>
        <a:spcAft>
          <a:spcPct val="0"/>
        </a:spcAft>
        <a:defRPr sz="4400">
          <a:solidFill>
            <a:schemeClr val="tx2"/>
          </a:solidFill>
          <a:latin typeface="Arial" charset="0"/>
          <a:ea typeface="宋体" pitchFamily="2" charset="-122"/>
        </a:defRPr>
      </a:lvl7pPr>
      <a:lvl8pPr marL="1371600" algn="ctr" rtl="0" eaLnBrk="1" fontAlgn="base" hangingPunct="1">
        <a:spcBef>
          <a:spcPct val="0"/>
        </a:spcBef>
        <a:spcAft>
          <a:spcPct val="0"/>
        </a:spcAft>
        <a:defRPr sz="4400">
          <a:solidFill>
            <a:schemeClr val="tx2"/>
          </a:solidFill>
          <a:latin typeface="Arial" charset="0"/>
          <a:ea typeface="宋体" pitchFamily="2" charset="-122"/>
        </a:defRPr>
      </a:lvl8pPr>
      <a:lvl9pPr marL="1828800" algn="ctr" rtl="0" eaLnBrk="1" fontAlgn="base" hangingPunct="1">
        <a:spcBef>
          <a:spcPct val="0"/>
        </a:spcBef>
        <a:spcAft>
          <a:spcPct val="0"/>
        </a:spcAft>
        <a:defRPr sz="4400">
          <a:solidFill>
            <a:schemeClr val="tx2"/>
          </a:solidFill>
          <a:latin typeface="Arial"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074" name="Picture 5" descr="PPT3"/>
          <p:cNvPicPr>
            <a:picLocks noChangeAspect="1" noChangeArrowheads="1"/>
          </p:cNvPicPr>
          <p:nvPr/>
        </p:nvPicPr>
        <p:blipFill>
          <a:blip r:embed="rId13" cstate="print"/>
          <a:srcRect/>
          <a:stretch>
            <a:fillRect/>
          </a:stretch>
        </p:blipFill>
        <p:spPr bwMode="auto">
          <a:xfrm>
            <a:off x="0" y="0"/>
            <a:ext cx="9144000" cy="68580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 id="2147483729" r:id="rId5"/>
    <p:sldLayoutId id="2147483730" r:id="rId6"/>
    <p:sldLayoutId id="2147483731" r:id="rId7"/>
    <p:sldLayoutId id="2147483732" r:id="rId8"/>
    <p:sldLayoutId id="2147483733" r:id="rId9"/>
    <p:sldLayoutId id="2147483734" r:id="rId10"/>
    <p:sldLayoutId id="2147483735" r:id="rId11"/>
  </p:sldLayoutIdLst>
  <p:transition/>
  <p:timing>
    <p:tnLst>
      <p:par>
        <p:cTn id="1" dur="indefinite" restart="never" nodeType="tmRoot"/>
      </p:par>
    </p:tnLst>
  </p:timing>
  <p:hf hdr="0" ftr="0" dt="0"/>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ea typeface="宋体" pitchFamily="2" charset="-122"/>
        </a:defRPr>
      </a:lvl2pPr>
      <a:lvl3pPr algn="ctr" rtl="0" eaLnBrk="1" fontAlgn="base" hangingPunct="1">
        <a:spcBef>
          <a:spcPct val="0"/>
        </a:spcBef>
        <a:spcAft>
          <a:spcPct val="0"/>
        </a:spcAft>
        <a:defRPr sz="4400">
          <a:solidFill>
            <a:schemeClr val="tx2"/>
          </a:solidFill>
          <a:latin typeface="Arial" charset="0"/>
          <a:ea typeface="宋体" pitchFamily="2" charset="-122"/>
        </a:defRPr>
      </a:lvl3pPr>
      <a:lvl4pPr algn="ctr" rtl="0" eaLnBrk="1" fontAlgn="base" hangingPunct="1">
        <a:spcBef>
          <a:spcPct val="0"/>
        </a:spcBef>
        <a:spcAft>
          <a:spcPct val="0"/>
        </a:spcAft>
        <a:defRPr sz="4400">
          <a:solidFill>
            <a:schemeClr val="tx2"/>
          </a:solidFill>
          <a:latin typeface="Arial" charset="0"/>
          <a:ea typeface="宋体" pitchFamily="2" charset="-122"/>
        </a:defRPr>
      </a:lvl4pPr>
      <a:lvl5pPr algn="ctr" rtl="0" eaLnBrk="1" fontAlgn="base" hangingPunct="1">
        <a:spcBef>
          <a:spcPct val="0"/>
        </a:spcBef>
        <a:spcAft>
          <a:spcPct val="0"/>
        </a:spcAft>
        <a:defRPr sz="4400">
          <a:solidFill>
            <a:schemeClr val="tx2"/>
          </a:solidFill>
          <a:latin typeface="Arial" charset="0"/>
          <a:ea typeface="宋体" pitchFamily="2" charset="-122"/>
        </a:defRPr>
      </a:lvl5pPr>
      <a:lvl6pPr marL="457200" algn="ctr" rtl="0" eaLnBrk="1" fontAlgn="base" hangingPunct="1">
        <a:spcBef>
          <a:spcPct val="0"/>
        </a:spcBef>
        <a:spcAft>
          <a:spcPct val="0"/>
        </a:spcAft>
        <a:defRPr sz="4400">
          <a:solidFill>
            <a:schemeClr val="tx2"/>
          </a:solidFill>
          <a:latin typeface="Arial" charset="0"/>
          <a:ea typeface="宋体" pitchFamily="2" charset="-122"/>
        </a:defRPr>
      </a:lvl6pPr>
      <a:lvl7pPr marL="914400" algn="ctr" rtl="0" eaLnBrk="1" fontAlgn="base" hangingPunct="1">
        <a:spcBef>
          <a:spcPct val="0"/>
        </a:spcBef>
        <a:spcAft>
          <a:spcPct val="0"/>
        </a:spcAft>
        <a:defRPr sz="4400">
          <a:solidFill>
            <a:schemeClr val="tx2"/>
          </a:solidFill>
          <a:latin typeface="Arial" charset="0"/>
          <a:ea typeface="宋体" pitchFamily="2" charset="-122"/>
        </a:defRPr>
      </a:lvl7pPr>
      <a:lvl8pPr marL="1371600" algn="ctr" rtl="0" eaLnBrk="1" fontAlgn="base" hangingPunct="1">
        <a:spcBef>
          <a:spcPct val="0"/>
        </a:spcBef>
        <a:spcAft>
          <a:spcPct val="0"/>
        </a:spcAft>
        <a:defRPr sz="4400">
          <a:solidFill>
            <a:schemeClr val="tx2"/>
          </a:solidFill>
          <a:latin typeface="Arial" charset="0"/>
          <a:ea typeface="宋体" pitchFamily="2" charset="-122"/>
        </a:defRPr>
      </a:lvl8pPr>
      <a:lvl9pPr marL="1828800" algn="ctr" rtl="0" eaLnBrk="1" fontAlgn="base" hangingPunct="1">
        <a:spcBef>
          <a:spcPct val="0"/>
        </a:spcBef>
        <a:spcAft>
          <a:spcPct val="0"/>
        </a:spcAft>
        <a:defRPr sz="4400">
          <a:solidFill>
            <a:schemeClr val="tx2"/>
          </a:solidFill>
          <a:latin typeface="Arial"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blipFill dpi="0" rotWithShape="1">
          <a:blip r:embed="rId16">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9"/>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1"/>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1"/>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E66EB7C-6B2A-4AEE-B520-132DD6FBEDCF}" type="datetimeFigureOut">
              <a:rPr lang="zh-CN" altLang="en-US" smtClean="0">
                <a:solidFill>
                  <a:prstClr val="black">
                    <a:tint val="75000"/>
                  </a:prstClr>
                </a:solidFill>
              </a:rPr>
              <a:pPr/>
              <a:t>2018/10/10</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6356351"/>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6356351"/>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F5E73B0-16CA-41DE-9353-060B513A961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96408952"/>
      </p:ext>
    </p:extLst>
  </p:cSld>
  <p:clrMap bg1="lt1" tx1="dk1" bg2="lt2" tx2="dk2" accent1="accent1" accent2="accent2" accent3="accent3" accent4="accent4" accent5="accent5" accent6="accent6" hlink="hlink" folHlink="folHlink"/>
  <p:sldLayoutIdLst>
    <p:sldLayoutId id="2147483738" r:id="rId1"/>
    <p:sldLayoutId id="2147483739" r:id="rId2"/>
    <p:sldLayoutId id="2147483740" r:id="rId3"/>
    <p:sldLayoutId id="2147483741" r:id="rId4"/>
    <p:sldLayoutId id="2147483742" r:id="rId5"/>
    <p:sldLayoutId id="2147483743" r:id="rId6"/>
    <p:sldLayoutId id="2147483744" r:id="rId7"/>
    <p:sldLayoutId id="2147483745" r:id="rId8"/>
    <p:sldLayoutId id="2147483746" r:id="rId9"/>
    <p:sldLayoutId id="2147483747" r:id="rId10"/>
    <p:sldLayoutId id="2147483748" r:id="rId11"/>
    <p:sldLayoutId id="2147483749" r:id="rId12"/>
    <p:sldLayoutId id="2147483750" r:id="rId13"/>
    <p:sldLayoutId id="2147483751" r:id="rId1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8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7.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7" Type="http://schemas.openxmlformats.org/officeDocument/2006/relationships/image" Target="../media/image7.emf"/><Relationship Id="rId2" Type="http://schemas.openxmlformats.org/officeDocument/2006/relationships/slideLayout" Target="../slideLayouts/slideLayout37.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6.emf"/><Relationship Id="rId4" Type="http://schemas.openxmlformats.org/officeDocument/2006/relationships/oleObject" Target="../embeddings/oleObject1.bin"/></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CasellaDiTesto 5"/>
          <p:cNvSpPr txBox="1"/>
          <p:nvPr/>
        </p:nvSpPr>
        <p:spPr>
          <a:xfrm>
            <a:off x="1213930" y="3320622"/>
            <a:ext cx="184731" cy="369332"/>
          </a:xfrm>
          <a:prstGeom prst="rect">
            <a:avLst/>
          </a:prstGeom>
          <a:noFill/>
        </p:spPr>
        <p:txBody>
          <a:bodyPr wrap="none" rtlCol="0">
            <a:spAutoFit/>
          </a:bodyPr>
          <a:lstStyle/>
          <a:p>
            <a:endParaRPr lang="it-IT" dirty="0">
              <a:solidFill>
                <a:prstClr val="black"/>
              </a:solidFill>
              <a:latin typeface="Calibri"/>
            </a:endParaRPr>
          </a:p>
        </p:txBody>
      </p:sp>
      <p:sp>
        <p:nvSpPr>
          <p:cNvPr id="5" name="Rectangle 2"/>
          <p:cNvSpPr txBox="1">
            <a:spLocks noChangeArrowheads="1"/>
          </p:cNvSpPr>
          <p:nvPr/>
        </p:nvSpPr>
        <p:spPr bwMode="auto">
          <a:xfrm>
            <a:off x="908962" y="2613152"/>
            <a:ext cx="8235038" cy="1080119"/>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ea typeface="宋体" pitchFamily="2" charset="-122"/>
              </a:defRPr>
            </a:lvl2pPr>
            <a:lvl3pPr algn="ctr" rtl="0" eaLnBrk="1" fontAlgn="base" hangingPunct="1">
              <a:spcBef>
                <a:spcPct val="0"/>
              </a:spcBef>
              <a:spcAft>
                <a:spcPct val="0"/>
              </a:spcAft>
              <a:defRPr sz="4400">
                <a:solidFill>
                  <a:schemeClr val="tx2"/>
                </a:solidFill>
                <a:latin typeface="Arial" charset="0"/>
                <a:ea typeface="宋体" pitchFamily="2" charset="-122"/>
              </a:defRPr>
            </a:lvl3pPr>
            <a:lvl4pPr algn="ctr" rtl="0" eaLnBrk="1" fontAlgn="base" hangingPunct="1">
              <a:spcBef>
                <a:spcPct val="0"/>
              </a:spcBef>
              <a:spcAft>
                <a:spcPct val="0"/>
              </a:spcAft>
              <a:defRPr sz="4400">
                <a:solidFill>
                  <a:schemeClr val="tx2"/>
                </a:solidFill>
                <a:latin typeface="Arial" charset="0"/>
                <a:ea typeface="宋体" pitchFamily="2" charset="-122"/>
              </a:defRPr>
            </a:lvl4pPr>
            <a:lvl5pPr algn="ctr" rtl="0" eaLnBrk="1" fontAlgn="base" hangingPunct="1">
              <a:spcBef>
                <a:spcPct val="0"/>
              </a:spcBef>
              <a:spcAft>
                <a:spcPct val="0"/>
              </a:spcAft>
              <a:defRPr sz="4400">
                <a:solidFill>
                  <a:schemeClr val="tx2"/>
                </a:solidFill>
                <a:latin typeface="Arial" charset="0"/>
                <a:ea typeface="宋体" pitchFamily="2" charset="-122"/>
              </a:defRPr>
            </a:lvl5pPr>
            <a:lvl6pPr marL="457200" algn="ctr" rtl="0" eaLnBrk="1" fontAlgn="base" hangingPunct="1">
              <a:spcBef>
                <a:spcPct val="0"/>
              </a:spcBef>
              <a:spcAft>
                <a:spcPct val="0"/>
              </a:spcAft>
              <a:defRPr sz="4400">
                <a:solidFill>
                  <a:schemeClr val="tx2"/>
                </a:solidFill>
                <a:latin typeface="Arial" charset="0"/>
                <a:ea typeface="宋体" pitchFamily="2" charset="-122"/>
              </a:defRPr>
            </a:lvl6pPr>
            <a:lvl7pPr marL="914400" algn="ctr" rtl="0" eaLnBrk="1" fontAlgn="base" hangingPunct="1">
              <a:spcBef>
                <a:spcPct val="0"/>
              </a:spcBef>
              <a:spcAft>
                <a:spcPct val="0"/>
              </a:spcAft>
              <a:defRPr sz="4400">
                <a:solidFill>
                  <a:schemeClr val="tx2"/>
                </a:solidFill>
                <a:latin typeface="Arial" charset="0"/>
                <a:ea typeface="宋体" pitchFamily="2" charset="-122"/>
              </a:defRPr>
            </a:lvl7pPr>
            <a:lvl8pPr marL="1371600" algn="ctr" rtl="0" eaLnBrk="1" fontAlgn="base" hangingPunct="1">
              <a:spcBef>
                <a:spcPct val="0"/>
              </a:spcBef>
              <a:spcAft>
                <a:spcPct val="0"/>
              </a:spcAft>
              <a:defRPr sz="4400">
                <a:solidFill>
                  <a:schemeClr val="tx2"/>
                </a:solidFill>
                <a:latin typeface="Arial" charset="0"/>
                <a:ea typeface="宋体" pitchFamily="2" charset="-122"/>
              </a:defRPr>
            </a:lvl8pPr>
            <a:lvl9pPr marL="1828800" algn="ctr" rtl="0" eaLnBrk="1" fontAlgn="base" hangingPunct="1">
              <a:spcBef>
                <a:spcPct val="0"/>
              </a:spcBef>
              <a:spcAft>
                <a:spcPct val="0"/>
              </a:spcAft>
              <a:defRPr sz="4400">
                <a:solidFill>
                  <a:schemeClr val="tx2"/>
                </a:solidFill>
                <a:latin typeface="Arial" charset="0"/>
                <a:ea typeface="宋体" pitchFamily="2" charset="-122"/>
              </a:defRPr>
            </a:lvl9pPr>
          </a:lstStyle>
          <a:p>
            <a:pPr>
              <a:lnSpc>
                <a:spcPct val="120000"/>
              </a:lnSpc>
            </a:pPr>
            <a:r>
              <a:rPr lang="en-US" altLang="zh-CN" sz="3200" kern="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JVET-L0187</a:t>
            </a:r>
          </a:p>
          <a:p>
            <a:pPr>
              <a:lnSpc>
                <a:spcPct val="120000"/>
              </a:lnSpc>
            </a:pPr>
            <a:r>
              <a:rPr lang="en-US" altLang="zh-CN" sz="3200" kern="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Merge </a:t>
            </a:r>
            <a:r>
              <a:rPr lang="en-US" altLang="zh-CN" sz="3200" kern="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Candidate </a:t>
            </a:r>
            <a:r>
              <a:rPr lang="en-US" altLang="zh-CN" sz="3200" kern="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List </a:t>
            </a:r>
            <a:r>
              <a:rPr lang="en-US" altLang="zh-CN" sz="3200" kern="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Construction</a:t>
            </a:r>
            <a:endParaRPr lang="en-US" altLang="zh-CN" sz="3200" kern="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7" name="文本框 2"/>
          <p:cNvSpPr txBox="1">
            <a:spLocks noChangeArrowheads="1"/>
          </p:cNvSpPr>
          <p:nvPr/>
        </p:nvSpPr>
        <p:spPr bwMode="auto">
          <a:xfrm>
            <a:off x="2285756" y="4182256"/>
            <a:ext cx="477592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fi-FI" altLang="zh-CN" sz="2400" dirty="0" smtClean="0">
                <a:latin typeface="Times New Roman" panose="02020603050405020304" pitchFamily="18" charset="0"/>
                <a:cs typeface="Times New Roman" panose="02020603050405020304" pitchFamily="18" charset="0"/>
              </a:rPr>
              <a:t>Hikvision</a:t>
            </a:r>
          </a:p>
          <a:p>
            <a:pPr algn="ctr"/>
            <a:r>
              <a:rPr lang="fi-FI" altLang="zh-CN" sz="2400" dirty="0" smtClean="0">
                <a:latin typeface="Times New Roman" panose="02020603050405020304" pitchFamily="18" charset="0"/>
                <a:cs typeface="Times New Roman" panose="02020603050405020304" pitchFamily="18" charset="0"/>
              </a:rPr>
              <a:t>Liying Xu, Fangdong Chen, Li Wang</a:t>
            </a:r>
            <a:endParaRPr lang="fi-FI" altLang="zh-CN"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65568336"/>
      </p:ext>
    </p:extLst>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1"/>
          <p:cNvSpPr>
            <a:spLocks noGrp="1"/>
          </p:cNvSpPr>
          <p:nvPr>
            <p:ph type="title"/>
          </p:nvPr>
        </p:nvSpPr>
        <p:spPr>
          <a:xfrm>
            <a:off x="250824" y="188913"/>
            <a:ext cx="6373403" cy="611795"/>
          </a:xfrm>
        </p:spPr>
        <p:txBody>
          <a:bodyPr/>
          <a:lstStyle/>
          <a:p>
            <a:r>
              <a:rPr lang="en-US" altLang="zh-CN" sz="3200" cap="none" dirty="0" smtClean="0">
                <a:latin typeface="Times New Roman" panose="02020603050405020304" pitchFamily="18" charset="0"/>
                <a:ea typeface="微软雅黑" panose="020B0503020204020204" pitchFamily="34" charset="-122"/>
                <a:cs typeface="Times New Roman" panose="02020603050405020304" pitchFamily="18" charset="0"/>
              </a:rPr>
              <a:t>Experimental Results</a:t>
            </a:r>
            <a:endParaRPr lang="zh-CN" altLang="en-US" sz="3200" cap="none"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 name="灯片编号占位符 3"/>
          <p:cNvSpPr>
            <a:spLocks noGrp="1"/>
          </p:cNvSpPr>
          <p:nvPr>
            <p:ph type="sldNum" sz="quarter" idx="10"/>
          </p:nvPr>
        </p:nvSpPr>
        <p:spPr/>
        <p:txBody>
          <a:bodyPr/>
          <a:lstStyle/>
          <a:p>
            <a:r>
              <a:rPr lang="en-US" altLang="zh-CN" smtClean="0"/>
              <a:t>Page </a:t>
            </a:r>
            <a:fld id="{0C913308-F349-4B6D-A68A-DD1791B4A57B}" type="slidenum">
              <a:rPr lang="zh-CN" altLang="en-US" smtClean="0"/>
              <a:pPr/>
              <a:t>10</a:t>
            </a:fld>
            <a:endParaRPr lang="zh-CN" altLang="en-US" dirty="0"/>
          </a:p>
        </p:txBody>
      </p:sp>
      <p:sp>
        <p:nvSpPr>
          <p:cNvPr id="6" name="矩形 5"/>
          <p:cNvSpPr/>
          <p:nvPr/>
        </p:nvSpPr>
        <p:spPr>
          <a:xfrm>
            <a:off x="143508" y="1016732"/>
            <a:ext cx="7262822" cy="369332"/>
          </a:xfrm>
          <a:prstGeom prst="rect">
            <a:avLst/>
          </a:prstGeom>
        </p:spPr>
        <p:txBody>
          <a:bodyPr wrap="none">
            <a:spAutoFit/>
          </a:bodyPr>
          <a:lstStyle/>
          <a:p>
            <a:pPr marL="285750" indent="-285750" algn="just">
              <a:buClr>
                <a:srgbClr val="C00000"/>
              </a:buClr>
              <a:buFont typeface="Wingdings" panose="05000000000000000000" pitchFamily="2" charset="2"/>
              <a:buChar char="n"/>
            </a:pPr>
            <a:r>
              <a:rPr lang="en-US" altLang="zh-CN" dirty="0">
                <a:latin typeface="Times New Roman" panose="02020603050405020304" pitchFamily="18" charset="0"/>
                <a:ea typeface="微软雅黑" panose="020B0503020204020204" pitchFamily="34" charset="-122"/>
                <a:cs typeface="Times New Roman" panose="02020603050405020304" pitchFamily="18" charset="0"/>
              </a:rPr>
              <a:t>Results </a:t>
            </a:r>
            <a:r>
              <a:rPr lang="en-US" altLang="zh-CN" dirty="0" smtClean="0">
                <a:latin typeface="Times New Roman" panose="02020603050405020304" pitchFamily="18" charset="0"/>
                <a:ea typeface="微软雅黑" panose="020B0503020204020204" pitchFamily="34" charset="-122"/>
                <a:cs typeface="Times New Roman" panose="02020603050405020304" pitchFamily="18" charset="0"/>
              </a:rPr>
              <a:t>of </a:t>
            </a:r>
            <a:r>
              <a:rPr lang="en-US" altLang="zh-CN" dirty="0">
                <a:latin typeface="Times New Roman" panose="02020603050405020304" pitchFamily="18" charset="0"/>
                <a:ea typeface="微软雅黑" panose="020B0503020204020204" pitchFamily="34" charset="-122"/>
                <a:cs typeface="Times New Roman" panose="02020603050405020304" pitchFamily="18" charset="0"/>
              </a:rPr>
              <a:t>L0176 (Merge Offset Extension </a:t>
            </a:r>
            <a:r>
              <a:rPr lang="en-US" altLang="zh-CN" dirty="0" smtClean="0">
                <a:latin typeface="Times New Roman" panose="02020603050405020304" pitchFamily="18" charset="0"/>
                <a:ea typeface="微软雅黑" panose="020B0503020204020204" pitchFamily="34" charset="-122"/>
                <a:cs typeface="Times New Roman" panose="02020603050405020304" pitchFamily="18" charset="0"/>
              </a:rPr>
              <a:t>(CE Test </a:t>
            </a:r>
            <a:r>
              <a:rPr lang="en-US" altLang="zh-CN" dirty="0">
                <a:latin typeface="Times New Roman" panose="02020603050405020304" pitchFamily="18" charset="0"/>
                <a:ea typeface="微软雅黑" panose="020B0503020204020204" pitchFamily="34" charset="-122"/>
                <a:cs typeface="Times New Roman" panose="02020603050405020304" pitchFamily="18" charset="0"/>
              </a:rPr>
              <a:t>4.4.8</a:t>
            </a:r>
            <a:r>
              <a:rPr lang="en-US" altLang="zh-CN" dirty="0" smtClean="0">
                <a:latin typeface="Times New Roman" panose="02020603050405020304" pitchFamily="18" charset="0"/>
                <a:ea typeface="微软雅黑" panose="020B0503020204020204" pitchFamily="34" charset="-122"/>
                <a:cs typeface="Times New Roman" panose="02020603050405020304" pitchFamily="18" charset="0"/>
              </a:rPr>
              <a:t>)) on VTM2.0.1</a:t>
            </a:r>
            <a:endParaRPr lang="en-US" altLang="zh-CN" dirty="0">
              <a:latin typeface="Times New Roman" panose="02020603050405020304" pitchFamily="18" charset="0"/>
              <a:ea typeface="微软雅黑" panose="020B0503020204020204" pitchFamily="34" charset="-122"/>
              <a:cs typeface="Times New Roman" panose="02020603050405020304" pitchFamily="18" charset="0"/>
            </a:endParaRPr>
          </a:p>
        </p:txBody>
      </p:sp>
      <p:graphicFrame>
        <p:nvGraphicFramePr>
          <p:cNvPr id="2" name="表格 1"/>
          <p:cNvGraphicFramePr>
            <a:graphicFrameLocks noGrp="1"/>
          </p:cNvGraphicFramePr>
          <p:nvPr>
            <p:extLst>
              <p:ext uri="{D42A27DB-BD31-4B8C-83A1-F6EECF244321}">
                <p14:modId xmlns:p14="http://schemas.microsoft.com/office/powerpoint/2010/main" val="150792386"/>
              </p:ext>
            </p:extLst>
          </p:nvPr>
        </p:nvGraphicFramePr>
        <p:xfrm>
          <a:off x="1439652" y="1520788"/>
          <a:ext cx="5940660" cy="1942881"/>
        </p:xfrm>
        <a:graphic>
          <a:graphicData uri="http://schemas.openxmlformats.org/drawingml/2006/table">
            <a:tbl>
              <a:tblPr firstRow="1" firstCol="1" bandRow="1"/>
              <a:tblGrid>
                <a:gridCol w="1403845"/>
                <a:gridCol w="979267"/>
                <a:gridCol w="978411"/>
                <a:gridCol w="978411"/>
                <a:gridCol w="800363"/>
                <a:gridCol w="800363"/>
              </a:tblGrid>
              <a:tr h="241227">
                <a:tc>
                  <a:txBody>
                    <a:bodyPr/>
                    <a:lstStyle/>
                    <a:p>
                      <a:endParaRPr lang="zh-CN" sz="1400" dirty="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b="1" dirty="0">
                          <a:solidFill>
                            <a:srgbClr val="000000"/>
                          </a:solidFill>
                          <a:effectLst/>
                          <a:latin typeface="Arial" panose="020B0604020202020204" pitchFamily="34" charset="0"/>
                          <a:ea typeface="宋体" panose="02010600030101010101" pitchFamily="2" charset="-122"/>
                        </a:rPr>
                        <a:t>Low delay P Main10 </a:t>
                      </a:r>
                      <a:endParaRPr lang="zh-CN" sz="14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41227">
                <a:tc>
                  <a:txBody>
                    <a:bodyPr/>
                    <a:lstStyle/>
                    <a:p>
                      <a:endParaRPr lang="zh-CN" sz="14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b="1" dirty="0">
                          <a:solidFill>
                            <a:srgbClr val="000000"/>
                          </a:solidFill>
                          <a:effectLst/>
                          <a:latin typeface="Arial" panose="020B0604020202020204" pitchFamily="34" charset="0"/>
                          <a:ea typeface="宋体" panose="02010600030101010101" pitchFamily="2" charset="-122"/>
                        </a:rPr>
                        <a:t>Over [vtm-2.0.1]</a:t>
                      </a:r>
                      <a:endParaRPr lang="zh-CN" sz="14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41227">
                <a:tc>
                  <a:txBody>
                    <a:bodyPr/>
                    <a:lstStyle/>
                    <a:p>
                      <a:endParaRPr lang="zh-CN" sz="1400" dirty="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Y</a:t>
                      </a:r>
                      <a:endParaRPr lang="zh-CN" sz="14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U</a:t>
                      </a:r>
                      <a:endParaRPr lang="zh-CN" sz="1400">
                        <a:effectLst/>
                        <a:latin typeface="Times New Roman" panose="02020603050405020304" pitchFamily="18" charset="0"/>
                        <a:ea typeface="宋体" panose="02010600030101010101" pitchFamily="2" charset="-122"/>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V</a:t>
                      </a:r>
                      <a:endParaRPr lang="zh-CN" sz="1400">
                        <a:effectLst/>
                        <a:latin typeface="Times New Roman" panose="02020603050405020304" pitchFamily="18" charset="0"/>
                        <a:ea typeface="宋体"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EncT</a:t>
                      </a:r>
                      <a:endParaRPr lang="zh-CN" sz="14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DecT</a:t>
                      </a:r>
                      <a:endParaRPr lang="zh-CN" sz="1400">
                        <a:effectLst/>
                        <a:latin typeface="Times New Roman" panose="02020603050405020304" pitchFamily="18" charset="0"/>
                        <a:ea typeface="宋体"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24122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6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Class B</a:t>
                      </a:r>
                      <a:endParaRPr lang="zh-CN" sz="16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algn="ctr" defTabSz="91440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-0.21%</a:t>
                      </a:r>
                      <a:endParaRPr lang="zh-CN" sz="14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algn="ctr" defTabSz="91440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b="0" i="0" u="none" strike="noStrike" kern="1200">
                          <a:solidFill>
                            <a:srgbClr val="000000"/>
                          </a:solidFill>
                          <a:effectLst/>
                          <a:latin typeface="Times New Roman" panose="02020603050405020304" pitchFamily="18" charset="0"/>
                          <a:ea typeface="+mn-ea"/>
                          <a:cs typeface="Times New Roman" panose="02020603050405020304" pitchFamily="18" charset="0"/>
                        </a:rPr>
                        <a:t>-0.29%</a:t>
                      </a:r>
                      <a:endParaRPr lang="zh-CN" sz="1400" b="0" i="0" u="none" strike="noStrike" kern="1200">
                        <a:solidFill>
                          <a:srgbClr val="000000"/>
                        </a:solidFill>
                        <a:effectLst/>
                        <a:latin typeface="Times New Roman" panose="02020603050405020304" pitchFamily="18" charset="0"/>
                        <a:ea typeface="+mn-ea"/>
                        <a:cs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algn="ctr" defTabSz="91440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b="0" i="0" u="none" strike="noStrike" kern="1200">
                          <a:solidFill>
                            <a:srgbClr val="000000"/>
                          </a:solidFill>
                          <a:effectLst/>
                          <a:latin typeface="Times New Roman" panose="02020603050405020304" pitchFamily="18" charset="0"/>
                          <a:ea typeface="+mn-ea"/>
                          <a:cs typeface="Times New Roman" panose="02020603050405020304" pitchFamily="18" charset="0"/>
                        </a:rPr>
                        <a:t>-0.11%</a:t>
                      </a:r>
                      <a:endParaRPr lang="zh-CN" sz="1400" b="0" i="0" u="none" strike="noStrike" kern="1200">
                        <a:solidFill>
                          <a:srgbClr val="000000"/>
                        </a:solidFill>
                        <a:effectLst/>
                        <a:latin typeface="Times New Roman" panose="02020603050405020304" pitchFamily="18" charset="0"/>
                        <a:ea typeface="+mn-ea"/>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algn="ctr" defTabSz="91440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b="0" i="0" u="none" strike="noStrike" kern="1200">
                          <a:solidFill>
                            <a:srgbClr val="000000"/>
                          </a:solidFill>
                          <a:effectLst/>
                          <a:latin typeface="Times New Roman" panose="02020603050405020304" pitchFamily="18" charset="0"/>
                          <a:ea typeface="+mn-ea"/>
                          <a:cs typeface="Times New Roman" panose="02020603050405020304" pitchFamily="18" charset="0"/>
                        </a:rPr>
                        <a:t>110%</a:t>
                      </a:r>
                      <a:endParaRPr lang="zh-CN" sz="1400" b="0" i="0" u="none" strike="noStrike" kern="1200">
                        <a:solidFill>
                          <a:srgbClr val="000000"/>
                        </a:solidFill>
                        <a:effectLst/>
                        <a:latin typeface="Times New Roman" panose="02020603050405020304" pitchFamily="18" charset="0"/>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algn="ctr" defTabSz="91440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98%</a:t>
                      </a:r>
                      <a:endParaRPr lang="zh-CN" sz="14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24122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6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Class C</a:t>
                      </a:r>
                      <a:endParaRPr lang="zh-CN" sz="16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algn="ctr" defTabSz="91440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b="0" i="0" u="none" strike="noStrike" kern="1200">
                          <a:solidFill>
                            <a:srgbClr val="000000"/>
                          </a:solidFill>
                          <a:effectLst/>
                          <a:latin typeface="Times New Roman" panose="02020603050405020304" pitchFamily="18" charset="0"/>
                          <a:ea typeface="+mn-ea"/>
                          <a:cs typeface="Times New Roman" panose="02020603050405020304" pitchFamily="18" charset="0"/>
                        </a:rPr>
                        <a:t>-0.15%</a:t>
                      </a:r>
                      <a:endParaRPr lang="zh-CN" sz="1400" b="0" i="0" u="none" strike="noStrike" kern="1200">
                        <a:solidFill>
                          <a:srgbClr val="000000"/>
                        </a:solidFill>
                        <a:effectLst/>
                        <a:latin typeface="Times New Roman" panose="02020603050405020304" pitchFamily="18" charset="0"/>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algn="ctr" defTabSz="91440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b="0" i="0" u="none" strike="noStrike" kern="1200">
                          <a:solidFill>
                            <a:srgbClr val="000000"/>
                          </a:solidFill>
                          <a:effectLst/>
                          <a:latin typeface="Times New Roman" panose="02020603050405020304" pitchFamily="18" charset="0"/>
                          <a:ea typeface="+mn-ea"/>
                          <a:cs typeface="Times New Roman" panose="02020603050405020304" pitchFamily="18" charset="0"/>
                        </a:rPr>
                        <a:t>-0.18%</a:t>
                      </a:r>
                      <a:endParaRPr lang="zh-CN" sz="1400" b="0" i="0" u="none" strike="noStrike" kern="1200">
                        <a:solidFill>
                          <a:srgbClr val="000000"/>
                        </a:solidFill>
                        <a:effectLst/>
                        <a:latin typeface="Times New Roman" panose="02020603050405020304" pitchFamily="18" charset="0"/>
                        <a:ea typeface="+mn-ea"/>
                        <a:cs typeface="Times New Roman" panose="02020603050405020304" pitchFamily="18" charset="0"/>
                      </a:endParaRPr>
                    </a:p>
                  </a:txBody>
                  <a:tcPr marL="68580" marR="68580" marT="0" marB="0" anchor="ctr">
                    <a:lnL>
                      <a:noFill/>
                    </a:lnL>
                    <a:lnR>
                      <a:noFill/>
                    </a:lnR>
                    <a:lnT>
                      <a:noFill/>
                    </a:lnT>
                    <a:lnB>
                      <a:noFill/>
                    </a:lnB>
                  </a:tcPr>
                </a:tc>
                <a:tc>
                  <a:txBody>
                    <a:bodyPr/>
                    <a:lstStyle/>
                    <a:p>
                      <a:pPr marL="0" algn="ctr" defTabSz="91440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-0.45%</a:t>
                      </a:r>
                      <a:endParaRPr lang="zh-CN" sz="14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algn="ctr" defTabSz="91440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b="0" i="0" u="none" strike="noStrike" kern="1200">
                          <a:solidFill>
                            <a:srgbClr val="000000"/>
                          </a:solidFill>
                          <a:effectLst/>
                          <a:latin typeface="Times New Roman" panose="02020603050405020304" pitchFamily="18" charset="0"/>
                          <a:ea typeface="+mn-ea"/>
                          <a:cs typeface="Times New Roman" panose="02020603050405020304" pitchFamily="18" charset="0"/>
                        </a:rPr>
                        <a:t>111%</a:t>
                      </a:r>
                      <a:endParaRPr lang="zh-CN" sz="1400" b="0" i="0" u="none" strike="noStrike" kern="1200">
                        <a:solidFill>
                          <a:srgbClr val="000000"/>
                        </a:solidFill>
                        <a:effectLst/>
                        <a:latin typeface="Times New Roman" panose="02020603050405020304" pitchFamily="18" charset="0"/>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algn="ctr" defTabSz="91440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b="0" i="0" u="none" strike="noStrike" kern="1200">
                          <a:solidFill>
                            <a:srgbClr val="000000"/>
                          </a:solidFill>
                          <a:effectLst/>
                          <a:latin typeface="Times New Roman" panose="02020603050405020304" pitchFamily="18" charset="0"/>
                          <a:ea typeface="+mn-ea"/>
                          <a:cs typeface="Times New Roman" panose="02020603050405020304" pitchFamily="18" charset="0"/>
                        </a:rPr>
                        <a:t>103%</a:t>
                      </a:r>
                      <a:endParaRPr lang="zh-CN" sz="1400" b="0" i="0" u="none" strike="noStrike" kern="1200">
                        <a:solidFill>
                          <a:srgbClr val="000000"/>
                        </a:solidFill>
                        <a:effectLst/>
                        <a:latin typeface="Times New Roman" panose="02020603050405020304" pitchFamily="18" charset="0"/>
                        <a:ea typeface="+mn-ea"/>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24122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6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Class E</a:t>
                      </a:r>
                      <a:endParaRPr lang="zh-CN" sz="16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b="0" i="0" u="none" strike="noStrike" kern="1200">
                          <a:solidFill>
                            <a:srgbClr val="000000"/>
                          </a:solidFill>
                          <a:effectLst/>
                          <a:latin typeface="Times New Roman" panose="02020603050405020304" pitchFamily="18" charset="0"/>
                          <a:ea typeface="+mn-ea"/>
                          <a:cs typeface="Times New Roman" panose="02020603050405020304" pitchFamily="18" charset="0"/>
                        </a:rPr>
                        <a:t>0.03%</a:t>
                      </a:r>
                      <a:endParaRPr lang="zh-CN" sz="1400" b="0" i="0" u="none" strike="noStrike" kern="1200">
                        <a:solidFill>
                          <a:srgbClr val="000000"/>
                        </a:solidFill>
                        <a:effectLst/>
                        <a:latin typeface="Times New Roman" panose="02020603050405020304" pitchFamily="18" charset="0"/>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0.12%</a:t>
                      </a:r>
                      <a:endParaRPr lang="zh-CN" sz="14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0.33%</a:t>
                      </a:r>
                      <a:endParaRPr lang="zh-CN" sz="14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b="0" i="0" u="none" strike="noStrike" kern="1200">
                          <a:solidFill>
                            <a:srgbClr val="000000"/>
                          </a:solidFill>
                          <a:effectLst/>
                          <a:latin typeface="Times New Roman" panose="02020603050405020304" pitchFamily="18" charset="0"/>
                          <a:ea typeface="+mn-ea"/>
                          <a:cs typeface="Times New Roman" panose="02020603050405020304" pitchFamily="18" charset="0"/>
                        </a:rPr>
                        <a:t>111%</a:t>
                      </a:r>
                      <a:endParaRPr lang="zh-CN" sz="1400" b="0" i="0" u="none" strike="noStrike" kern="1200">
                        <a:solidFill>
                          <a:srgbClr val="000000"/>
                        </a:solidFill>
                        <a:effectLst/>
                        <a:latin typeface="Times New Roman" panose="02020603050405020304" pitchFamily="18" charset="0"/>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b="0" i="0" u="none" strike="noStrike" kern="1200">
                          <a:solidFill>
                            <a:srgbClr val="000000"/>
                          </a:solidFill>
                          <a:effectLst/>
                          <a:latin typeface="Times New Roman" panose="02020603050405020304" pitchFamily="18" charset="0"/>
                          <a:ea typeface="+mn-ea"/>
                          <a:cs typeface="Times New Roman" panose="02020603050405020304" pitchFamily="18" charset="0"/>
                        </a:rPr>
                        <a:t>100%</a:t>
                      </a:r>
                      <a:endParaRPr lang="zh-CN" sz="1400" b="0" i="0" u="none" strike="noStrike" kern="1200">
                        <a:solidFill>
                          <a:srgbClr val="000000"/>
                        </a:solidFill>
                        <a:effectLst/>
                        <a:latin typeface="Times New Roman" panose="02020603050405020304" pitchFamily="18" charset="0"/>
                        <a:ea typeface="+mn-ea"/>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24122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6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Overall</a:t>
                      </a:r>
                      <a:endParaRPr lang="zh-CN" sz="16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-0.13%</a:t>
                      </a:r>
                      <a:endParaRPr lang="zh-CN" sz="14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b="0" i="0" u="none" strike="noStrike" kern="1200">
                          <a:solidFill>
                            <a:srgbClr val="000000"/>
                          </a:solidFill>
                          <a:effectLst/>
                          <a:latin typeface="Times New Roman" panose="02020603050405020304" pitchFamily="18" charset="0"/>
                          <a:ea typeface="+mn-ea"/>
                          <a:cs typeface="Times New Roman" panose="02020603050405020304" pitchFamily="18" charset="0"/>
                        </a:rPr>
                        <a:t>-0.15%</a:t>
                      </a:r>
                      <a:endParaRPr lang="zh-CN" sz="1400" b="0" i="0" u="none" strike="noStrike" kern="1200">
                        <a:solidFill>
                          <a:srgbClr val="000000"/>
                        </a:solidFill>
                        <a:effectLst/>
                        <a:latin typeface="Times New Roman" panose="02020603050405020304" pitchFamily="18" charset="0"/>
                        <a:ea typeface="+mn-ea"/>
                        <a:cs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-0.11%</a:t>
                      </a:r>
                      <a:endParaRPr lang="zh-CN" sz="14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110%</a:t>
                      </a:r>
                      <a:endParaRPr lang="zh-CN" sz="14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100%</a:t>
                      </a:r>
                      <a:endParaRPr lang="zh-CN" sz="14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122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6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Class D</a:t>
                      </a:r>
                      <a:endParaRPr lang="zh-CN" sz="16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-0.05%</a:t>
                      </a:r>
                      <a:endParaRPr lang="zh-CN" sz="14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b="0" i="0" u="none" strike="noStrike" kern="1200">
                          <a:solidFill>
                            <a:srgbClr val="000000"/>
                          </a:solidFill>
                          <a:effectLst/>
                          <a:latin typeface="Times New Roman" panose="02020603050405020304" pitchFamily="18" charset="0"/>
                          <a:ea typeface="+mn-ea"/>
                          <a:cs typeface="Times New Roman" panose="02020603050405020304" pitchFamily="18" charset="0"/>
                        </a:rPr>
                        <a:t>-0.14%</a:t>
                      </a:r>
                      <a:endParaRPr lang="zh-CN" sz="1400" b="0" i="0" u="none" strike="noStrike" kern="1200">
                        <a:solidFill>
                          <a:srgbClr val="000000"/>
                        </a:solidFill>
                        <a:effectLst/>
                        <a:latin typeface="Times New Roman" panose="02020603050405020304" pitchFamily="18" charset="0"/>
                        <a:ea typeface="+mn-ea"/>
                        <a:cs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b="0" i="0" u="none" strike="noStrike" kern="1200">
                          <a:solidFill>
                            <a:srgbClr val="000000"/>
                          </a:solidFill>
                          <a:effectLst/>
                          <a:latin typeface="Times New Roman" panose="02020603050405020304" pitchFamily="18" charset="0"/>
                          <a:ea typeface="+mn-ea"/>
                          <a:cs typeface="Times New Roman" panose="02020603050405020304" pitchFamily="18" charset="0"/>
                        </a:rPr>
                        <a:t>-0.98%</a:t>
                      </a:r>
                      <a:endParaRPr lang="zh-CN" sz="1400" b="0" i="0" u="none" strike="noStrike" kern="1200">
                        <a:solidFill>
                          <a:srgbClr val="000000"/>
                        </a:solidFill>
                        <a:effectLst/>
                        <a:latin typeface="Times New Roman" panose="02020603050405020304" pitchFamily="18" charset="0"/>
                        <a:ea typeface="+mn-ea"/>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112%</a:t>
                      </a:r>
                      <a:endParaRPr lang="zh-CN" sz="14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104%</a:t>
                      </a:r>
                      <a:endParaRPr lang="zh-CN" sz="14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3" name="文本框 2"/>
          <p:cNvSpPr txBox="1"/>
          <p:nvPr/>
        </p:nvSpPr>
        <p:spPr>
          <a:xfrm>
            <a:off x="395536" y="3933056"/>
            <a:ext cx="6228691" cy="923330"/>
          </a:xfrm>
          <a:prstGeom prst="rect">
            <a:avLst/>
          </a:prstGeom>
          <a:noFill/>
        </p:spPr>
        <p:txBody>
          <a:bodyPr wrap="square" rtlCol="0">
            <a:spAutoFit/>
          </a:bodyPr>
          <a:lstStyle/>
          <a:p>
            <a:r>
              <a:rPr lang="en-US" altLang="zh-CN" dirty="0" smtClean="0"/>
              <a:t>Basic idea of the idea is similar to add MV offset candidates utilizing the first candidate, but large  coding gain for our proposed.</a:t>
            </a:r>
            <a:endParaRPr lang="zh-CN" altLang="en-US" dirty="0"/>
          </a:p>
        </p:txBody>
      </p:sp>
    </p:spTree>
    <p:extLst>
      <p:ext uri="{BB962C8B-B14F-4D97-AF65-F5344CB8AC3E}">
        <p14:creationId xmlns:p14="http://schemas.microsoft.com/office/powerpoint/2010/main" val="2740931080"/>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1"/>
          <p:cNvSpPr>
            <a:spLocks noGrp="1"/>
          </p:cNvSpPr>
          <p:nvPr>
            <p:ph type="title"/>
          </p:nvPr>
        </p:nvSpPr>
        <p:spPr>
          <a:xfrm>
            <a:off x="250824" y="188913"/>
            <a:ext cx="6373403" cy="611795"/>
          </a:xfrm>
        </p:spPr>
        <p:txBody>
          <a:bodyPr/>
          <a:lstStyle/>
          <a:p>
            <a:r>
              <a:rPr lang="en-US" altLang="zh-CN" sz="3200" cap="none" dirty="0" smtClean="0">
                <a:latin typeface="Times New Roman" panose="02020603050405020304" pitchFamily="18" charset="0"/>
                <a:ea typeface="微软雅黑" panose="020B0503020204020204" pitchFamily="34" charset="-122"/>
                <a:cs typeface="Times New Roman" panose="02020603050405020304" pitchFamily="18" charset="0"/>
              </a:rPr>
              <a:t>Experimental Results</a:t>
            </a:r>
            <a:endParaRPr lang="zh-CN" altLang="en-US" sz="3200" cap="none"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 name="灯片编号占位符 3"/>
          <p:cNvSpPr>
            <a:spLocks noGrp="1"/>
          </p:cNvSpPr>
          <p:nvPr>
            <p:ph type="sldNum" sz="quarter" idx="10"/>
          </p:nvPr>
        </p:nvSpPr>
        <p:spPr/>
        <p:txBody>
          <a:bodyPr/>
          <a:lstStyle/>
          <a:p>
            <a:r>
              <a:rPr lang="en-US" altLang="zh-CN" smtClean="0"/>
              <a:t>Page </a:t>
            </a:r>
            <a:fld id="{0C913308-F349-4B6D-A68A-DD1791B4A57B}" type="slidenum">
              <a:rPr lang="zh-CN" altLang="en-US" smtClean="0"/>
              <a:pPr/>
              <a:t>11</a:t>
            </a:fld>
            <a:endParaRPr lang="zh-CN" altLang="en-US" dirty="0"/>
          </a:p>
        </p:txBody>
      </p:sp>
      <p:sp>
        <p:nvSpPr>
          <p:cNvPr id="6" name="矩形 5"/>
          <p:cNvSpPr/>
          <p:nvPr/>
        </p:nvSpPr>
        <p:spPr>
          <a:xfrm>
            <a:off x="931620" y="1052736"/>
            <a:ext cx="4530984" cy="369332"/>
          </a:xfrm>
          <a:prstGeom prst="rect">
            <a:avLst/>
          </a:prstGeom>
        </p:spPr>
        <p:txBody>
          <a:bodyPr wrap="none">
            <a:spAutoFit/>
          </a:bodyPr>
          <a:lstStyle/>
          <a:p>
            <a:pPr marL="285750" indent="-285750" algn="just">
              <a:buClr>
                <a:srgbClr val="C00000"/>
              </a:buClr>
              <a:buFont typeface="Wingdings" panose="05000000000000000000" pitchFamily="2" charset="2"/>
              <a:buChar char="n"/>
            </a:pPr>
            <a:r>
              <a:rPr lang="en-US" altLang="zh-CN" dirty="0">
                <a:latin typeface="Times New Roman" panose="02020603050405020304" pitchFamily="18" charset="0"/>
                <a:ea typeface="微软雅黑" panose="020B0503020204020204" pitchFamily="34" charset="-122"/>
                <a:cs typeface="Times New Roman" panose="02020603050405020304" pitchFamily="18" charset="0"/>
              </a:rPr>
              <a:t>Results </a:t>
            </a:r>
            <a:r>
              <a:rPr lang="en-US" altLang="zh-CN" dirty="0" smtClean="0">
                <a:latin typeface="Times New Roman" panose="02020603050405020304" pitchFamily="18" charset="0"/>
                <a:ea typeface="微软雅黑" panose="020B0503020204020204" pitchFamily="34" charset="-122"/>
                <a:cs typeface="Times New Roman" panose="02020603050405020304" pitchFamily="18" charset="0"/>
              </a:rPr>
              <a:t>of L0054 (UMVE (CE Test 4.5.4b))</a:t>
            </a:r>
            <a:endParaRPr lang="en-US" altLang="zh-CN" dirty="0">
              <a:latin typeface="Times New Roman" panose="02020603050405020304" pitchFamily="18" charset="0"/>
              <a:ea typeface="微软雅黑" panose="020B0503020204020204" pitchFamily="34" charset="-122"/>
              <a:cs typeface="Times New Roman" panose="02020603050405020304" pitchFamily="18" charset="0"/>
            </a:endParaRPr>
          </a:p>
        </p:txBody>
      </p:sp>
      <p:graphicFrame>
        <p:nvGraphicFramePr>
          <p:cNvPr id="2" name="表格 1"/>
          <p:cNvGraphicFramePr>
            <a:graphicFrameLocks noGrp="1"/>
          </p:cNvGraphicFramePr>
          <p:nvPr>
            <p:extLst>
              <p:ext uri="{D42A27DB-BD31-4B8C-83A1-F6EECF244321}">
                <p14:modId xmlns:p14="http://schemas.microsoft.com/office/powerpoint/2010/main" val="2057000491"/>
              </p:ext>
            </p:extLst>
          </p:nvPr>
        </p:nvGraphicFramePr>
        <p:xfrm>
          <a:off x="1439652" y="1520788"/>
          <a:ext cx="5940660" cy="1942881"/>
        </p:xfrm>
        <a:graphic>
          <a:graphicData uri="http://schemas.openxmlformats.org/drawingml/2006/table">
            <a:tbl>
              <a:tblPr firstRow="1" firstCol="1" bandRow="1"/>
              <a:tblGrid>
                <a:gridCol w="1403845"/>
                <a:gridCol w="979267"/>
                <a:gridCol w="978411"/>
                <a:gridCol w="978411"/>
                <a:gridCol w="800363"/>
                <a:gridCol w="800363"/>
              </a:tblGrid>
              <a:tr h="241227">
                <a:tc>
                  <a:txBody>
                    <a:bodyPr/>
                    <a:lstStyle/>
                    <a:p>
                      <a:endParaRPr lang="zh-CN" sz="1400" dirty="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b="1">
                          <a:solidFill>
                            <a:srgbClr val="000000"/>
                          </a:solidFill>
                          <a:effectLst/>
                          <a:latin typeface="Arial" panose="020B0604020202020204" pitchFamily="34" charset="0"/>
                          <a:ea typeface="宋体" panose="02010600030101010101" pitchFamily="2" charset="-122"/>
                        </a:rPr>
                        <a:t>Low delay P Main10 </a:t>
                      </a:r>
                      <a:endParaRPr lang="zh-CN" sz="14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41227">
                <a:tc>
                  <a:txBody>
                    <a:bodyPr/>
                    <a:lstStyle/>
                    <a:p>
                      <a:endParaRPr lang="zh-CN" sz="14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b="1">
                          <a:solidFill>
                            <a:srgbClr val="000000"/>
                          </a:solidFill>
                          <a:effectLst/>
                          <a:latin typeface="Arial" panose="020B0604020202020204" pitchFamily="34" charset="0"/>
                          <a:ea typeface="宋体" panose="02010600030101010101" pitchFamily="2" charset="-122"/>
                        </a:rPr>
                        <a:t>Over [vtm-2.0.1]</a:t>
                      </a:r>
                      <a:endParaRPr lang="zh-CN" sz="14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41227">
                <a:tc>
                  <a:txBody>
                    <a:bodyPr/>
                    <a:lstStyle/>
                    <a:p>
                      <a:endParaRPr lang="zh-CN" sz="14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Y</a:t>
                      </a:r>
                      <a:endParaRPr lang="zh-CN" sz="14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U</a:t>
                      </a:r>
                      <a:endParaRPr lang="zh-CN" sz="1400">
                        <a:effectLst/>
                        <a:latin typeface="Times New Roman" panose="02020603050405020304" pitchFamily="18" charset="0"/>
                        <a:ea typeface="宋体" panose="02010600030101010101" pitchFamily="2" charset="-122"/>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V</a:t>
                      </a:r>
                      <a:endParaRPr lang="zh-CN" sz="1400">
                        <a:effectLst/>
                        <a:latin typeface="Times New Roman" panose="02020603050405020304" pitchFamily="18" charset="0"/>
                        <a:ea typeface="宋体"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EncT</a:t>
                      </a:r>
                      <a:endParaRPr lang="zh-CN" sz="14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DecT</a:t>
                      </a:r>
                      <a:endParaRPr lang="zh-CN" sz="1400">
                        <a:effectLst/>
                        <a:latin typeface="Times New Roman" panose="02020603050405020304" pitchFamily="18" charset="0"/>
                        <a:ea typeface="宋体"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24122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6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Class B</a:t>
                      </a:r>
                      <a:endParaRPr lang="zh-CN" sz="16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-0.24%</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-0.20%</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-0.05%</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108%</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95%</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24122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6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Class C</a:t>
                      </a:r>
                      <a:endParaRPr lang="zh-CN" sz="16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-0.28%</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-0.35%</a:t>
                      </a:r>
                    </a:p>
                  </a:txBody>
                  <a:tcPr marL="9525" marR="9525" marT="9525" marB="0" anchor="ctr">
                    <a:lnL>
                      <a:noFill/>
                    </a:lnL>
                    <a:lnR>
                      <a:noFill/>
                    </a:lnR>
                    <a:lnT>
                      <a:noFill/>
                    </a:lnT>
                    <a:lnB>
                      <a:noFill/>
                    </a:lnB>
                  </a:tcPr>
                </a:tc>
                <a:tc>
                  <a:txBody>
                    <a:bodyPr/>
                    <a:lstStyle/>
                    <a:p>
                      <a:pPr algn="ctr" fontAlgn="ctr"/>
                      <a:r>
                        <a:rPr lang="en-US" alt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-0.60%</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107%</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95%</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r>
              <a:tr h="24122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6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Class E</a:t>
                      </a:r>
                      <a:endParaRPr lang="zh-CN" sz="16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-0.03%</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0.10%</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0.60%</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107%</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92%</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24122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6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Overall</a:t>
                      </a:r>
                      <a:endParaRPr lang="zh-CN" sz="16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-0.20%</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-0.17%</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-0.07%</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108%</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94%</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122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6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Class D</a:t>
                      </a:r>
                      <a:endParaRPr lang="zh-CN" sz="16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-0.43%</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-0.74%</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-1.15%</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106%</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88%</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919516491"/>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1"/>
          <p:cNvSpPr>
            <a:spLocks noGrp="1"/>
          </p:cNvSpPr>
          <p:nvPr>
            <p:ph type="title"/>
          </p:nvPr>
        </p:nvSpPr>
        <p:spPr>
          <a:xfrm>
            <a:off x="250824" y="188913"/>
            <a:ext cx="6373403" cy="611795"/>
          </a:xfrm>
        </p:spPr>
        <p:txBody>
          <a:bodyPr/>
          <a:lstStyle/>
          <a:p>
            <a:r>
              <a:rPr lang="en-US" altLang="zh-CN" sz="3200" cap="none" dirty="0" smtClean="0">
                <a:latin typeface="Times New Roman" panose="02020603050405020304" pitchFamily="18" charset="0"/>
                <a:ea typeface="微软雅黑" panose="020B0503020204020204" pitchFamily="34" charset="-122"/>
                <a:cs typeface="Times New Roman" panose="02020603050405020304" pitchFamily="18" charset="0"/>
              </a:rPr>
              <a:t>Experimental Results</a:t>
            </a:r>
            <a:endParaRPr lang="zh-CN" altLang="en-US" sz="3200" cap="none"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 name="灯片编号占位符 3"/>
          <p:cNvSpPr>
            <a:spLocks noGrp="1"/>
          </p:cNvSpPr>
          <p:nvPr>
            <p:ph type="sldNum" sz="quarter" idx="10"/>
          </p:nvPr>
        </p:nvSpPr>
        <p:spPr/>
        <p:txBody>
          <a:bodyPr/>
          <a:lstStyle/>
          <a:p>
            <a:r>
              <a:rPr lang="en-US" altLang="zh-CN" smtClean="0"/>
              <a:t>Page </a:t>
            </a:r>
            <a:fld id="{0C913308-F349-4B6D-A68A-DD1791B4A57B}" type="slidenum">
              <a:rPr lang="zh-CN" altLang="en-US" smtClean="0"/>
              <a:pPr/>
              <a:t>12</a:t>
            </a:fld>
            <a:endParaRPr lang="zh-CN" altLang="en-US" dirty="0"/>
          </a:p>
        </p:txBody>
      </p:sp>
      <p:sp>
        <p:nvSpPr>
          <p:cNvPr id="6" name="矩形 5"/>
          <p:cNvSpPr/>
          <p:nvPr/>
        </p:nvSpPr>
        <p:spPr>
          <a:xfrm>
            <a:off x="-118730" y="1016732"/>
            <a:ext cx="5593839" cy="369332"/>
          </a:xfrm>
          <a:prstGeom prst="rect">
            <a:avLst/>
          </a:prstGeom>
        </p:spPr>
        <p:txBody>
          <a:bodyPr wrap="none">
            <a:spAutoFit/>
          </a:bodyPr>
          <a:lstStyle/>
          <a:p>
            <a:pPr marL="285750" indent="-285750" algn="just">
              <a:buClr>
                <a:srgbClr val="C00000"/>
              </a:buClr>
              <a:buFont typeface="Wingdings" panose="05000000000000000000" pitchFamily="2" charset="2"/>
              <a:buChar char="n"/>
            </a:pPr>
            <a:r>
              <a:rPr lang="en-US" altLang="zh-CN" dirty="0">
                <a:latin typeface="Times New Roman" panose="02020603050405020304" pitchFamily="18" charset="0"/>
                <a:ea typeface="微软雅黑" panose="020B0503020204020204" pitchFamily="34" charset="-122"/>
                <a:cs typeface="Times New Roman" panose="02020603050405020304" pitchFamily="18" charset="0"/>
              </a:rPr>
              <a:t>Results for </a:t>
            </a:r>
            <a:r>
              <a:rPr lang="en-US" altLang="zh-CN" dirty="0" smtClean="0">
                <a:latin typeface="Times New Roman" panose="02020603050405020304" pitchFamily="18" charset="0"/>
                <a:ea typeface="微软雅黑" panose="020B0503020204020204" pitchFamily="34" charset="-122"/>
                <a:cs typeface="Times New Roman" panose="02020603050405020304" pitchFamily="18" charset="0"/>
              </a:rPr>
              <a:t>Proposed + UMVE VS UMVE (VTM2.0.1)</a:t>
            </a:r>
            <a:endParaRPr lang="en-US" altLang="zh-CN"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3" name="矩形 12"/>
          <p:cNvSpPr/>
          <p:nvPr/>
        </p:nvSpPr>
        <p:spPr>
          <a:xfrm>
            <a:off x="343846" y="3717032"/>
            <a:ext cx="7340471" cy="1200329"/>
          </a:xfrm>
          <a:prstGeom prst="rect">
            <a:avLst/>
          </a:prstGeom>
        </p:spPr>
        <p:txBody>
          <a:bodyPr wrap="none">
            <a:spAutoFit/>
          </a:bodyPr>
          <a:lstStyle/>
          <a:p>
            <a:pPr algn="just">
              <a:buClr>
                <a:srgbClr val="C00000"/>
              </a:buClr>
            </a:pPr>
            <a:r>
              <a:rPr lang="en-US" altLang="zh-CN" dirty="0">
                <a:latin typeface="Times New Roman" panose="02020603050405020304" pitchFamily="18" charset="0"/>
                <a:ea typeface="微软雅黑" panose="020B0503020204020204" pitchFamily="34" charset="-122"/>
                <a:cs typeface="Times New Roman" panose="02020603050405020304" pitchFamily="18" charset="0"/>
              </a:rPr>
              <a:t>It </a:t>
            </a:r>
            <a:r>
              <a:rPr lang="en-US" altLang="zh-CN" dirty="0" smtClean="0">
                <a:latin typeface="Times New Roman" panose="02020603050405020304" pitchFamily="18" charset="0"/>
                <a:ea typeface="微软雅黑" panose="020B0503020204020204" pitchFamily="34" charset="-122"/>
                <a:cs typeface="Times New Roman" panose="02020603050405020304" pitchFamily="18" charset="0"/>
              </a:rPr>
              <a:t>demonstrates that there would be a only tiny performance overlap between </a:t>
            </a:r>
          </a:p>
          <a:p>
            <a:pPr algn="just">
              <a:buClr>
                <a:srgbClr val="C00000"/>
              </a:buClr>
            </a:pPr>
            <a:r>
              <a:rPr lang="en-US" altLang="zh-CN" dirty="0" smtClean="0">
                <a:latin typeface="Times New Roman" panose="02020603050405020304" pitchFamily="18" charset="0"/>
                <a:ea typeface="微软雅黑" panose="020B0503020204020204" pitchFamily="34" charset="-122"/>
                <a:cs typeface="Times New Roman" panose="02020603050405020304" pitchFamily="18" charset="0"/>
              </a:rPr>
              <a:t>UMVE and the proposed method </a:t>
            </a:r>
          </a:p>
          <a:p>
            <a:pPr algn="just">
              <a:buClr>
                <a:srgbClr val="C00000"/>
              </a:buClr>
            </a:pPr>
            <a:r>
              <a:rPr lang="en-US" altLang="zh-CN" dirty="0" smtClean="0">
                <a:latin typeface="Times New Roman" panose="02020603050405020304" pitchFamily="18" charset="0"/>
                <a:ea typeface="微软雅黑" panose="020B0503020204020204" pitchFamily="34" charset="-122"/>
                <a:cs typeface="Times New Roman" panose="02020603050405020304" pitchFamily="18" charset="0"/>
              </a:rPr>
              <a:t>Anchor: UMVE LP(Ce4.5.4b)</a:t>
            </a:r>
          </a:p>
          <a:p>
            <a:pPr algn="just">
              <a:buClr>
                <a:srgbClr val="C00000"/>
              </a:buClr>
            </a:pPr>
            <a:r>
              <a:rPr lang="en-US" altLang="zh-CN" dirty="0" smtClean="0">
                <a:latin typeface="Times New Roman" panose="02020603050405020304" pitchFamily="18" charset="0"/>
                <a:ea typeface="微软雅黑" panose="020B0503020204020204" pitchFamily="34" charset="-122"/>
                <a:cs typeface="Times New Roman" panose="02020603050405020304" pitchFamily="18" charset="0"/>
              </a:rPr>
              <a:t>Test: UMVE + Proposed</a:t>
            </a:r>
            <a:endParaRPr lang="en-US" altLang="zh-CN" dirty="0">
              <a:latin typeface="Times New Roman" panose="02020603050405020304" pitchFamily="18" charset="0"/>
              <a:ea typeface="微软雅黑" panose="020B0503020204020204" pitchFamily="34" charset="-122"/>
              <a:cs typeface="Times New Roman" panose="02020603050405020304" pitchFamily="18" charset="0"/>
            </a:endParaRPr>
          </a:p>
        </p:txBody>
      </p:sp>
      <p:graphicFrame>
        <p:nvGraphicFramePr>
          <p:cNvPr id="8" name="表格 7"/>
          <p:cNvGraphicFramePr>
            <a:graphicFrameLocks noGrp="1"/>
          </p:cNvGraphicFramePr>
          <p:nvPr>
            <p:extLst>
              <p:ext uri="{D42A27DB-BD31-4B8C-83A1-F6EECF244321}">
                <p14:modId xmlns:p14="http://schemas.microsoft.com/office/powerpoint/2010/main" val="3445729967"/>
              </p:ext>
            </p:extLst>
          </p:nvPr>
        </p:nvGraphicFramePr>
        <p:xfrm>
          <a:off x="971600" y="1556792"/>
          <a:ext cx="5940660" cy="1942881"/>
        </p:xfrm>
        <a:graphic>
          <a:graphicData uri="http://schemas.openxmlformats.org/drawingml/2006/table">
            <a:tbl>
              <a:tblPr firstRow="1" firstCol="1" bandRow="1"/>
              <a:tblGrid>
                <a:gridCol w="1403845"/>
                <a:gridCol w="979267"/>
                <a:gridCol w="978411"/>
                <a:gridCol w="978411"/>
                <a:gridCol w="800363"/>
                <a:gridCol w="800363"/>
              </a:tblGrid>
              <a:tr h="241227">
                <a:tc>
                  <a:txBody>
                    <a:bodyPr/>
                    <a:lstStyle/>
                    <a:p>
                      <a:endParaRPr lang="zh-CN" sz="1400" dirty="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b="1" dirty="0">
                          <a:solidFill>
                            <a:srgbClr val="000000"/>
                          </a:solidFill>
                          <a:effectLst/>
                          <a:latin typeface="Arial" panose="020B0604020202020204" pitchFamily="34" charset="0"/>
                          <a:ea typeface="宋体" panose="02010600030101010101" pitchFamily="2" charset="-122"/>
                        </a:rPr>
                        <a:t>Low delay P Main10 </a:t>
                      </a:r>
                      <a:endParaRPr lang="zh-CN" sz="14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41227">
                <a:tc>
                  <a:txBody>
                    <a:bodyPr/>
                    <a:lstStyle/>
                    <a:p>
                      <a:endParaRPr lang="zh-CN" sz="14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b="1" dirty="0">
                          <a:solidFill>
                            <a:srgbClr val="000000"/>
                          </a:solidFill>
                          <a:effectLst/>
                          <a:latin typeface="Arial" panose="020B0604020202020204" pitchFamily="34" charset="0"/>
                          <a:ea typeface="宋体" panose="02010600030101010101" pitchFamily="2" charset="-122"/>
                        </a:rPr>
                        <a:t>Over [</a:t>
                      </a:r>
                      <a:r>
                        <a:rPr lang="en-US" sz="1400" b="1" dirty="0" smtClean="0">
                          <a:solidFill>
                            <a:srgbClr val="000000"/>
                          </a:solidFill>
                          <a:effectLst/>
                          <a:latin typeface="Arial" panose="020B0604020202020204" pitchFamily="34" charset="0"/>
                          <a:ea typeface="宋体" panose="02010600030101010101" pitchFamily="2" charset="-122"/>
                        </a:rPr>
                        <a:t>vtm-2.0.1 + UMVE]</a:t>
                      </a:r>
                      <a:endParaRPr lang="zh-CN" sz="14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41227">
                <a:tc>
                  <a:txBody>
                    <a:bodyPr/>
                    <a:lstStyle/>
                    <a:p>
                      <a:endParaRPr lang="zh-CN" sz="14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Y</a:t>
                      </a:r>
                      <a:endParaRPr lang="zh-CN" sz="14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U</a:t>
                      </a:r>
                      <a:endParaRPr lang="zh-CN" sz="1400">
                        <a:effectLst/>
                        <a:latin typeface="Times New Roman" panose="02020603050405020304" pitchFamily="18" charset="0"/>
                        <a:ea typeface="宋体" panose="02010600030101010101" pitchFamily="2" charset="-122"/>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V</a:t>
                      </a:r>
                      <a:endParaRPr lang="zh-CN" sz="1400">
                        <a:effectLst/>
                        <a:latin typeface="Times New Roman" panose="02020603050405020304" pitchFamily="18" charset="0"/>
                        <a:ea typeface="宋体"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EncT</a:t>
                      </a:r>
                      <a:endParaRPr lang="zh-CN" sz="14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DecT</a:t>
                      </a:r>
                      <a:endParaRPr lang="zh-CN" sz="1400">
                        <a:effectLst/>
                        <a:latin typeface="Times New Roman" panose="02020603050405020304" pitchFamily="18" charset="0"/>
                        <a:ea typeface="宋体"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24122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6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Class B</a:t>
                      </a:r>
                      <a:endParaRPr lang="zh-CN" sz="16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400" b="0" i="0" u="none" strike="noStrike">
                          <a:solidFill>
                            <a:srgbClr val="000000"/>
                          </a:solidFill>
                          <a:effectLst/>
                          <a:latin typeface="Arial"/>
                        </a:rPr>
                        <a:t>-0.42%</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400" b="0" i="0" u="none" strike="noStrike">
                          <a:solidFill>
                            <a:srgbClr val="000000"/>
                          </a:solidFill>
                          <a:effectLst/>
                          <a:latin typeface="Arial"/>
                        </a:rPr>
                        <a:t>0.06%</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400" b="0" i="0" u="none" strike="noStrike">
                          <a:solidFill>
                            <a:srgbClr val="000000"/>
                          </a:solidFill>
                          <a:effectLst/>
                          <a:latin typeface="Arial"/>
                        </a:rPr>
                        <a:t>0.39%</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400" b="0" i="0" u="none" strike="noStrike">
                          <a:solidFill>
                            <a:srgbClr val="000000"/>
                          </a:solidFill>
                          <a:effectLst/>
                          <a:latin typeface="Arial"/>
                        </a:rPr>
                        <a:t>101%</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400" b="0" i="0" u="none" strike="noStrike">
                          <a:solidFill>
                            <a:srgbClr val="000000"/>
                          </a:solidFill>
                          <a:effectLst/>
                          <a:latin typeface="Arial"/>
                        </a:rPr>
                        <a:t>99%</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24122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6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Class C</a:t>
                      </a:r>
                      <a:endParaRPr lang="zh-CN" sz="16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400" b="0" i="0" u="none" strike="noStrike">
                          <a:solidFill>
                            <a:srgbClr val="000000"/>
                          </a:solidFill>
                          <a:effectLst/>
                          <a:latin typeface="Arial"/>
                        </a:rPr>
                        <a:t>-0.66%</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400" b="0" i="0" u="none" strike="noStrike">
                          <a:solidFill>
                            <a:srgbClr val="000000"/>
                          </a:solidFill>
                          <a:effectLst/>
                          <a:latin typeface="Arial"/>
                        </a:rPr>
                        <a:t>-0.42%</a:t>
                      </a:r>
                    </a:p>
                  </a:txBody>
                  <a:tcPr marL="9525" marR="9525" marT="9525" marB="0" anchor="ctr">
                    <a:lnL>
                      <a:noFill/>
                    </a:lnL>
                    <a:lnR>
                      <a:noFill/>
                    </a:lnR>
                    <a:lnT>
                      <a:noFill/>
                    </a:lnT>
                    <a:lnB>
                      <a:noFill/>
                    </a:lnB>
                  </a:tcPr>
                </a:tc>
                <a:tc>
                  <a:txBody>
                    <a:bodyPr/>
                    <a:lstStyle/>
                    <a:p>
                      <a:pPr algn="ctr" fontAlgn="ctr"/>
                      <a:r>
                        <a:rPr lang="en-US" altLang="zh-CN" sz="1400" b="0" i="0" u="none" strike="noStrike">
                          <a:solidFill>
                            <a:srgbClr val="000000"/>
                          </a:solidFill>
                          <a:effectLst/>
                          <a:latin typeface="Arial"/>
                        </a:rPr>
                        <a:t>-0.06%</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400" b="0" i="0" u="none" strike="noStrike">
                          <a:solidFill>
                            <a:srgbClr val="000000"/>
                          </a:solidFill>
                          <a:effectLst/>
                          <a:latin typeface="Arial"/>
                        </a:rPr>
                        <a:t>100%</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400" b="0" i="0" u="none" strike="noStrike">
                          <a:solidFill>
                            <a:srgbClr val="000000"/>
                          </a:solidFill>
                          <a:effectLst/>
                          <a:latin typeface="Arial"/>
                        </a:rPr>
                        <a:t>100%</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r>
              <a:tr h="24122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6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Class E</a:t>
                      </a:r>
                      <a:endParaRPr lang="zh-CN" sz="16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Arial"/>
                        </a:rPr>
                        <a:t>-0.19%</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Arial"/>
                        </a:rPr>
                        <a:t>0.41%</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Arial"/>
                        </a:rPr>
                        <a:t>-0.27%</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Arial"/>
                        </a:rPr>
                        <a:t>100%</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Arial"/>
                        </a:rPr>
                        <a:t>100%</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24122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6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Overall</a:t>
                      </a:r>
                      <a:endParaRPr lang="zh-CN" sz="16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Arial"/>
                        </a:rPr>
                        <a:t>-0.44%</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Arial"/>
                        </a:rPr>
                        <a:t>-0.02%</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Arial"/>
                        </a:rPr>
                        <a:t>0.07%</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Arial"/>
                        </a:rPr>
                        <a:t>100%</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Arial"/>
                        </a:rPr>
                        <a:t>99%</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122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6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Class D</a:t>
                      </a:r>
                      <a:endParaRPr lang="zh-CN" sz="16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Arial"/>
                        </a:rPr>
                        <a:t>-0.91%</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Arial"/>
                        </a:rPr>
                        <a:t>-0.32%</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Arial"/>
                        </a:rPr>
                        <a:t>-0.05%</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Arial"/>
                        </a:rPr>
                        <a:t>100%</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Arial"/>
                        </a:rPr>
                        <a:t>101%</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433846451"/>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标题 1"/>
          <p:cNvSpPr>
            <a:spLocks noGrp="1"/>
          </p:cNvSpPr>
          <p:nvPr>
            <p:ph type="title"/>
          </p:nvPr>
        </p:nvSpPr>
        <p:spPr>
          <a:xfrm>
            <a:off x="250824" y="188913"/>
            <a:ext cx="6373403" cy="611795"/>
          </a:xfrm>
        </p:spPr>
        <p:txBody>
          <a:bodyPr/>
          <a:lstStyle/>
          <a:p>
            <a:r>
              <a:rPr lang="en-US" altLang="zh-CN" b="1" dirty="0" smtClean="0">
                <a:latin typeface="Times New Roman" panose="02020603050405020304" pitchFamily="18" charset="0"/>
                <a:ea typeface="微软雅黑" panose="020B0503020204020204" pitchFamily="34" charset="-122"/>
                <a:cs typeface="Times New Roman" panose="02020603050405020304" pitchFamily="18" charset="0"/>
              </a:rPr>
              <a:t>Conclusion</a:t>
            </a:r>
            <a:endParaRPr lang="zh-CN" altLang="en-US" b="1"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 name="灯片编号占位符 3"/>
          <p:cNvSpPr>
            <a:spLocks noGrp="1"/>
          </p:cNvSpPr>
          <p:nvPr>
            <p:ph type="sldNum" sz="quarter" idx="10"/>
          </p:nvPr>
        </p:nvSpPr>
        <p:spPr/>
        <p:txBody>
          <a:bodyPr/>
          <a:lstStyle/>
          <a:p>
            <a:r>
              <a:rPr lang="en-US" altLang="zh-CN" smtClean="0"/>
              <a:t>Page </a:t>
            </a:r>
            <a:fld id="{0C913308-F349-4B6D-A68A-DD1791B4A57B}" type="slidenum">
              <a:rPr lang="zh-CN" altLang="en-US" smtClean="0"/>
              <a:pPr/>
              <a:t>13</a:t>
            </a:fld>
            <a:endParaRPr lang="zh-CN" altLang="en-US" dirty="0"/>
          </a:p>
        </p:txBody>
      </p:sp>
      <p:sp>
        <p:nvSpPr>
          <p:cNvPr id="15" name="内容占位符 2"/>
          <p:cNvSpPr txBox="1">
            <a:spLocks/>
          </p:cNvSpPr>
          <p:nvPr/>
        </p:nvSpPr>
        <p:spPr bwMode="auto">
          <a:xfrm>
            <a:off x="243346" y="981075"/>
            <a:ext cx="8435975" cy="51450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a:lstStyle>
          <a:p>
            <a:pPr marL="285750" indent="-285750">
              <a:lnSpc>
                <a:spcPct val="150000"/>
              </a:lnSpc>
              <a:buClr>
                <a:srgbClr val="C00000"/>
              </a:buClr>
              <a:buFont typeface="Wingdings" panose="05000000000000000000" pitchFamily="2" charset="2"/>
              <a:buChar char="n"/>
            </a:pPr>
            <a:r>
              <a:rPr lang="en-US" altLang="zh-CN" sz="2400" dirty="0">
                <a:latin typeface="Times New Roman" panose="02020603050405020304" pitchFamily="18" charset="0"/>
                <a:ea typeface="微软雅黑" panose="020B0503020204020204" pitchFamily="34" charset="-122"/>
                <a:cs typeface="Times New Roman" panose="02020603050405020304" pitchFamily="18" charset="0"/>
              </a:rPr>
              <a:t> </a:t>
            </a:r>
            <a:r>
              <a:rPr lang="en-CA" altLang="zh-CN" sz="2400" dirty="0">
                <a:latin typeface="Times New Roman" panose="02020603050405020304" pitchFamily="18" charset="0"/>
                <a:ea typeface="微软雅黑" panose="020B0503020204020204" pitchFamily="34" charset="-122"/>
                <a:cs typeface="Times New Roman" panose="02020603050405020304" pitchFamily="18" charset="0"/>
              </a:rPr>
              <a:t>This contribution proposes a candidate list </a:t>
            </a:r>
            <a:r>
              <a:rPr lang="en-CA" altLang="zh-CN" sz="2400" dirty="0" smtClean="0">
                <a:latin typeface="Times New Roman" panose="02020603050405020304" pitchFamily="18" charset="0"/>
                <a:ea typeface="微软雅黑" panose="020B0503020204020204" pitchFamily="34" charset="-122"/>
                <a:cs typeface="Times New Roman" panose="02020603050405020304" pitchFamily="18" charset="0"/>
              </a:rPr>
              <a:t>construction </a:t>
            </a:r>
            <a:r>
              <a:rPr lang="en-CA" altLang="zh-CN" sz="2400" dirty="0">
                <a:latin typeface="Times New Roman" panose="02020603050405020304" pitchFamily="18" charset="0"/>
                <a:ea typeface="微软雅黑" panose="020B0503020204020204" pitchFamily="34" charset="-122"/>
                <a:cs typeface="Times New Roman" panose="02020603050405020304" pitchFamily="18" charset="0"/>
              </a:rPr>
              <a:t>method for merge </a:t>
            </a:r>
            <a:r>
              <a:rPr lang="en-CA" altLang="zh-CN" sz="2400" dirty="0" smtClean="0">
                <a:latin typeface="Times New Roman" panose="02020603050405020304" pitchFamily="18" charset="0"/>
                <a:ea typeface="微软雅黑" panose="020B0503020204020204" pitchFamily="34" charset="-122"/>
                <a:cs typeface="Times New Roman" panose="02020603050405020304" pitchFamily="18" charset="0"/>
              </a:rPr>
              <a:t>mode for P frames. </a:t>
            </a:r>
            <a:r>
              <a:rPr lang="en-US" altLang="zh-CN" sz="2400" dirty="0" smtClean="0">
                <a:latin typeface="Times New Roman" panose="02020603050405020304" pitchFamily="18" charset="0"/>
                <a:ea typeface="微软雅黑" panose="020B0503020204020204" pitchFamily="34" charset="-122"/>
                <a:cs typeface="Times New Roman" panose="02020603050405020304" pitchFamily="18" charset="0"/>
              </a:rPr>
              <a:t> </a:t>
            </a:r>
          </a:p>
          <a:p>
            <a:pPr marL="0" indent="0">
              <a:lnSpc>
                <a:spcPct val="150000"/>
              </a:lnSpc>
              <a:buClr>
                <a:srgbClr val="C00000"/>
              </a:buClr>
              <a:buNone/>
            </a:pPr>
            <a:r>
              <a:rPr lang="en-US" altLang="zh-CN" sz="2400" dirty="0" smtClean="0">
                <a:latin typeface="Times New Roman" panose="02020603050405020304" pitchFamily="18" charset="0"/>
                <a:ea typeface="微软雅黑" panose="020B0503020204020204" pitchFamily="34" charset="-122"/>
                <a:cs typeface="Times New Roman" panose="02020603050405020304" pitchFamily="18" charset="0"/>
              </a:rPr>
              <a:t>Key point: Reorder of spatial candidates and mv offset method</a:t>
            </a:r>
          </a:p>
          <a:p>
            <a:pPr marL="285750" indent="-285750">
              <a:lnSpc>
                <a:spcPct val="150000"/>
              </a:lnSpc>
              <a:buClr>
                <a:srgbClr val="C00000"/>
              </a:buClr>
              <a:buFont typeface="Wingdings" panose="05000000000000000000" pitchFamily="2" charset="2"/>
              <a:buChar char="n"/>
            </a:pPr>
            <a:r>
              <a:rPr lang="en-US" altLang="zh-CN" sz="2400" dirty="0">
                <a:latin typeface="Times New Roman" panose="02020603050405020304" pitchFamily="18" charset="0"/>
                <a:ea typeface="微软雅黑" panose="020B0503020204020204" pitchFamily="34" charset="-122"/>
                <a:cs typeface="Times New Roman" panose="02020603050405020304" pitchFamily="18" charset="0"/>
              </a:rPr>
              <a:t>As it is </a:t>
            </a:r>
            <a:r>
              <a:rPr lang="en-US" altLang="zh-CN" sz="2400" dirty="0" smtClean="0">
                <a:latin typeface="Times New Roman" panose="02020603050405020304" pitchFamily="18" charset="0"/>
                <a:ea typeface="微软雅黑" panose="020B0503020204020204" pitchFamily="34" charset="-122"/>
                <a:cs typeface="Times New Roman" panose="02020603050405020304" pitchFamily="18" charset="0"/>
              </a:rPr>
              <a:t>simple but valid method</a:t>
            </a:r>
            <a:r>
              <a:rPr lang="en-US" altLang="zh-CN" sz="240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400" dirty="0" smtClean="0">
                <a:latin typeface="Times New Roman" panose="02020603050405020304" pitchFamily="18" charset="0"/>
                <a:ea typeface="微软雅黑" panose="020B0503020204020204" pitchFamily="34" charset="-122"/>
                <a:cs typeface="Times New Roman" panose="02020603050405020304" pitchFamily="18" charset="0"/>
              </a:rPr>
              <a:t>, it is recommendable </a:t>
            </a:r>
            <a:r>
              <a:rPr lang="en-US" altLang="zh-CN" sz="2400" dirty="0">
                <a:latin typeface="Times New Roman" panose="02020603050405020304" pitchFamily="18" charset="0"/>
                <a:ea typeface="微软雅黑" panose="020B0503020204020204" pitchFamily="34" charset="-122"/>
                <a:cs typeface="Times New Roman" panose="02020603050405020304" pitchFamily="18" charset="0"/>
              </a:rPr>
              <a:t>to </a:t>
            </a:r>
            <a:r>
              <a:rPr lang="en-US" altLang="zh-CN" sz="2400" dirty="0" smtClean="0">
                <a:latin typeface="Times New Roman" panose="02020603050405020304" pitchFamily="18" charset="0"/>
                <a:ea typeface="微软雅黑" panose="020B0503020204020204" pitchFamily="34" charset="-122"/>
                <a:cs typeface="Times New Roman" panose="02020603050405020304" pitchFamily="18" charset="0"/>
              </a:rPr>
              <a:t>be further studied.</a:t>
            </a:r>
            <a:endParaRPr lang="zh-CN" altLang="en-US" sz="24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353240518"/>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337295" y="2420888"/>
            <a:ext cx="6609695" cy="1323439"/>
          </a:xfrm>
          <a:prstGeom prst="rect">
            <a:avLst/>
          </a:prstGeom>
          <a:noFill/>
        </p:spPr>
        <p:txBody>
          <a:bodyPr wrap="none" lIns="91440" tIns="45720" rIns="91440" bIns="45720">
            <a:spAutoFit/>
          </a:bodyPr>
          <a:lstStyle/>
          <a:p>
            <a:pPr algn="ctr"/>
            <a:r>
              <a:rPr lang="en-US" altLang="zh-CN" sz="8000" b="1" cap="none" spc="0" dirty="0" smtClean="0">
                <a:ln w="0"/>
                <a:solidFill>
                  <a:srgbClr val="C00000"/>
                </a:solidFill>
                <a:latin typeface="微软雅黑" panose="020B0503020204020204" pitchFamily="34" charset="-122"/>
                <a:ea typeface="微软雅黑" panose="020B0503020204020204" pitchFamily="34" charset="-122"/>
              </a:rPr>
              <a:t>Thank</a:t>
            </a:r>
            <a:r>
              <a:rPr lang="en-US" altLang="zh-CN" sz="8000" b="1" dirty="0">
                <a:ln w="0"/>
                <a:solidFill>
                  <a:srgbClr val="C00000"/>
                </a:solidFill>
                <a:latin typeface="微软雅黑" panose="020B0503020204020204" pitchFamily="34" charset="-122"/>
                <a:ea typeface="微软雅黑" panose="020B0503020204020204" pitchFamily="34" charset="-122"/>
              </a:rPr>
              <a:t> </a:t>
            </a:r>
            <a:r>
              <a:rPr lang="en-US" altLang="zh-CN" sz="8000" b="1" dirty="0" smtClean="0">
                <a:ln w="0"/>
                <a:solidFill>
                  <a:srgbClr val="C00000"/>
                </a:solidFill>
                <a:latin typeface="微软雅黑" panose="020B0503020204020204" pitchFamily="34" charset="-122"/>
                <a:ea typeface="微软雅黑" panose="020B0503020204020204" pitchFamily="34" charset="-122"/>
              </a:rPr>
              <a:t>you</a:t>
            </a:r>
            <a:r>
              <a:rPr lang="zh-CN" altLang="en-US" sz="8000" b="1" cap="none" spc="0" dirty="0" smtClean="0">
                <a:ln w="0"/>
                <a:solidFill>
                  <a:srgbClr val="C00000"/>
                </a:solidFill>
                <a:latin typeface="微软雅黑" panose="020B0503020204020204" pitchFamily="34" charset="-122"/>
                <a:ea typeface="微软雅黑" panose="020B0503020204020204" pitchFamily="34" charset="-122"/>
              </a:rPr>
              <a:t>！</a:t>
            </a:r>
            <a:endParaRPr lang="zh-CN" altLang="en-US" sz="8000" b="1" cap="none" spc="0" dirty="0">
              <a:ln w="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15387465"/>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0825" y="188913"/>
            <a:ext cx="5257800" cy="611795"/>
          </a:xfrm>
        </p:spPr>
        <p:txBody>
          <a:bodyPr/>
          <a:lstStyle/>
          <a:p>
            <a:r>
              <a:rPr lang="en-US" altLang="zh-CN" b="1" dirty="0">
                <a:latin typeface="Times New Roman" panose="02020603050405020304" pitchFamily="18" charset="0"/>
                <a:ea typeface="微软雅黑" panose="020B0503020204020204" pitchFamily="34" charset="-122"/>
                <a:cs typeface="Times New Roman" panose="02020603050405020304" pitchFamily="18" charset="0"/>
              </a:rPr>
              <a:t>Outline</a:t>
            </a:r>
            <a:endParaRPr lang="zh-CN" altLang="en-US" b="1"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 name="内容占位符 2"/>
          <p:cNvSpPr>
            <a:spLocks noGrp="1"/>
          </p:cNvSpPr>
          <p:nvPr>
            <p:ph idx="1"/>
          </p:nvPr>
        </p:nvSpPr>
        <p:spPr/>
        <p:txBody>
          <a:bodyPr/>
          <a:lstStyle/>
          <a:p>
            <a:pPr marL="285750" indent="-285750">
              <a:lnSpc>
                <a:spcPct val="200000"/>
              </a:lnSpc>
              <a:buClr>
                <a:srgbClr val="C00000"/>
              </a:buClr>
              <a:buFont typeface="Wingdings" panose="05000000000000000000" pitchFamily="2" charset="2"/>
              <a:buChar char="n"/>
            </a:pPr>
            <a:r>
              <a:rPr lang="en-US" altLang="zh-CN" dirty="0">
                <a:latin typeface="Times New Roman" panose="02020603050405020304" pitchFamily="18" charset="0"/>
                <a:ea typeface="微软雅黑" panose="020B0503020204020204" pitchFamily="34" charset="-122"/>
                <a:cs typeface="Times New Roman" panose="02020603050405020304" pitchFamily="18" charset="0"/>
              </a:rPr>
              <a:t> Introduction</a:t>
            </a:r>
          </a:p>
          <a:p>
            <a:pPr marL="285750" indent="-285750">
              <a:lnSpc>
                <a:spcPct val="200000"/>
              </a:lnSpc>
              <a:buClr>
                <a:srgbClr val="C00000"/>
              </a:buClr>
              <a:buFont typeface="Wingdings" panose="05000000000000000000" pitchFamily="2" charset="2"/>
              <a:buChar char="n"/>
            </a:pPr>
            <a:r>
              <a:rPr lang="en-US" altLang="zh-CN" dirty="0">
                <a:latin typeface="Times New Roman" panose="02020603050405020304" pitchFamily="18" charset="0"/>
                <a:ea typeface="微软雅黑" panose="020B0503020204020204" pitchFamily="34" charset="-122"/>
                <a:cs typeface="Times New Roman" panose="02020603050405020304" pitchFamily="18" charset="0"/>
              </a:rPr>
              <a:t> Proposed </a:t>
            </a:r>
            <a:r>
              <a:rPr lang="en-US" altLang="zh-CN" dirty="0" smtClean="0">
                <a:latin typeface="Times New Roman" panose="02020603050405020304" pitchFamily="18" charset="0"/>
                <a:ea typeface="微软雅黑" panose="020B0503020204020204" pitchFamily="34" charset="-122"/>
                <a:cs typeface="Times New Roman" panose="02020603050405020304" pitchFamily="18" charset="0"/>
              </a:rPr>
              <a:t>Method</a:t>
            </a:r>
            <a:endParaRPr lang="en-US" altLang="zh-CN" dirty="0">
              <a:latin typeface="Times New Roman" panose="02020603050405020304" pitchFamily="18" charset="0"/>
              <a:ea typeface="微软雅黑" panose="020B0503020204020204" pitchFamily="34" charset="-122"/>
              <a:cs typeface="Times New Roman" panose="02020603050405020304" pitchFamily="18" charset="0"/>
            </a:endParaRPr>
          </a:p>
          <a:p>
            <a:pPr marL="285750" indent="-285750">
              <a:lnSpc>
                <a:spcPct val="200000"/>
              </a:lnSpc>
              <a:buClr>
                <a:srgbClr val="C00000"/>
              </a:buClr>
              <a:buFont typeface="Wingdings" panose="05000000000000000000" pitchFamily="2" charset="2"/>
              <a:buChar char="n"/>
            </a:pPr>
            <a:r>
              <a:rPr lang="en-US" altLang="zh-CN" dirty="0">
                <a:latin typeface="Times New Roman" panose="02020603050405020304" pitchFamily="18" charset="0"/>
                <a:ea typeface="微软雅黑" panose="020B0503020204020204" pitchFamily="34" charset="-122"/>
                <a:cs typeface="Times New Roman" panose="02020603050405020304" pitchFamily="18" charset="0"/>
              </a:rPr>
              <a:t> Experimental Results</a:t>
            </a:r>
          </a:p>
          <a:p>
            <a:pPr marL="285750" indent="-285750">
              <a:lnSpc>
                <a:spcPct val="200000"/>
              </a:lnSpc>
              <a:buClr>
                <a:srgbClr val="C00000"/>
              </a:buClr>
              <a:buFont typeface="Wingdings" panose="05000000000000000000" pitchFamily="2" charset="2"/>
              <a:buChar char="n"/>
            </a:pPr>
            <a:r>
              <a:rPr lang="en-US" altLang="zh-CN" dirty="0">
                <a:latin typeface="Times New Roman" panose="02020603050405020304" pitchFamily="18" charset="0"/>
                <a:ea typeface="微软雅黑" panose="020B0503020204020204" pitchFamily="34" charset="-122"/>
                <a:cs typeface="Times New Roman" panose="02020603050405020304" pitchFamily="18" charset="0"/>
              </a:rPr>
              <a:t> Conclusion</a:t>
            </a:r>
          </a:p>
          <a:p>
            <a:endParaRPr lang="zh-CN" altLang="en-US" dirty="0">
              <a:latin typeface="Times New Roman" panose="02020603050405020304" pitchFamily="18" charset="0"/>
              <a:cs typeface="Times New Roman" panose="02020603050405020304" pitchFamily="18" charset="0"/>
            </a:endParaRPr>
          </a:p>
        </p:txBody>
      </p:sp>
      <p:sp>
        <p:nvSpPr>
          <p:cNvPr id="4" name="灯片编号占位符 3"/>
          <p:cNvSpPr>
            <a:spLocks noGrp="1"/>
          </p:cNvSpPr>
          <p:nvPr>
            <p:ph type="sldNum" sz="quarter" idx="10"/>
          </p:nvPr>
        </p:nvSpPr>
        <p:spPr/>
        <p:txBody>
          <a:bodyPr/>
          <a:lstStyle/>
          <a:p>
            <a:r>
              <a:rPr lang="en-US" altLang="zh-CN" smtClean="0"/>
              <a:t>Page </a:t>
            </a:r>
            <a:fld id="{0C913308-F349-4B6D-A68A-DD1791B4A57B}" type="slidenum">
              <a:rPr lang="zh-CN" altLang="en-US" smtClean="0"/>
              <a:pPr/>
              <a:t>2</a:t>
            </a:fld>
            <a:endParaRPr lang="zh-CN" altLang="en-US" dirty="0"/>
          </a:p>
        </p:txBody>
      </p:sp>
    </p:spTree>
    <p:extLst>
      <p:ext uri="{BB962C8B-B14F-4D97-AF65-F5344CB8AC3E}">
        <p14:creationId xmlns:p14="http://schemas.microsoft.com/office/powerpoint/2010/main" val="1708351810"/>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0825" y="188913"/>
            <a:ext cx="5257800" cy="611795"/>
          </a:xfrm>
        </p:spPr>
        <p:txBody>
          <a:bodyPr/>
          <a:lstStyle/>
          <a:p>
            <a:r>
              <a:rPr lang="en-US" altLang="zh-CN" b="1" dirty="0" smtClean="0">
                <a:latin typeface="Times New Roman" panose="02020603050405020304" pitchFamily="18" charset="0"/>
                <a:ea typeface="微软雅黑" panose="020B0503020204020204" pitchFamily="34" charset="-122"/>
                <a:cs typeface="Times New Roman" panose="02020603050405020304" pitchFamily="18" charset="0"/>
              </a:rPr>
              <a:t>Introduction</a:t>
            </a:r>
            <a:endParaRPr lang="zh-CN" altLang="en-US" b="1"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 name="内容占位符 2"/>
          <p:cNvSpPr>
            <a:spLocks noGrp="1"/>
          </p:cNvSpPr>
          <p:nvPr>
            <p:ph idx="1"/>
          </p:nvPr>
        </p:nvSpPr>
        <p:spPr/>
        <p:txBody>
          <a:bodyPr/>
          <a:lstStyle/>
          <a:p>
            <a:pPr marL="285750" indent="-285750">
              <a:lnSpc>
                <a:spcPct val="150000"/>
              </a:lnSpc>
              <a:buClr>
                <a:srgbClr val="C00000"/>
              </a:buClr>
              <a:buFont typeface="Wingdings" panose="05000000000000000000" pitchFamily="2" charset="2"/>
              <a:buChar char="n"/>
            </a:pPr>
            <a:r>
              <a:rPr lang="en-US" altLang="zh-CN" sz="240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400" dirty="0" smtClean="0">
                <a:latin typeface="Times New Roman" panose="02020603050405020304" pitchFamily="18" charset="0"/>
                <a:ea typeface="微软雅黑" panose="020B0503020204020204" pitchFamily="34" charset="-122"/>
                <a:cs typeface="Times New Roman" panose="02020603050405020304" pitchFamily="18" charset="0"/>
              </a:rPr>
              <a:t>Current Candidate list construction for Merge Mode for P block</a:t>
            </a:r>
          </a:p>
          <a:p>
            <a:pPr marL="285750" indent="-285750">
              <a:lnSpc>
                <a:spcPct val="150000"/>
              </a:lnSpc>
              <a:buClr>
                <a:srgbClr val="C00000"/>
              </a:buClr>
              <a:buFont typeface="Wingdings" panose="05000000000000000000" pitchFamily="2" charset="2"/>
              <a:buChar char="n"/>
            </a:pPr>
            <a:r>
              <a:rPr lang="en-US" altLang="zh-CN" sz="2400" dirty="0" smtClean="0">
                <a:latin typeface="Times New Roman" panose="02020603050405020304" pitchFamily="18" charset="0"/>
                <a:ea typeface="微软雅黑" panose="020B0503020204020204" pitchFamily="34" charset="-122"/>
                <a:cs typeface="Times New Roman" panose="02020603050405020304" pitchFamily="18" charset="0"/>
              </a:rPr>
              <a:t>Spatial candidates</a:t>
            </a:r>
          </a:p>
          <a:p>
            <a:pPr marL="285750" indent="-285750">
              <a:lnSpc>
                <a:spcPct val="150000"/>
              </a:lnSpc>
              <a:buClr>
                <a:srgbClr val="C00000"/>
              </a:buClr>
              <a:buFont typeface="Wingdings" panose="05000000000000000000" pitchFamily="2" charset="2"/>
              <a:buChar char="n"/>
            </a:pPr>
            <a:r>
              <a:rPr lang="en-US" altLang="zh-CN" sz="2400" dirty="0" smtClean="0">
                <a:latin typeface="Times New Roman" panose="02020603050405020304" pitchFamily="18" charset="0"/>
                <a:ea typeface="微软雅黑" panose="020B0503020204020204" pitchFamily="34" charset="-122"/>
                <a:cs typeface="Times New Roman" panose="02020603050405020304" pitchFamily="18" charset="0"/>
              </a:rPr>
              <a:t>ATMVP candidate</a:t>
            </a:r>
          </a:p>
          <a:p>
            <a:pPr marL="285750" indent="-285750">
              <a:lnSpc>
                <a:spcPct val="150000"/>
              </a:lnSpc>
              <a:buClr>
                <a:srgbClr val="C00000"/>
              </a:buClr>
              <a:buFont typeface="Wingdings" panose="05000000000000000000" pitchFamily="2" charset="2"/>
              <a:buChar char="n"/>
            </a:pPr>
            <a:r>
              <a:rPr lang="en-US" altLang="zh-CN" sz="2400" dirty="0" smtClean="0">
                <a:latin typeface="Times New Roman" panose="02020603050405020304" pitchFamily="18" charset="0"/>
                <a:ea typeface="微软雅黑" panose="020B0503020204020204" pitchFamily="34" charset="-122"/>
                <a:cs typeface="Times New Roman" panose="02020603050405020304" pitchFamily="18" charset="0"/>
              </a:rPr>
              <a:t>Temporal candidate</a:t>
            </a:r>
          </a:p>
          <a:p>
            <a:pPr marL="285750" indent="-285750">
              <a:lnSpc>
                <a:spcPct val="150000"/>
              </a:lnSpc>
              <a:buClr>
                <a:srgbClr val="C00000"/>
              </a:buClr>
              <a:buFont typeface="Wingdings" panose="05000000000000000000" pitchFamily="2" charset="2"/>
              <a:buChar char="n"/>
            </a:pPr>
            <a:r>
              <a:rPr lang="en-US" altLang="zh-CN" sz="2400" dirty="0" smtClean="0">
                <a:latin typeface="Times New Roman" panose="02020603050405020304" pitchFamily="18" charset="0"/>
                <a:ea typeface="微软雅黑" panose="020B0503020204020204" pitchFamily="34" charset="-122"/>
                <a:cs typeface="Times New Roman" panose="02020603050405020304" pitchFamily="18" charset="0"/>
              </a:rPr>
              <a:t>Default Zero candidates</a:t>
            </a:r>
          </a:p>
          <a:p>
            <a:pPr marL="285750" indent="-285750">
              <a:lnSpc>
                <a:spcPct val="150000"/>
              </a:lnSpc>
              <a:buClr>
                <a:srgbClr val="C00000"/>
              </a:buClr>
              <a:buFont typeface="Wingdings" panose="05000000000000000000" pitchFamily="2" charset="2"/>
              <a:buChar char="n"/>
            </a:pPr>
            <a:r>
              <a:rPr lang="en-US" altLang="zh-CN" sz="2400" dirty="0" smtClean="0">
                <a:latin typeface="Times New Roman" panose="02020603050405020304" pitchFamily="18" charset="0"/>
                <a:ea typeface="微软雅黑" panose="020B0503020204020204" pitchFamily="34" charset="-122"/>
                <a:cs typeface="Times New Roman" panose="02020603050405020304" pitchFamily="18" charset="0"/>
              </a:rPr>
              <a:t>Total 6 candidates</a:t>
            </a:r>
            <a:endParaRPr lang="zh-CN" altLang="en-US" dirty="0">
              <a:latin typeface="Times New Roman" panose="02020603050405020304" pitchFamily="18" charset="0"/>
              <a:cs typeface="Times New Roman" panose="02020603050405020304" pitchFamily="18" charset="0"/>
            </a:endParaRPr>
          </a:p>
        </p:txBody>
      </p:sp>
      <p:sp>
        <p:nvSpPr>
          <p:cNvPr id="4" name="灯片编号占位符 3"/>
          <p:cNvSpPr>
            <a:spLocks noGrp="1"/>
          </p:cNvSpPr>
          <p:nvPr>
            <p:ph type="sldNum" sz="quarter" idx="10"/>
          </p:nvPr>
        </p:nvSpPr>
        <p:spPr/>
        <p:txBody>
          <a:bodyPr/>
          <a:lstStyle/>
          <a:p>
            <a:r>
              <a:rPr lang="en-US" altLang="zh-CN" smtClean="0">
                <a:latin typeface="Times New Roman" panose="02020603050405020304" pitchFamily="18" charset="0"/>
                <a:cs typeface="Times New Roman" panose="02020603050405020304" pitchFamily="18" charset="0"/>
              </a:rPr>
              <a:t>Page </a:t>
            </a:r>
            <a:fld id="{0C913308-F349-4B6D-A68A-DD1791B4A57B}" type="slidenum">
              <a:rPr lang="zh-CN" altLang="en-US" smtClean="0">
                <a:latin typeface="Times New Roman" panose="02020603050405020304" pitchFamily="18" charset="0"/>
                <a:cs typeface="Times New Roman" panose="02020603050405020304" pitchFamily="18" charset="0"/>
              </a:rPr>
              <a:pPr/>
              <a:t>3</a:t>
            </a:fld>
            <a:endParaRPr lang="zh-CN" altLang="en-US" dirty="0">
              <a:latin typeface="Times New Roman" panose="02020603050405020304" pitchFamily="18" charset="0"/>
              <a:cs typeface="Times New Roman" panose="02020603050405020304" pitchFamily="18" charset="0"/>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1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2479368163"/>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0825" y="188913"/>
            <a:ext cx="5257800" cy="611795"/>
          </a:xfrm>
        </p:spPr>
        <p:txBody>
          <a:bodyPr/>
          <a:lstStyle/>
          <a:p>
            <a:r>
              <a:rPr lang="en-US" altLang="zh-CN" b="1" dirty="0" smtClean="0">
                <a:latin typeface="Times New Roman" panose="02020603050405020304" pitchFamily="18" charset="0"/>
                <a:ea typeface="微软雅黑" panose="020B0503020204020204" pitchFamily="34" charset="-122"/>
                <a:cs typeface="Times New Roman" panose="02020603050405020304" pitchFamily="18" charset="0"/>
              </a:rPr>
              <a:t>Introduction</a:t>
            </a:r>
            <a:endParaRPr lang="zh-CN" altLang="en-US" b="1"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 name="内容占位符 2"/>
          <p:cNvSpPr>
            <a:spLocks noGrp="1"/>
          </p:cNvSpPr>
          <p:nvPr>
            <p:ph idx="1"/>
          </p:nvPr>
        </p:nvSpPr>
        <p:spPr/>
        <p:txBody>
          <a:bodyPr/>
          <a:lstStyle/>
          <a:p>
            <a:pPr marL="285750" indent="-285750">
              <a:lnSpc>
                <a:spcPct val="150000"/>
              </a:lnSpc>
              <a:buClr>
                <a:srgbClr val="C00000"/>
              </a:buClr>
              <a:buFont typeface="Wingdings" panose="05000000000000000000" pitchFamily="2" charset="2"/>
              <a:buChar char="n"/>
            </a:pPr>
            <a:r>
              <a:rPr lang="en-US" altLang="zh-CN" sz="2000" dirty="0" smtClean="0">
                <a:latin typeface="Times New Roman" panose="02020603050405020304" pitchFamily="18" charset="0"/>
                <a:ea typeface="微软雅黑" panose="020B0503020204020204" pitchFamily="34" charset="-122"/>
                <a:cs typeface="Times New Roman" panose="02020603050405020304" pitchFamily="18" charset="0"/>
              </a:rPr>
              <a:t> Motivation of the proposed Method</a:t>
            </a:r>
          </a:p>
          <a:p>
            <a:pPr algn="just">
              <a:lnSpc>
                <a:spcPct val="150000"/>
              </a:lnSpc>
              <a:spcBef>
                <a:spcPts val="0"/>
              </a:spcBef>
              <a:buClr>
                <a:srgbClr val="C00000"/>
              </a:buClr>
              <a:buFont typeface="Times New Roman" panose="02020603050405020304" pitchFamily="18" charset="0"/>
              <a:buChar char="−"/>
            </a:pPr>
            <a:r>
              <a:rPr lang="en-US" altLang="zh-CN" sz="2000" dirty="0" smtClean="0">
                <a:latin typeface="Times New Roman" panose="02020603050405020304" pitchFamily="18" charset="0"/>
                <a:cs typeface="Times New Roman" panose="02020603050405020304" pitchFamily="18" charset="0"/>
              </a:rPr>
              <a:t>Fully utilize the existing motion information by adding a small mv offset.</a:t>
            </a:r>
          </a:p>
          <a:p>
            <a:pPr algn="just">
              <a:lnSpc>
                <a:spcPct val="150000"/>
              </a:lnSpc>
              <a:spcBef>
                <a:spcPts val="0"/>
              </a:spcBef>
              <a:buClr>
                <a:srgbClr val="C00000"/>
              </a:buClr>
              <a:buFont typeface="Times New Roman" panose="02020603050405020304" pitchFamily="18" charset="0"/>
              <a:buChar char="−"/>
            </a:pPr>
            <a:r>
              <a:rPr lang="en-US" altLang="zh-CN" sz="2000" dirty="0" smtClean="0">
                <a:latin typeface="Times New Roman" panose="02020603050405020304" pitchFamily="18" charset="0"/>
                <a:cs typeface="Times New Roman" panose="02020603050405020304" pitchFamily="18" charset="0"/>
              </a:rPr>
              <a:t>Increase more mv candidates when  the candidate list is not full.</a:t>
            </a:r>
          </a:p>
          <a:p>
            <a:pPr algn="just">
              <a:lnSpc>
                <a:spcPct val="150000"/>
              </a:lnSpc>
              <a:spcBef>
                <a:spcPts val="0"/>
              </a:spcBef>
              <a:buClr>
                <a:srgbClr val="C00000"/>
              </a:buClr>
              <a:buFont typeface="Times New Roman" panose="02020603050405020304" pitchFamily="18" charset="0"/>
              <a:buChar char="−"/>
            </a:pPr>
            <a:r>
              <a:rPr lang="en-US" altLang="zh-CN" sz="2000" dirty="0" smtClean="0">
                <a:latin typeface="Times New Roman" panose="02020603050405020304" pitchFamily="18" charset="0"/>
                <a:cs typeface="Times New Roman" panose="02020603050405020304" pitchFamily="18" charset="0"/>
              </a:rPr>
              <a:t>For most case, a tiny modified candidate is more convinced than default zero candidate.</a:t>
            </a:r>
          </a:p>
          <a:p>
            <a:pPr algn="just">
              <a:lnSpc>
                <a:spcPct val="150000"/>
              </a:lnSpc>
              <a:spcBef>
                <a:spcPts val="0"/>
              </a:spcBef>
              <a:buClr>
                <a:srgbClr val="C00000"/>
              </a:buClr>
              <a:buFont typeface="Times New Roman" panose="02020603050405020304" pitchFamily="18" charset="0"/>
              <a:buChar char="−"/>
            </a:pPr>
            <a:r>
              <a:rPr lang="en-US" altLang="zh-CN" sz="2000" dirty="0" smtClean="0">
                <a:latin typeface="Times New Roman" panose="02020603050405020304" pitchFamily="18" charset="0"/>
                <a:cs typeface="Times New Roman" panose="02020603050405020304" pitchFamily="18" charset="0"/>
              </a:rPr>
              <a:t>For many case, several candidates in list is similar.</a:t>
            </a:r>
            <a:endParaRPr lang="en-US" altLang="zh-CN" sz="2000" dirty="0">
              <a:latin typeface="Times New Roman" panose="02020603050405020304" pitchFamily="18" charset="0"/>
              <a:cs typeface="Times New Roman" panose="02020603050405020304" pitchFamily="18" charset="0"/>
            </a:endParaRPr>
          </a:p>
          <a:p>
            <a:pPr algn="just">
              <a:spcBef>
                <a:spcPts val="0"/>
              </a:spcBef>
              <a:buClr>
                <a:srgbClr val="C00000"/>
              </a:buClr>
              <a:buFont typeface="Times New Roman" panose="02020603050405020304" pitchFamily="18" charset="0"/>
              <a:buChar char="−"/>
            </a:pPr>
            <a:endParaRPr lang="en-US" altLang="zh-CN" sz="2000" dirty="0">
              <a:latin typeface="Times New Roman" panose="02020603050405020304" pitchFamily="18" charset="0"/>
              <a:ea typeface="微软雅黑" panose="020B0503020204020204" pitchFamily="34" charset="-122"/>
              <a:cs typeface="Times New Roman" panose="02020603050405020304" pitchFamily="18" charset="0"/>
            </a:endParaRPr>
          </a:p>
          <a:p>
            <a:pPr algn="just">
              <a:spcBef>
                <a:spcPts val="0"/>
              </a:spcBef>
              <a:buClr>
                <a:srgbClr val="C00000"/>
              </a:buClr>
              <a:buFont typeface="Times New Roman" panose="02020603050405020304" pitchFamily="18" charset="0"/>
              <a:buChar char="−"/>
            </a:pPr>
            <a:endParaRPr lang="en-US" altLang="zh-CN" sz="2000" dirty="0">
              <a:latin typeface="Times New Roman" panose="02020603050405020304" pitchFamily="18" charset="0"/>
              <a:cs typeface="Times New Roman" panose="02020603050405020304" pitchFamily="18" charset="0"/>
            </a:endParaRPr>
          </a:p>
          <a:p>
            <a:pPr marL="285750" indent="-285750">
              <a:lnSpc>
                <a:spcPct val="200000"/>
              </a:lnSpc>
              <a:buClr>
                <a:srgbClr val="C00000"/>
              </a:buClr>
              <a:buFont typeface="Wingdings" panose="05000000000000000000" pitchFamily="2" charset="2"/>
              <a:buChar char="n"/>
            </a:pPr>
            <a:endParaRPr lang="en-US" altLang="zh-CN" sz="2000" dirty="0" smtClean="0">
              <a:latin typeface="Times New Roman" panose="02020603050405020304" pitchFamily="18" charset="0"/>
              <a:ea typeface="微软雅黑" panose="020B0503020204020204" pitchFamily="34" charset="-122"/>
              <a:cs typeface="Times New Roman" panose="02020603050405020304" pitchFamily="18" charset="0"/>
            </a:endParaRPr>
          </a:p>
          <a:p>
            <a:pPr marL="285750" indent="-285750">
              <a:lnSpc>
                <a:spcPct val="200000"/>
              </a:lnSpc>
              <a:buClr>
                <a:srgbClr val="C00000"/>
              </a:buClr>
              <a:buFont typeface="Wingdings" panose="05000000000000000000" pitchFamily="2" charset="2"/>
              <a:buChar char="n"/>
            </a:pPr>
            <a:endParaRPr lang="en-US" altLang="zh-CN" sz="2000" dirty="0">
              <a:latin typeface="Times New Roman" panose="02020603050405020304" pitchFamily="18" charset="0"/>
              <a:ea typeface="微软雅黑" panose="020B0503020204020204" pitchFamily="34" charset="-122"/>
              <a:cs typeface="Times New Roman" panose="02020603050405020304" pitchFamily="18" charset="0"/>
            </a:endParaRPr>
          </a:p>
          <a:p>
            <a:pPr marL="0" indent="0" algn="just">
              <a:spcBef>
                <a:spcPts val="0"/>
              </a:spcBef>
              <a:buClr>
                <a:srgbClr val="C00000"/>
              </a:buClr>
              <a:buNone/>
            </a:pPr>
            <a:endParaRPr lang="en-US" altLang="zh-CN" sz="2000" dirty="0">
              <a:latin typeface="Times New Roman" panose="02020603050405020304" pitchFamily="18" charset="0"/>
              <a:cs typeface="Times New Roman" panose="02020603050405020304" pitchFamily="18" charset="0"/>
            </a:endParaRPr>
          </a:p>
          <a:p>
            <a:pPr marL="285750" indent="-285750">
              <a:lnSpc>
                <a:spcPct val="200000"/>
              </a:lnSpc>
              <a:buClr>
                <a:srgbClr val="C00000"/>
              </a:buClr>
              <a:buFont typeface="Wingdings" panose="05000000000000000000" pitchFamily="2" charset="2"/>
              <a:buChar char="n"/>
            </a:pPr>
            <a:endParaRPr lang="zh-CN" altLang="en-US" sz="2000" dirty="0">
              <a:latin typeface="Times New Roman" panose="02020603050405020304" pitchFamily="18" charset="0"/>
              <a:cs typeface="Times New Roman" panose="02020603050405020304" pitchFamily="18" charset="0"/>
            </a:endParaRPr>
          </a:p>
        </p:txBody>
      </p:sp>
      <p:sp>
        <p:nvSpPr>
          <p:cNvPr id="4" name="灯片编号占位符 3"/>
          <p:cNvSpPr>
            <a:spLocks noGrp="1"/>
          </p:cNvSpPr>
          <p:nvPr>
            <p:ph type="sldNum" sz="quarter" idx="10"/>
          </p:nvPr>
        </p:nvSpPr>
        <p:spPr/>
        <p:txBody>
          <a:bodyPr/>
          <a:lstStyle/>
          <a:p>
            <a:r>
              <a:rPr lang="en-US" altLang="zh-CN" smtClean="0">
                <a:latin typeface="Times New Roman" panose="02020603050405020304" pitchFamily="18" charset="0"/>
                <a:cs typeface="Times New Roman" panose="02020603050405020304" pitchFamily="18" charset="0"/>
              </a:rPr>
              <a:t>Page </a:t>
            </a:r>
            <a:fld id="{0C913308-F349-4B6D-A68A-DD1791B4A57B}" type="slidenum">
              <a:rPr lang="zh-CN" altLang="en-US" smtClean="0">
                <a:latin typeface="Times New Roman" panose="02020603050405020304" pitchFamily="18" charset="0"/>
                <a:cs typeface="Times New Roman" panose="02020603050405020304" pitchFamily="18" charset="0"/>
              </a:rPr>
              <a:pPr/>
              <a:t>4</a:t>
            </a:fld>
            <a:endParaRPr lang="zh-CN" altLang="en-US" dirty="0">
              <a:latin typeface="Times New Roman" panose="02020603050405020304" pitchFamily="18" charset="0"/>
              <a:cs typeface="Times New Roman" panose="02020603050405020304" pitchFamily="18" charset="0"/>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706234757"/>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0824" y="188913"/>
            <a:ext cx="6373403" cy="611795"/>
          </a:xfrm>
        </p:spPr>
        <p:txBody>
          <a:bodyPr/>
          <a:lstStyle/>
          <a:p>
            <a:r>
              <a:rPr lang="en-US" altLang="zh-CN" b="1" dirty="0" smtClean="0">
                <a:latin typeface="Times New Roman" panose="02020603050405020304" pitchFamily="18" charset="0"/>
                <a:ea typeface="微软雅黑" panose="020B0503020204020204" pitchFamily="34" charset="-122"/>
                <a:cs typeface="Times New Roman" panose="02020603050405020304" pitchFamily="18" charset="0"/>
              </a:rPr>
              <a:t>New candidate list construction </a:t>
            </a:r>
            <a:endParaRPr lang="en-US" altLang="zh-CN" b="1"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 name="内容占位符 2"/>
          <p:cNvSpPr>
            <a:spLocks noGrp="1"/>
          </p:cNvSpPr>
          <p:nvPr>
            <p:ph idx="1"/>
          </p:nvPr>
        </p:nvSpPr>
        <p:spPr/>
        <p:txBody>
          <a:bodyPr/>
          <a:lstStyle/>
          <a:p>
            <a:pPr marL="285750" indent="-285750">
              <a:lnSpc>
                <a:spcPct val="200000"/>
              </a:lnSpc>
              <a:buClr>
                <a:srgbClr val="C00000"/>
              </a:buClr>
              <a:buFont typeface="Wingdings" panose="05000000000000000000" pitchFamily="2" charset="2"/>
              <a:buChar char="n"/>
            </a:pPr>
            <a:endParaRPr lang="en-US" altLang="zh-CN" sz="2400" dirty="0" smtClean="0">
              <a:latin typeface="Times New Roman" panose="02020603050405020304" pitchFamily="18" charset="0"/>
              <a:ea typeface="微软雅黑" panose="020B0503020204020204" pitchFamily="34" charset="-122"/>
              <a:cs typeface="Times New Roman" panose="02020603050405020304" pitchFamily="18" charset="0"/>
            </a:endParaRPr>
          </a:p>
          <a:p>
            <a:pPr marL="285750" indent="-285750">
              <a:lnSpc>
                <a:spcPct val="200000"/>
              </a:lnSpc>
              <a:buClr>
                <a:srgbClr val="C00000"/>
              </a:buClr>
              <a:buFont typeface="Wingdings" panose="05000000000000000000" pitchFamily="2" charset="2"/>
              <a:buChar char="n"/>
            </a:pPr>
            <a:endParaRPr lang="en-US" altLang="zh-CN" sz="2400" dirty="0">
              <a:latin typeface="Times New Roman" panose="02020603050405020304" pitchFamily="18" charset="0"/>
              <a:cs typeface="Times New Roman" panose="02020603050405020304" pitchFamily="18" charset="0"/>
            </a:endParaRPr>
          </a:p>
          <a:p>
            <a:pPr marL="285750" indent="-285750">
              <a:lnSpc>
                <a:spcPct val="200000"/>
              </a:lnSpc>
              <a:buClr>
                <a:srgbClr val="C00000"/>
              </a:buClr>
              <a:buFont typeface="Wingdings" panose="05000000000000000000" pitchFamily="2" charset="2"/>
              <a:buChar char="n"/>
            </a:pPr>
            <a:endParaRPr lang="en-US" altLang="zh-CN" sz="2400" dirty="0" smtClean="0">
              <a:latin typeface="Times New Roman" panose="02020603050405020304" pitchFamily="18" charset="0"/>
              <a:ea typeface="微软雅黑" panose="020B0503020204020204" pitchFamily="34" charset="-122"/>
              <a:cs typeface="Times New Roman" panose="02020603050405020304" pitchFamily="18" charset="0"/>
            </a:endParaRPr>
          </a:p>
          <a:p>
            <a:pPr marL="285750" indent="-285750">
              <a:lnSpc>
                <a:spcPct val="200000"/>
              </a:lnSpc>
              <a:buClr>
                <a:srgbClr val="C00000"/>
              </a:buClr>
              <a:buFont typeface="Wingdings" panose="05000000000000000000" pitchFamily="2" charset="2"/>
              <a:buChar char="n"/>
            </a:pPr>
            <a:endParaRPr lang="en-US" altLang="zh-CN" sz="2400" dirty="0">
              <a:latin typeface="Times New Roman" panose="02020603050405020304" pitchFamily="18" charset="0"/>
              <a:ea typeface="微软雅黑" panose="020B0503020204020204" pitchFamily="34" charset="-122"/>
              <a:cs typeface="Times New Roman" panose="02020603050405020304" pitchFamily="18" charset="0"/>
            </a:endParaRPr>
          </a:p>
          <a:p>
            <a:pPr marL="0" indent="0" algn="just">
              <a:spcBef>
                <a:spcPts val="0"/>
              </a:spcBef>
              <a:buClr>
                <a:srgbClr val="C00000"/>
              </a:buClr>
              <a:buNone/>
            </a:pPr>
            <a:endParaRPr lang="en-US" altLang="zh-CN" sz="2400" dirty="0">
              <a:latin typeface="Times New Roman" panose="02020603050405020304" pitchFamily="18" charset="0"/>
              <a:cs typeface="Times New Roman" panose="02020603050405020304" pitchFamily="18" charset="0"/>
            </a:endParaRPr>
          </a:p>
          <a:p>
            <a:pPr marL="285750" indent="-285750">
              <a:lnSpc>
                <a:spcPct val="200000"/>
              </a:lnSpc>
              <a:buClr>
                <a:srgbClr val="C00000"/>
              </a:buClr>
              <a:buFont typeface="Wingdings" panose="05000000000000000000" pitchFamily="2" charset="2"/>
              <a:buChar char="n"/>
            </a:pPr>
            <a:endParaRPr lang="zh-CN" altLang="en-US" dirty="0">
              <a:latin typeface="Times New Roman" panose="02020603050405020304" pitchFamily="18" charset="0"/>
              <a:cs typeface="Times New Roman" panose="02020603050405020304" pitchFamily="18" charset="0"/>
            </a:endParaRPr>
          </a:p>
        </p:txBody>
      </p:sp>
      <p:sp>
        <p:nvSpPr>
          <p:cNvPr id="4" name="灯片编号占位符 3"/>
          <p:cNvSpPr>
            <a:spLocks noGrp="1"/>
          </p:cNvSpPr>
          <p:nvPr>
            <p:ph type="sldNum" sz="quarter" idx="10"/>
          </p:nvPr>
        </p:nvSpPr>
        <p:spPr/>
        <p:txBody>
          <a:bodyPr/>
          <a:lstStyle/>
          <a:p>
            <a:r>
              <a:rPr lang="en-US" altLang="zh-CN" smtClean="0">
                <a:latin typeface="Times New Roman" panose="02020603050405020304" pitchFamily="18" charset="0"/>
                <a:cs typeface="Times New Roman" panose="02020603050405020304" pitchFamily="18" charset="0"/>
              </a:rPr>
              <a:t>Page </a:t>
            </a:r>
            <a:fld id="{0C913308-F349-4B6D-A68A-DD1791B4A57B}" type="slidenum">
              <a:rPr lang="zh-CN" altLang="en-US" smtClean="0">
                <a:latin typeface="Times New Roman" panose="02020603050405020304" pitchFamily="18" charset="0"/>
                <a:cs typeface="Times New Roman" panose="02020603050405020304" pitchFamily="18" charset="0"/>
              </a:rPr>
              <a:pPr/>
              <a:t>5</a:t>
            </a:fld>
            <a:endParaRPr lang="zh-CN" altLang="en-US" dirty="0">
              <a:latin typeface="Times New Roman" panose="02020603050405020304" pitchFamily="18" charset="0"/>
              <a:cs typeface="Times New Roman" panose="02020603050405020304" pitchFamily="18" charset="0"/>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内容占位符 2"/>
          <p:cNvSpPr txBox="1">
            <a:spLocks/>
          </p:cNvSpPr>
          <p:nvPr/>
        </p:nvSpPr>
        <p:spPr bwMode="auto">
          <a:xfrm>
            <a:off x="385457" y="1119541"/>
            <a:ext cx="8435975" cy="51450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a:lstStyle>
          <a:p>
            <a:pPr marL="285750" indent="-285750">
              <a:lnSpc>
                <a:spcPct val="150000"/>
              </a:lnSpc>
              <a:buClr>
                <a:srgbClr val="C00000"/>
              </a:buClr>
              <a:buFont typeface="Wingdings" panose="05000000000000000000" pitchFamily="2" charset="2"/>
              <a:buChar char="n"/>
            </a:pPr>
            <a:r>
              <a:rPr lang="en-US" altLang="zh-CN" sz="2400" dirty="0">
                <a:latin typeface="Times New Roman" panose="02020603050405020304" pitchFamily="18" charset="0"/>
                <a:ea typeface="微软雅黑" panose="020B0503020204020204" pitchFamily="34" charset="-122"/>
                <a:cs typeface="Times New Roman" panose="02020603050405020304" pitchFamily="18" charset="0"/>
              </a:rPr>
              <a:t> Current Candidate list construction for Merge Mode for P slice</a:t>
            </a:r>
          </a:p>
          <a:p>
            <a:pPr marL="285750" indent="-285750">
              <a:lnSpc>
                <a:spcPct val="150000"/>
              </a:lnSpc>
              <a:buClr>
                <a:srgbClr val="C00000"/>
              </a:buClr>
              <a:buFont typeface="Wingdings" panose="05000000000000000000" pitchFamily="2" charset="2"/>
              <a:buChar char="n"/>
            </a:pPr>
            <a:r>
              <a:rPr lang="en-US" altLang="zh-CN" sz="2400" dirty="0">
                <a:latin typeface="Times New Roman" panose="02020603050405020304" pitchFamily="18" charset="0"/>
                <a:ea typeface="微软雅黑" panose="020B0503020204020204" pitchFamily="34" charset="-122"/>
                <a:cs typeface="Times New Roman" panose="02020603050405020304" pitchFamily="18" charset="0"/>
              </a:rPr>
              <a:t>Spatial </a:t>
            </a:r>
            <a:r>
              <a:rPr lang="en-US" altLang="zh-CN" sz="2400" dirty="0" smtClean="0">
                <a:latin typeface="Times New Roman" panose="02020603050405020304" pitchFamily="18" charset="0"/>
                <a:ea typeface="微软雅黑" panose="020B0503020204020204" pitchFamily="34" charset="-122"/>
                <a:cs typeface="Times New Roman" panose="02020603050405020304" pitchFamily="18" charset="0"/>
              </a:rPr>
              <a:t>candidates(</a:t>
            </a:r>
            <a:r>
              <a:rPr lang="en-US" altLang="zh-CN" sz="24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reordered</a:t>
            </a:r>
            <a:r>
              <a:rPr lang="en-US" altLang="zh-CN" sz="24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dirty="0">
              <a:latin typeface="Times New Roman" panose="02020603050405020304" pitchFamily="18" charset="0"/>
              <a:ea typeface="微软雅黑" panose="020B0503020204020204" pitchFamily="34" charset="-122"/>
              <a:cs typeface="Times New Roman" panose="02020603050405020304" pitchFamily="18" charset="0"/>
            </a:endParaRPr>
          </a:p>
          <a:p>
            <a:pPr marL="285750" indent="-285750">
              <a:lnSpc>
                <a:spcPct val="150000"/>
              </a:lnSpc>
              <a:buClr>
                <a:srgbClr val="C00000"/>
              </a:buClr>
              <a:buFont typeface="Wingdings" panose="05000000000000000000" pitchFamily="2" charset="2"/>
              <a:buChar char="n"/>
            </a:pPr>
            <a:r>
              <a:rPr lang="en-US" altLang="zh-CN" sz="2400" dirty="0">
                <a:latin typeface="Times New Roman" panose="02020603050405020304" pitchFamily="18" charset="0"/>
                <a:ea typeface="微软雅黑" panose="020B0503020204020204" pitchFamily="34" charset="-122"/>
                <a:cs typeface="Times New Roman" panose="02020603050405020304" pitchFamily="18" charset="0"/>
              </a:rPr>
              <a:t>ATMVP candidate</a:t>
            </a:r>
          </a:p>
          <a:p>
            <a:pPr marL="285750" indent="-285750">
              <a:lnSpc>
                <a:spcPct val="150000"/>
              </a:lnSpc>
              <a:buClr>
                <a:srgbClr val="C00000"/>
              </a:buClr>
              <a:buFont typeface="Wingdings" panose="05000000000000000000" pitchFamily="2" charset="2"/>
              <a:buChar char="n"/>
            </a:pPr>
            <a:r>
              <a:rPr lang="en-US" altLang="zh-CN" sz="2400" dirty="0">
                <a:latin typeface="Times New Roman" panose="02020603050405020304" pitchFamily="18" charset="0"/>
                <a:ea typeface="微软雅黑" panose="020B0503020204020204" pitchFamily="34" charset="-122"/>
                <a:cs typeface="Times New Roman" panose="02020603050405020304" pitchFamily="18" charset="0"/>
              </a:rPr>
              <a:t>Temporal </a:t>
            </a:r>
            <a:r>
              <a:rPr lang="en-US" altLang="zh-CN" sz="2400" dirty="0" smtClean="0">
                <a:latin typeface="Times New Roman" panose="02020603050405020304" pitchFamily="18" charset="0"/>
                <a:ea typeface="微软雅黑" panose="020B0503020204020204" pitchFamily="34" charset="-122"/>
                <a:cs typeface="Times New Roman" panose="02020603050405020304" pitchFamily="18" charset="0"/>
              </a:rPr>
              <a:t>candidate</a:t>
            </a:r>
          </a:p>
          <a:p>
            <a:pPr marL="285750" indent="-285750">
              <a:lnSpc>
                <a:spcPct val="150000"/>
              </a:lnSpc>
              <a:buClr>
                <a:srgbClr val="C00000"/>
              </a:buClr>
              <a:buFont typeface="Wingdings" panose="05000000000000000000" pitchFamily="2" charset="2"/>
              <a:buChar char="n"/>
            </a:pPr>
            <a:r>
              <a:rPr lang="en-US" altLang="zh-CN" sz="24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New candidate produced by adding mv offset</a:t>
            </a:r>
            <a:endParaRPr lang="en-US" altLang="zh-CN" sz="24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a:p>
            <a:pPr marL="285750" indent="-285750">
              <a:lnSpc>
                <a:spcPct val="150000"/>
              </a:lnSpc>
              <a:buClr>
                <a:srgbClr val="C00000"/>
              </a:buClr>
              <a:buFont typeface="Wingdings" panose="05000000000000000000" pitchFamily="2" charset="2"/>
              <a:buChar char="n"/>
            </a:pPr>
            <a:r>
              <a:rPr lang="en-US" altLang="zh-CN" sz="2400" dirty="0">
                <a:latin typeface="Times New Roman" panose="02020603050405020304" pitchFamily="18" charset="0"/>
                <a:ea typeface="微软雅黑" panose="020B0503020204020204" pitchFamily="34" charset="-122"/>
                <a:cs typeface="Times New Roman" panose="02020603050405020304" pitchFamily="18" charset="0"/>
              </a:rPr>
              <a:t>Zero </a:t>
            </a:r>
            <a:r>
              <a:rPr lang="en-US" altLang="zh-CN" sz="2400" dirty="0" smtClean="0">
                <a:latin typeface="Times New Roman" panose="02020603050405020304" pitchFamily="18" charset="0"/>
                <a:ea typeface="微软雅黑" panose="020B0503020204020204" pitchFamily="34" charset="-122"/>
                <a:cs typeface="Times New Roman" panose="02020603050405020304" pitchFamily="18" charset="0"/>
              </a:rPr>
              <a:t>candidates</a:t>
            </a:r>
          </a:p>
          <a:p>
            <a:pPr marL="285750" indent="-285750">
              <a:lnSpc>
                <a:spcPct val="150000"/>
              </a:lnSpc>
              <a:buClr>
                <a:srgbClr val="C00000"/>
              </a:buClr>
              <a:buFont typeface="Wingdings" panose="05000000000000000000" pitchFamily="2" charset="2"/>
              <a:buChar char="n"/>
            </a:pPr>
            <a:r>
              <a:rPr lang="en-US" altLang="zh-CN" sz="2400" dirty="0" smtClean="0">
                <a:latin typeface="Times New Roman" panose="02020603050405020304" pitchFamily="18" charset="0"/>
                <a:ea typeface="微软雅黑" panose="020B0503020204020204" pitchFamily="34" charset="-122"/>
                <a:cs typeface="Times New Roman" panose="02020603050405020304" pitchFamily="18" charset="0"/>
              </a:rPr>
              <a:t>Total 6 candidates</a:t>
            </a:r>
            <a:endParaRPr lang="zh-CN" altLang="en-US" sz="2400" dirty="0">
              <a:latin typeface="Times New Roman" panose="02020603050405020304" pitchFamily="18" charset="0"/>
              <a:cs typeface="Times New Roman" panose="02020603050405020304" pitchFamily="18" charset="0"/>
            </a:endParaRPr>
          </a:p>
          <a:p>
            <a:pPr marL="0" indent="0">
              <a:lnSpc>
                <a:spcPct val="200000"/>
              </a:lnSpc>
              <a:buClr>
                <a:srgbClr val="C00000"/>
              </a:buClr>
              <a:buNone/>
            </a:pPr>
            <a:endParaRPr lang="en-US" altLang="zh-CN" sz="2400" kern="0" dirty="0" smtClean="0">
              <a:latin typeface="Times New Roman" panose="02020603050405020304" pitchFamily="18" charset="0"/>
              <a:cs typeface="Times New Roman" panose="02020603050405020304" pitchFamily="18" charset="0"/>
            </a:endParaRPr>
          </a:p>
          <a:p>
            <a:pPr marL="0" indent="0">
              <a:lnSpc>
                <a:spcPct val="200000"/>
              </a:lnSpc>
              <a:buClr>
                <a:srgbClr val="C00000"/>
              </a:buClr>
              <a:buNone/>
            </a:pPr>
            <a:r>
              <a:rPr lang="en-US" altLang="zh-CN" sz="2400" kern="0" dirty="0" smtClean="0">
                <a:latin typeface="Times New Roman" panose="02020603050405020304" pitchFamily="18" charset="0"/>
                <a:cs typeface="Times New Roman" panose="02020603050405020304" pitchFamily="18" charset="0"/>
              </a:rPr>
              <a:t>	</a:t>
            </a:r>
          </a:p>
          <a:p>
            <a:pPr marL="0" indent="0" algn="just">
              <a:spcBef>
                <a:spcPts val="0"/>
              </a:spcBef>
              <a:buClr>
                <a:srgbClr val="C00000"/>
              </a:buClr>
              <a:buFontTx/>
              <a:buNone/>
            </a:pPr>
            <a:endParaRPr lang="en-US" altLang="zh-CN" sz="2400" kern="0" dirty="0" smtClean="0">
              <a:latin typeface="Times New Roman" panose="02020603050405020304" pitchFamily="18" charset="0"/>
              <a:cs typeface="Times New Roman" panose="02020603050405020304" pitchFamily="18" charset="0"/>
            </a:endParaRPr>
          </a:p>
          <a:p>
            <a:pPr marL="285750" indent="-285750">
              <a:lnSpc>
                <a:spcPct val="200000"/>
              </a:lnSpc>
              <a:buClr>
                <a:srgbClr val="C00000"/>
              </a:buClr>
              <a:buFont typeface="Wingdings" panose="05000000000000000000" pitchFamily="2" charset="2"/>
              <a:buChar char="n"/>
            </a:pPr>
            <a:endParaRPr lang="en-US" altLang="zh-CN" sz="2400" kern="0" dirty="0" smtClean="0">
              <a:latin typeface="Times New Roman" panose="02020603050405020304" pitchFamily="18" charset="0"/>
              <a:ea typeface="微软雅黑" panose="020B0503020204020204" pitchFamily="34" charset="-122"/>
              <a:cs typeface="Times New Roman" panose="02020603050405020304" pitchFamily="18" charset="0"/>
            </a:endParaRPr>
          </a:p>
          <a:p>
            <a:pPr marL="0" indent="0" algn="just">
              <a:spcBef>
                <a:spcPts val="0"/>
              </a:spcBef>
              <a:buClr>
                <a:srgbClr val="C00000"/>
              </a:buClr>
              <a:buFontTx/>
              <a:buNone/>
            </a:pPr>
            <a:endParaRPr lang="en-US" altLang="zh-CN" sz="2400" kern="0" dirty="0" smtClean="0">
              <a:latin typeface="Times New Roman" panose="02020603050405020304" pitchFamily="18" charset="0"/>
              <a:cs typeface="Times New Roman" panose="02020603050405020304" pitchFamily="18" charset="0"/>
            </a:endParaRPr>
          </a:p>
          <a:p>
            <a:pPr marL="285750" indent="-285750">
              <a:lnSpc>
                <a:spcPct val="200000"/>
              </a:lnSpc>
              <a:buClr>
                <a:srgbClr val="C00000"/>
              </a:buClr>
              <a:buFont typeface="Wingdings" panose="05000000000000000000" pitchFamily="2" charset="2"/>
              <a:buChar char="n"/>
            </a:pPr>
            <a:endParaRPr lang="zh-CN" altLang="en-US" kern="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30990595"/>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0824" y="188913"/>
            <a:ext cx="6373403" cy="611795"/>
          </a:xfrm>
        </p:spPr>
        <p:txBody>
          <a:bodyPr/>
          <a:lstStyle/>
          <a:p>
            <a:r>
              <a:rPr lang="en-US" altLang="zh-CN" b="1" dirty="0" smtClean="0">
                <a:latin typeface="Times New Roman" panose="02020603050405020304" pitchFamily="18" charset="0"/>
                <a:ea typeface="微软雅黑" panose="020B0503020204020204" pitchFamily="34" charset="-122"/>
                <a:cs typeface="Times New Roman" panose="02020603050405020304" pitchFamily="18" charset="0"/>
              </a:rPr>
              <a:t>MV offset </a:t>
            </a:r>
            <a:r>
              <a:rPr lang="en-US" altLang="zh-CN" b="1" dirty="0">
                <a:latin typeface="Times New Roman" panose="02020603050405020304" pitchFamily="18" charset="0"/>
                <a:ea typeface="微软雅黑" panose="020B0503020204020204" pitchFamily="34" charset="-122"/>
                <a:cs typeface="Times New Roman" panose="02020603050405020304" pitchFamily="18" charset="0"/>
              </a:rPr>
              <a:t>Method</a:t>
            </a:r>
          </a:p>
        </p:txBody>
      </p:sp>
      <p:sp>
        <p:nvSpPr>
          <p:cNvPr id="3" name="内容占位符 2"/>
          <p:cNvSpPr>
            <a:spLocks noGrp="1"/>
          </p:cNvSpPr>
          <p:nvPr>
            <p:ph idx="1"/>
          </p:nvPr>
        </p:nvSpPr>
        <p:spPr/>
        <p:txBody>
          <a:bodyPr/>
          <a:lstStyle/>
          <a:p>
            <a:pPr marL="285750" indent="-285750">
              <a:lnSpc>
                <a:spcPct val="200000"/>
              </a:lnSpc>
              <a:buClr>
                <a:srgbClr val="C00000"/>
              </a:buClr>
              <a:buFont typeface="Wingdings" panose="05000000000000000000" pitchFamily="2" charset="2"/>
              <a:buChar char="n"/>
            </a:pPr>
            <a:endParaRPr lang="en-US" altLang="zh-CN" sz="2400" dirty="0" smtClean="0">
              <a:latin typeface="Times New Roman" panose="02020603050405020304" pitchFamily="18" charset="0"/>
              <a:ea typeface="微软雅黑" panose="020B0503020204020204" pitchFamily="34" charset="-122"/>
              <a:cs typeface="Times New Roman" panose="02020603050405020304" pitchFamily="18" charset="0"/>
            </a:endParaRPr>
          </a:p>
          <a:p>
            <a:pPr marL="285750" indent="-285750">
              <a:lnSpc>
                <a:spcPct val="200000"/>
              </a:lnSpc>
              <a:buClr>
                <a:srgbClr val="C00000"/>
              </a:buClr>
              <a:buFont typeface="Wingdings" panose="05000000000000000000" pitchFamily="2" charset="2"/>
              <a:buChar char="n"/>
            </a:pPr>
            <a:endParaRPr lang="en-US" altLang="zh-CN" sz="2400" dirty="0">
              <a:latin typeface="Times New Roman" panose="02020603050405020304" pitchFamily="18" charset="0"/>
              <a:cs typeface="Times New Roman" panose="02020603050405020304" pitchFamily="18" charset="0"/>
            </a:endParaRPr>
          </a:p>
          <a:p>
            <a:pPr marL="285750" indent="-285750">
              <a:lnSpc>
                <a:spcPct val="200000"/>
              </a:lnSpc>
              <a:buClr>
                <a:srgbClr val="C00000"/>
              </a:buClr>
              <a:buFont typeface="Wingdings" panose="05000000000000000000" pitchFamily="2" charset="2"/>
              <a:buChar char="n"/>
            </a:pPr>
            <a:endParaRPr lang="en-US" altLang="zh-CN" sz="2400" dirty="0" smtClean="0">
              <a:latin typeface="Times New Roman" panose="02020603050405020304" pitchFamily="18" charset="0"/>
              <a:ea typeface="微软雅黑" panose="020B0503020204020204" pitchFamily="34" charset="-122"/>
              <a:cs typeface="Times New Roman" panose="02020603050405020304" pitchFamily="18" charset="0"/>
            </a:endParaRPr>
          </a:p>
          <a:p>
            <a:pPr marL="285750" indent="-285750">
              <a:lnSpc>
                <a:spcPct val="200000"/>
              </a:lnSpc>
              <a:buClr>
                <a:srgbClr val="C00000"/>
              </a:buClr>
              <a:buFont typeface="Wingdings" panose="05000000000000000000" pitchFamily="2" charset="2"/>
              <a:buChar char="n"/>
            </a:pPr>
            <a:endParaRPr lang="en-US" altLang="zh-CN" sz="2400" dirty="0">
              <a:latin typeface="Times New Roman" panose="02020603050405020304" pitchFamily="18" charset="0"/>
              <a:ea typeface="微软雅黑" panose="020B0503020204020204" pitchFamily="34" charset="-122"/>
              <a:cs typeface="Times New Roman" panose="02020603050405020304" pitchFamily="18" charset="0"/>
            </a:endParaRPr>
          </a:p>
          <a:p>
            <a:pPr marL="0" indent="0" algn="just">
              <a:spcBef>
                <a:spcPts val="0"/>
              </a:spcBef>
              <a:buClr>
                <a:srgbClr val="C00000"/>
              </a:buClr>
              <a:buNone/>
            </a:pPr>
            <a:endParaRPr lang="en-US" altLang="zh-CN" sz="2400" dirty="0">
              <a:latin typeface="Times New Roman" panose="02020603050405020304" pitchFamily="18" charset="0"/>
              <a:cs typeface="Times New Roman" panose="02020603050405020304" pitchFamily="18" charset="0"/>
            </a:endParaRPr>
          </a:p>
          <a:p>
            <a:pPr marL="285750" indent="-285750">
              <a:lnSpc>
                <a:spcPct val="200000"/>
              </a:lnSpc>
              <a:buClr>
                <a:srgbClr val="C00000"/>
              </a:buClr>
              <a:buFont typeface="Wingdings" panose="05000000000000000000" pitchFamily="2" charset="2"/>
              <a:buChar char="n"/>
            </a:pPr>
            <a:endParaRPr lang="zh-CN" altLang="en-US" dirty="0">
              <a:latin typeface="Times New Roman" panose="02020603050405020304" pitchFamily="18" charset="0"/>
              <a:cs typeface="Times New Roman" panose="02020603050405020304" pitchFamily="18" charset="0"/>
            </a:endParaRPr>
          </a:p>
        </p:txBody>
      </p:sp>
      <p:sp>
        <p:nvSpPr>
          <p:cNvPr id="4" name="灯片编号占位符 3"/>
          <p:cNvSpPr>
            <a:spLocks noGrp="1"/>
          </p:cNvSpPr>
          <p:nvPr>
            <p:ph type="sldNum" sz="quarter" idx="10"/>
          </p:nvPr>
        </p:nvSpPr>
        <p:spPr/>
        <p:txBody>
          <a:bodyPr/>
          <a:lstStyle/>
          <a:p>
            <a:r>
              <a:rPr lang="en-US" altLang="zh-CN" smtClean="0">
                <a:latin typeface="Times New Roman" panose="02020603050405020304" pitchFamily="18" charset="0"/>
                <a:cs typeface="Times New Roman" panose="02020603050405020304" pitchFamily="18" charset="0"/>
              </a:rPr>
              <a:t>Page </a:t>
            </a:r>
            <a:fld id="{0C913308-F349-4B6D-A68A-DD1791B4A57B}" type="slidenum">
              <a:rPr lang="zh-CN" altLang="en-US" smtClean="0">
                <a:latin typeface="Times New Roman" panose="02020603050405020304" pitchFamily="18" charset="0"/>
                <a:cs typeface="Times New Roman" panose="02020603050405020304" pitchFamily="18" charset="0"/>
              </a:rPr>
              <a:pPr/>
              <a:t>6</a:t>
            </a:fld>
            <a:endParaRPr lang="zh-CN" altLang="en-US" dirty="0">
              <a:latin typeface="Times New Roman" panose="02020603050405020304" pitchFamily="18" charset="0"/>
              <a:cs typeface="Times New Roman" panose="02020603050405020304" pitchFamily="18" charset="0"/>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内容占位符 2"/>
          <p:cNvSpPr txBox="1">
            <a:spLocks/>
          </p:cNvSpPr>
          <p:nvPr/>
        </p:nvSpPr>
        <p:spPr bwMode="auto">
          <a:xfrm>
            <a:off x="385457" y="1119541"/>
            <a:ext cx="8435975" cy="51450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a:lstStyle>
          <a:p>
            <a:pPr marL="285750" indent="-285750">
              <a:lnSpc>
                <a:spcPct val="200000"/>
              </a:lnSpc>
              <a:buClr>
                <a:srgbClr val="C00000"/>
              </a:buClr>
              <a:buFont typeface="Wingdings" panose="05000000000000000000" pitchFamily="2" charset="2"/>
              <a:buChar char="n"/>
            </a:pPr>
            <a:r>
              <a:rPr lang="en-US" altLang="zh-CN" sz="2400" kern="0" dirty="0" smtClean="0">
                <a:latin typeface="Times New Roman" panose="02020603050405020304" pitchFamily="18" charset="0"/>
                <a:cs typeface="Times New Roman" panose="02020603050405020304" pitchFamily="18" charset="0"/>
              </a:rPr>
              <a:t>Summary</a:t>
            </a:r>
          </a:p>
          <a:p>
            <a:pPr algn="just">
              <a:lnSpc>
                <a:spcPct val="150000"/>
              </a:lnSpc>
              <a:spcBef>
                <a:spcPts val="0"/>
              </a:spcBef>
              <a:buClr>
                <a:srgbClr val="C00000"/>
              </a:buClr>
              <a:buFont typeface="Times New Roman" panose="02020603050405020304" pitchFamily="18" charset="0"/>
              <a:buChar char="−"/>
            </a:pPr>
            <a:r>
              <a:rPr lang="en-US" altLang="zh-CN" sz="2000" dirty="0">
                <a:latin typeface="Times New Roman" panose="02020603050405020304" pitchFamily="18" charset="0"/>
                <a:cs typeface="Times New Roman" panose="02020603050405020304" pitchFamily="18" charset="0"/>
              </a:rPr>
              <a:t>The first candidates is utilized to produce new candidates by </a:t>
            </a:r>
            <a:r>
              <a:rPr lang="en-US" altLang="zh-CN" sz="2000" dirty="0" smtClean="0">
                <a:latin typeface="Times New Roman" panose="02020603050405020304" pitchFamily="18" charset="0"/>
                <a:cs typeface="Times New Roman" panose="02020603050405020304" pitchFamily="18" charset="0"/>
              </a:rPr>
              <a:t>adding </a:t>
            </a:r>
            <a:r>
              <a:rPr lang="en-US" altLang="zh-CN" sz="2000" dirty="0">
                <a:latin typeface="Times New Roman" panose="02020603050405020304" pitchFamily="18" charset="0"/>
                <a:cs typeface="Times New Roman" panose="02020603050405020304" pitchFamily="18" charset="0"/>
              </a:rPr>
              <a:t>mv offset</a:t>
            </a:r>
            <a:r>
              <a:rPr lang="en-US" altLang="zh-CN" sz="2000" dirty="0" smtClean="0">
                <a:latin typeface="Times New Roman" panose="02020603050405020304" pitchFamily="18" charset="0"/>
                <a:cs typeface="Times New Roman" panose="02020603050405020304" pitchFamily="18" charset="0"/>
              </a:rPr>
              <a:t>.</a:t>
            </a:r>
          </a:p>
          <a:p>
            <a:pPr algn="just">
              <a:lnSpc>
                <a:spcPct val="150000"/>
              </a:lnSpc>
              <a:spcBef>
                <a:spcPts val="0"/>
              </a:spcBef>
              <a:buClr>
                <a:srgbClr val="C00000"/>
              </a:buClr>
              <a:buFont typeface="Times New Roman" panose="02020603050405020304" pitchFamily="18" charset="0"/>
              <a:buChar char="−"/>
            </a:pPr>
            <a:r>
              <a:rPr lang="en-US" altLang="zh-CN" sz="2000" dirty="0" smtClean="0">
                <a:latin typeface="Times New Roman" panose="02020603050405020304" pitchFamily="18" charset="0"/>
                <a:cs typeface="Times New Roman" panose="02020603050405020304" pitchFamily="18" charset="0"/>
              </a:rPr>
              <a:t>As candidate list reorder method is combined as it provide a better candidate in the front position, a combination of reordering method and offset method is conducted. </a:t>
            </a:r>
          </a:p>
          <a:p>
            <a:pPr algn="just">
              <a:lnSpc>
                <a:spcPct val="150000"/>
              </a:lnSpc>
              <a:spcBef>
                <a:spcPts val="0"/>
              </a:spcBef>
              <a:buClr>
                <a:srgbClr val="C00000"/>
              </a:buClr>
              <a:buFont typeface="Times New Roman" panose="02020603050405020304" pitchFamily="18" charset="0"/>
              <a:buChar char="−"/>
            </a:pPr>
            <a:r>
              <a:rPr lang="en-US" altLang="zh-CN" sz="2000" dirty="0" smtClean="0">
                <a:latin typeface="Times New Roman" panose="02020603050405020304" pitchFamily="18" charset="0"/>
                <a:cs typeface="Times New Roman" panose="02020603050405020304" pitchFamily="18" charset="0"/>
              </a:rPr>
              <a:t>At most, four candidates is added.</a:t>
            </a:r>
          </a:p>
          <a:p>
            <a:pPr algn="just">
              <a:lnSpc>
                <a:spcPct val="150000"/>
              </a:lnSpc>
              <a:spcBef>
                <a:spcPts val="0"/>
              </a:spcBef>
              <a:buClr>
                <a:srgbClr val="C00000"/>
              </a:buClr>
              <a:buFont typeface="Times New Roman" panose="02020603050405020304" pitchFamily="18" charset="0"/>
              <a:buChar char="−"/>
            </a:pPr>
            <a:r>
              <a:rPr lang="en-US" altLang="zh-CN" sz="2000" dirty="0" smtClean="0">
                <a:latin typeface="Times New Roman" panose="02020603050405020304" pitchFamily="18" charset="0"/>
                <a:cs typeface="Times New Roman" panose="02020603050405020304" pitchFamily="18" charset="0"/>
              </a:rPr>
              <a:t>Similar mv check would be taken.</a:t>
            </a:r>
            <a:endParaRPr lang="en-US" altLang="zh-CN" sz="2000" dirty="0">
              <a:latin typeface="Times New Roman" panose="02020603050405020304" pitchFamily="18" charset="0"/>
              <a:cs typeface="Times New Roman" panose="02020603050405020304" pitchFamily="18" charset="0"/>
            </a:endParaRPr>
          </a:p>
          <a:p>
            <a:pPr marL="0" indent="0">
              <a:lnSpc>
                <a:spcPct val="200000"/>
              </a:lnSpc>
              <a:buClr>
                <a:srgbClr val="C00000"/>
              </a:buClr>
              <a:buNone/>
            </a:pPr>
            <a:endParaRPr lang="en-US" altLang="zh-CN" sz="2400" kern="0" dirty="0" smtClean="0">
              <a:latin typeface="Times New Roman" panose="02020603050405020304" pitchFamily="18" charset="0"/>
              <a:cs typeface="Times New Roman" panose="02020603050405020304" pitchFamily="18" charset="0"/>
            </a:endParaRPr>
          </a:p>
          <a:p>
            <a:pPr marL="0" indent="0">
              <a:lnSpc>
                <a:spcPct val="200000"/>
              </a:lnSpc>
              <a:buClr>
                <a:srgbClr val="C00000"/>
              </a:buClr>
              <a:buNone/>
            </a:pPr>
            <a:r>
              <a:rPr lang="en-US" altLang="zh-CN" sz="2400" kern="0" dirty="0" smtClean="0">
                <a:latin typeface="Times New Roman" panose="02020603050405020304" pitchFamily="18" charset="0"/>
                <a:cs typeface="Times New Roman" panose="02020603050405020304" pitchFamily="18" charset="0"/>
              </a:rPr>
              <a:t>	</a:t>
            </a:r>
          </a:p>
          <a:p>
            <a:pPr marL="0" indent="0" algn="just">
              <a:spcBef>
                <a:spcPts val="0"/>
              </a:spcBef>
              <a:buClr>
                <a:srgbClr val="C00000"/>
              </a:buClr>
              <a:buFontTx/>
              <a:buNone/>
            </a:pPr>
            <a:endParaRPr lang="en-US" altLang="zh-CN" sz="2400" kern="0" dirty="0" smtClean="0">
              <a:latin typeface="Times New Roman" panose="02020603050405020304" pitchFamily="18" charset="0"/>
              <a:cs typeface="Times New Roman" panose="02020603050405020304" pitchFamily="18" charset="0"/>
            </a:endParaRPr>
          </a:p>
          <a:p>
            <a:pPr marL="285750" indent="-285750">
              <a:lnSpc>
                <a:spcPct val="200000"/>
              </a:lnSpc>
              <a:buClr>
                <a:srgbClr val="C00000"/>
              </a:buClr>
              <a:buFont typeface="Wingdings" panose="05000000000000000000" pitchFamily="2" charset="2"/>
              <a:buChar char="n"/>
            </a:pPr>
            <a:endParaRPr lang="en-US" altLang="zh-CN" sz="2400" kern="0" dirty="0" smtClean="0">
              <a:latin typeface="Times New Roman" panose="02020603050405020304" pitchFamily="18" charset="0"/>
              <a:ea typeface="微软雅黑" panose="020B0503020204020204" pitchFamily="34" charset="-122"/>
              <a:cs typeface="Times New Roman" panose="02020603050405020304" pitchFamily="18" charset="0"/>
            </a:endParaRPr>
          </a:p>
          <a:p>
            <a:pPr marL="0" indent="0" algn="just">
              <a:spcBef>
                <a:spcPts val="0"/>
              </a:spcBef>
              <a:buClr>
                <a:srgbClr val="C00000"/>
              </a:buClr>
              <a:buFontTx/>
              <a:buNone/>
            </a:pPr>
            <a:endParaRPr lang="en-US" altLang="zh-CN" sz="2400" kern="0" dirty="0" smtClean="0">
              <a:latin typeface="Times New Roman" panose="02020603050405020304" pitchFamily="18" charset="0"/>
              <a:cs typeface="Times New Roman" panose="02020603050405020304" pitchFamily="18" charset="0"/>
            </a:endParaRPr>
          </a:p>
          <a:p>
            <a:pPr marL="285750" indent="-285750">
              <a:lnSpc>
                <a:spcPct val="200000"/>
              </a:lnSpc>
              <a:buClr>
                <a:srgbClr val="C00000"/>
              </a:buClr>
              <a:buFont typeface="Wingdings" panose="05000000000000000000" pitchFamily="2" charset="2"/>
              <a:buChar char="n"/>
            </a:pPr>
            <a:endParaRPr lang="zh-CN" altLang="en-US" kern="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9153619"/>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0824" y="188913"/>
            <a:ext cx="6373403" cy="611795"/>
          </a:xfrm>
        </p:spPr>
        <p:txBody>
          <a:bodyPr/>
          <a:lstStyle/>
          <a:p>
            <a:r>
              <a:rPr lang="en-US" altLang="zh-CN" b="1" dirty="0" smtClean="0">
                <a:latin typeface="Times New Roman" panose="02020603050405020304" pitchFamily="18" charset="0"/>
                <a:ea typeface="微软雅黑" panose="020B0503020204020204" pitchFamily="34" charset="-122"/>
                <a:cs typeface="Times New Roman" panose="02020603050405020304" pitchFamily="18" charset="0"/>
              </a:rPr>
              <a:t>Detailed MV offset </a:t>
            </a:r>
            <a:r>
              <a:rPr lang="en-US" altLang="zh-CN" b="1" dirty="0">
                <a:latin typeface="Times New Roman" panose="02020603050405020304" pitchFamily="18" charset="0"/>
                <a:ea typeface="微软雅黑" panose="020B0503020204020204" pitchFamily="34" charset="-122"/>
                <a:cs typeface="Times New Roman" panose="02020603050405020304" pitchFamily="18" charset="0"/>
              </a:rPr>
              <a:t>Method</a:t>
            </a:r>
          </a:p>
        </p:txBody>
      </p:sp>
      <p:sp>
        <p:nvSpPr>
          <p:cNvPr id="3" name="内容占位符 2"/>
          <p:cNvSpPr>
            <a:spLocks noGrp="1"/>
          </p:cNvSpPr>
          <p:nvPr>
            <p:ph idx="1"/>
          </p:nvPr>
        </p:nvSpPr>
        <p:spPr/>
        <p:txBody>
          <a:bodyPr/>
          <a:lstStyle/>
          <a:p>
            <a:pPr marL="285750" indent="-285750">
              <a:lnSpc>
                <a:spcPct val="200000"/>
              </a:lnSpc>
              <a:buClr>
                <a:srgbClr val="C00000"/>
              </a:buClr>
              <a:buFont typeface="Wingdings" panose="05000000000000000000" pitchFamily="2" charset="2"/>
              <a:buChar char="n"/>
            </a:pPr>
            <a:endParaRPr lang="en-US" altLang="zh-CN" sz="2400" dirty="0" smtClean="0">
              <a:latin typeface="Times New Roman" panose="02020603050405020304" pitchFamily="18" charset="0"/>
              <a:ea typeface="微软雅黑" panose="020B0503020204020204" pitchFamily="34" charset="-122"/>
              <a:cs typeface="Times New Roman" panose="02020603050405020304" pitchFamily="18" charset="0"/>
            </a:endParaRPr>
          </a:p>
          <a:p>
            <a:pPr marL="285750" indent="-285750">
              <a:lnSpc>
                <a:spcPct val="200000"/>
              </a:lnSpc>
              <a:buClr>
                <a:srgbClr val="C00000"/>
              </a:buClr>
              <a:buFont typeface="Wingdings" panose="05000000000000000000" pitchFamily="2" charset="2"/>
              <a:buChar char="n"/>
            </a:pPr>
            <a:endParaRPr lang="en-US" altLang="zh-CN" sz="2400" dirty="0">
              <a:latin typeface="Times New Roman" panose="02020603050405020304" pitchFamily="18" charset="0"/>
              <a:cs typeface="Times New Roman" panose="02020603050405020304" pitchFamily="18" charset="0"/>
            </a:endParaRPr>
          </a:p>
          <a:p>
            <a:pPr marL="285750" indent="-285750">
              <a:lnSpc>
                <a:spcPct val="200000"/>
              </a:lnSpc>
              <a:buClr>
                <a:srgbClr val="C00000"/>
              </a:buClr>
              <a:buFont typeface="Wingdings" panose="05000000000000000000" pitchFamily="2" charset="2"/>
              <a:buChar char="n"/>
            </a:pPr>
            <a:endParaRPr lang="en-US" altLang="zh-CN" sz="2400" dirty="0" smtClean="0">
              <a:latin typeface="Times New Roman" panose="02020603050405020304" pitchFamily="18" charset="0"/>
              <a:ea typeface="微软雅黑" panose="020B0503020204020204" pitchFamily="34" charset="-122"/>
              <a:cs typeface="Times New Roman" panose="02020603050405020304" pitchFamily="18" charset="0"/>
            </a:endParaRPr>
          </a:p>
          <a:p>
            <a:pPr marL="285750" indent="-285750">
              <a:lnSpc>
                <a:spcPct val="200000"/>
              </a:lnSpc>
              <a:buClr>
                <a:srgbClr val="C00000"/>
              </a:buClr>
              <a:buFont typeface="Wingdings" panose="05000000000000000000" pitchFamily="2" charset="2"/>
              <a:buChar char="n"/>
            </a:pPr>
            <a:endParaRPr lang="en-US" altLang="zh-CN" sz="2400" dirty="0">
              <a:latin typeface="Times New Roman" panose="02020603050405020304" pitchFamily="18" charset="0"/>
              <a:ea typeface="微软雅黑" panose="020B0503020204020204" pitchFamily="34" charset="-122"/>
              <a:cs typeface="Times New Roman" panose="02020603050405020304" pitchFamily="18" charset="0"/>
            </a:endParaRPr>
          </a:p>
          <a:p>
            <a:pPr marL="0" indent="0" algn="just">
              <a:spcBef>
                <a:spcPts val="0"/>
              </a:spcBef>
              <a:buClr>
                <a:srgbClr val="C00000"/>
              </a:buClr>
              <a:buNone/>
            </a:pPr>
            <a:endParaRPr lang="en-US" altLang="zh-CN" sz="2400" dirty="0">
              <a:latin typeface="Times New Roman" panose="02020603050405020304" pitchFamily="18" charset="0"/>
              <a:cs typeface="Times New Roman" panose="02020603050405020304" pitchFamily="18" charset="0"/>
            </a:endParaRPr>
          </a:p>
          <a:p>
            <a:pPr marL="285750" indent="-285750">
              <a:lnSpc>
                <a:spcPct val="200000"/>
              </a:lnSpc>
              <a:buClr>
                <a:srgbClr val="C00000"/>
              </a:buClr>
              <a:buFont typeface="Wingdings" panose="05000000000000000000" pitchFamily="2" charset="2"/>
              <a:buChar char="n"/>
            </a:pPr>
            <a:endParaRPr lang="zh-CN" altLang="en-US" dirty="0">
              <a:latin typeface="Times New Roman" panose="02020603050405020304" pitchFamily="18" charset="0"/>
              <a:cs typeface="Times New Roman" panose="02020603050405020304" pitchFamily="18" charset="0"/>
            </a:endParaRPr>
          </a:p>
        </p:txBody>
      </p:sp>
      <p:sp>
        <p:nvSpPr>
          <p:cNvPr id="4" name="灯片编号占位符 3"/>
          <p:cNvSpPr>
            <a:spLocks noGrp="1"/>
          </p:cNvSpPr>
          <p:nvPr>
            <p:ph type="sldNum" sz="quarter" idx="10"/>
          </p:nvPr>
        </p:nvSpPr>
        <p:spPr/>
        <p:txBody>
          <a:bodyPr/>
          <a:lstStyle/>
          <a:p>
            <a:r>
              <a:rPr lang="en-US" altLang="zh-CN" smtClean="0">
                <a:latin typeface="Times New Roman" panose="02020603050405020304" pitchFamily="18" charset="0"/>
                <a:cs typeface="Times New Roman" panose="02020603050405020304" pitchFamily="18" charset="0"/>
              </a:rPr>
              <a:t>Page </a:t>
            </a:r>
            <a:fld id="{0C913308-F349-4B6D-A68A-DD1791B4A57B}" type="slidenum">
              <a:rPr lang="zh-CN" altLang="en-US" smtClean="0">
                <a:latin typeface="Times New Roman" panose="02020603050405020304" pitchFamily="18" charset="0"/>
                <a:cs typeface="Times New Roman" panose="02020603050405020304" pitchFamily="18" charset="0"/>
              </a:rPr>
              <a:pPr/>
              <a:t>7</a:t>
            </a:fld>
            <a:endParaRPr lang="zh-CN" altLang="en-US" dirty="0">
              <a:latin typeface="Times New Roman" panose="02020603050405020304" pitchFamily="18" charset="0"/>
              <a:cs typeface="Times New Roman" panose="02020603050405020304" pitchFamily="18" charset="0"/>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内容占位符 2"/>
          <p:cNvSpPr txBox="1">
            <a:spLocks/>
          </p:cNvSpPr>
          <p:nvPr/>
        </p:nvSpPr>
        <p:spPr bwMode="auto">
          <a:xfrm>
            <a:off x="221456" y="1161442"/>
            <a:ext cx="8435975" cy="51450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a:lstStyle>
          <a:p>
            <a:pPr marL="285750" indent="-285750">
              <a:lnSpc>
                <a:spcPct val="200000"/>
              </a:lnSpc>
              <a:buClr>
                <a:srgbClr val="C00000"/>
              </a:buClr>
              <a:buFont typeface="Wingdings" panose="05000000000000000000" pitchFamily="2" charset="2"/>
              <a:buChar char="n"/>
            </a:pPr>
            <a:r>
              <a:rPr lang="en-US" altLang="zh-CN" sz="2400" kern="0" dirty="0" smtClean="0">
                <a:latin typeface="Times New Roman" panose="02020603050405020304" pitchFamily="18" charset="0"/>
                <a:cs typeface="Times New Roman" panose="02020603050405020304" pitchFamily="18" charset="0"/>
              </a:rPr>
              <a:t>Final mv offset setting </a:t>
            </a:r>
          </a:p>
          <a:p>
            <a:pPr marL="285750" indent="-285750">
              <a:lnSpc>
                <a:spcPct val="200000"/>
              </a:lnSpc>
              <a:buClr>
                <a:srgbClr val="C00000"/>
              </a:buClr>
              <a:buFont typeface="Wingdings" panose="05000000000000000000" pitchFamily="2" charset="2"/>
              <a:buChar char="n"/>
            </a:pPr>
            <a:endParaRPr lang="en-US" altLang="zh-CN" sz="2400" kern="0" dirty="0" smtClean="0">
              <a:latin typeface="Times New Roman" panose="02020603050405020304" pitchFamily="18" charset="0"/>
              <a:cs typeface="Times New Roman" panose="02020603050405020304" pitchFamily="18" charset="0"/>
            </a:endParaRPr>
          </a:p>
          <a:p>
            <a:pPr marL="0" indent="0">
              <a:lnSpc>
                <a:spcPct val="200000"/>
              </a:lnSpc>
              <a:buClr>
                <a:srgbClr val="C00000"/>
              </a:buClr>
              <a:buNone/>
            </a:pPr>
            <a:endParaRPr lang="en-US" altLang="zh-CN" sz="2400" kern="0" dirty="0" smtClean="0">
              <a:latin typeface="Times New Roman" panose="02020603050405020304" pitchFamily="18" charset="0"/>
              <a:cs typeface="Times New Roman" panose="02020603050405020304" pitchFamily="18" charset="0"/>
            </a:endParaRPr>
          </a:p>
          <a:p>
            <a:pPr marL="0" indent="0">
              <a:lnSpc>
                <a:spcPct val="200000"/>
              </a:lnSpc>
              <a:buClr>
                <a:srgbClr val="C00000"/>
              </a:buClr>
              <a:buNone/>
            </a:pPr>
            <a:r>
              <a:rPr lang="en-US" altLang="zh-CN" sz="2400" kern="0" dirty="0" smtClean="0">
                <a:latin typeface="Times New Roman" panose="02020603050405020304" pitchFamily="18" charset="0"/>
                <a:cs typeface="Times New Roman" panose="02020603050405020304" pitchFamily="18" charset="0"/>
              </a:rPr>
              <a:t>	</a:t>
            </a:r>
          </a:p>
          <a:p>
            <a:pPr marL="0" indent="0" algn="just">
              <a:spcBef>
                <a:spcPts val="0"/>
              </a:spcBef>
              <a:buClr>
                <a:srgbClr val="C00000"/>
              </a:buClr>
              <a:buFontTx/>
              <a:buNone/>
            </a:pPr>
            <a:endParaRPr lang="en-US" altLang="zh-CN" sz="2400" kern="0" dirty="0" smtClean="0">
              <a:latin typeface="Times New Roman" panose="02020603050405020304" pitchFamily="18" charset="0"/>
              <a:cs typeface="Times New Roman" panose="02020603050405020304" pitchFamily="18" charset="0"/>
            </a:endParaRPr>
          </a:p>
          <a:p>
            <a:pPr marL="285750" indent="-285750">
              <a:lnSpc>
                <a:spcPct val="200000"/>
              </a:lnSpc>
              <a:buClr>
                <a:srgbClr val="C00000"/>
              </a:buClr>
              <a:buFont typeface="Wingdings" panose="05000000000000000000" pitchFamily="2" charset="2"/>
              <a:buChar char="n"/>
            </a:pPr>
            <a:endParaRPr lang="en-US" altLang="zh-CN" sz="2400" kern="0" dirty="0" smtClean="0">
              <a:latin typeface="Times New Roman" panose="02020603050405020304" pitchFamily="18" charset="0"/>
              <a:ea typeface="微软雅黑" panose="020B0503020204020204" pitchFamily="34" charset="-122"/>
              <a:cs typeface="Times New Roman" panose="02020603050405020304" pitchFamily="18" charset="0"/>
            </a:endParaRPr>
          </a:p>
          <a:p>
            <a:pPr marL="0" indent="0" algn="just">
              <a:spcBef>
                <a:spcPts val="0"/>
              </a:spcBef>
              <a:buClr>
                <a:srgbClr val="C00000"/>
              </a:buClr>
              <a:buFontTx/>
              <a:buNone/>
            </a:pPr>
            <a:r>
              <a:rPr lang="en-US" altLang="zh-CN" sz="2400" kern="0" dirty="0" smtClean="0">
                <a:latin typeface="Times New Roman" panose="02020603050405020304" pitchFamily="18" charset="0"/>
                <a:cs typeface="Times New Roman" panose="02020603050405020304" pitchFamily="18" charset="0"/>
              </a:rPr>
              <a:t>Offset = -1</a:t>
            </a:r>
            <a:r>
              <a:rPr lang="zh-CN" altLang="en-US" sz="2400" kern="0" dirty="0" smtClean="0">
                <a:latin typeface="Times New Roman" panose="02020603050405020304" pitchFamily="18" charset="0"/>
                <a:cs typeface="Times New Roman" panose="02020603050405020304" pitchFamily="18" charset="0"/>
              </a:rPr>
              <a:t>，</a:t>
            </a:r>
            <a:r>
              <a:rPr lang="en-US" altLang="zh-CN" sz="2400" kern="0" dirty="0" smtClean="0">
                <a:latin typeface="Times New Roman" panose="02020603050405020304" pitchFamily="18" charset="0"/>
                <a:cs typeface="Times New Roman" panose="02020603050405020304" pitchFamily="18" charset="0"/>
              </a:rPr>
              <a:t> -2</a:t>
            </a:r>
            <a:r>
              <a:rPr lang="zh-CN" altLang="en-US" sz="2400" kern="0" dirty="0" smtClean="0">
                <a:latin typeface="Times New Roman" panose="02020603050405020304" pitchFamily="18" charset="0"/>
                <a:cs typeface="Times New Roman" panose="02020603050405020304" pitchFamily="18" charset="0"/>
              </a:rPr>
              <a:t>，</a:t>
            </a:r>
            <a:r>
              <a:rPr lang="en-US" altLang="zh-CN" sz="2400" kern="0" dirty="0" smtClean="0">
                <a:latin typeface="Times New Roman" panose="02020603050405020304" pitchFamily="18" charset="0"/>
                <a:cs typeface="Times New Roman" panose="02020603050405020304" pitchFamily="18" charset="0"/>
              </a:rPr>
              <a:t> +1</a:t>
            </a:r>
            <a:r>
              <a:rPr lang="zh-CN" altLang="en-US" sz="2400" kern="0" dirty="0" smtClean="0">
                <a:latin typeface="Times New Roman" panose="02020603050405020304" pitchFamily="18" charset="0"/>
                <a:cs typeface="Times New Roman" panose="02020603050405020304" pitchFamily="18" charset="0"/>
              </a:rPr>
              <a:t>，</a:t>
            </a:r>
            <a:r>
              <a:rPr lang="en-US" altLang="zh-CN" sz="2400" kern="0" dirty="0" smtClean="0">
                <a:latin typeface="Times New Roman" panose="02020603050405020304" pitchFamily="18" charset="0"/>
                <a:cs typeface="Times New Roman" panose="02020603050405020304" pitchFamily="18" charset="0"/>
              </a:rPr>
              <a:t> +2</a:t>
            </a:r>
          </a:p>
          <a:p>
            <a:pPr marL="285750" indent="-285750">
              <a:lnSpc>
                <a:spcPct val="200000"/>
              </a:lnSpc>
              <a:buClr>
                <a:srgbClr val="C00000"/>
              </a:buClr>
              <a:buFont typeface="Wingdings" panose="05000000000000000000" pitchFamily="2" charset="2"/>
              <a:buChar char="n"/>
            </a:pPr>
            <a:endParaRPr lang="zh-CN" altLang="en-US" kern="0" dirty="0">
              <a:latin typeface="Times New Roman" panose="02020603050405020304" pitchFamily="18" charset="0"/>
              <a:cs typeface="Times New Roman" panose="02020603050405020304" pitchFamily="18" charset="0"/>
            </a:endParaRPr>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 name="表格 9"/>
          <p:cNvGraphicFramePr>
            <a:graphicFrameLocks noGrp="1"/>
          </p:cNvGraphicFramePr>
          <p:nvPr>
            <p:extLst>
              <p:ext uri="{D42A27DB-BD31-4B8C-83A1-F6EECF244321}">
                <p14:modId xmlns:p14="http://schemas.microsoft.com/office/powerpoint/2010/main" val="2275763262"/>
              </p:ext>
            </p:extLst>
          </p:nvPr>
        </p:nvGraphicFramePr>
        <p:xfrm>
          <a:off x="1799691" y="2350056"/>
          <a:ext cx="4824536" cy="2407126"/>
        </p:xfrm>
        <a:graphic>
          <a:graphicData uri="http://schemas.openxmlformats.org/drawingml/2006/table">
            <a:tbl>
              <a:tblPr firstRow="1" firstCol="1" bandRow="1">
                <a:tableStyleId>{85BE263C-DBD7-4A20-BB59-AAB30ACAA65A}</a:tableStyleId>
              </a:tblPr>
              <a:tblGrid>
                <a:gridCol w="2233581"/>
                <a:gridCol w="2590955"/>
              </a:tblGrid>
              <a:tr h="344610">
                <a:tc>
                  <a:txBody>
                    <a:bodyPr/>
                    <a:lstStyle/>
                    <a:p>
                      <a:pPr algn="l" fontAlgn="ctr"/>
                      <a:r>
                        <a:rPr lang="zh-CN" altLang="en-US" sz="2000" u="none" strike="noStrike" dirty="0">
                          <a:effectLst/>
                        </a:rPr>
                        <a:t>　</a:t>
                      </a:r>
                      <a:endParaRPr lang="zh-CN" altLang="en-US" sz="20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2000" u="none" strike="noStrike" dirty="0">
                          <a:effectLst/>
                        </a:rPr>
                        <a:t>offset value</a:t>
                      </a:r>
                      <a:endParaRPr lang="en-US" sz="20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r>
              <a:tr h="339466">
                <a:tc>
                  <a:txBody>
                    <a:bodyPr/>
                    <a:lstStyle/>
                    <a:p>
                      <a:pPr algn="l" fontAlgn="ctr"/>
                      <a:r>
                        <a:rPr lang="en-US" sz="2000" u="none" strike="noStrike" dirty="0" err="1">
                          <a:effectLst/>
                        </a:rPr>
                        <a:t>mv_x</a:t>
                      </a:r>
                      <a:r>
                        <a:rPr lang="en-US" sz="2000" u="none" strike="noStrike" dirty="0">
                          <a:effectLst/>
                        </a:rPr>
                        <a:t> &gt; 0 </a:t>
                      </a:r>
                      <a:endParaRPr lang="en-US" sz="20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2000" u="none" strike="noStrike" dirty="0" smtClean="0">
                          <a:effectLst/>
                        </a:rPr>
                        <a:t>O</a:t>
                      </a:r>
                      <a:r>
                        <a:rPr lang="en-US" altLang="zh-CN" sz="2000" u="none" strike="noStrike" dirty="0" smtClean="0">
                          <a:effectLst/>
                        </a:rPr>
                        <a:t>ffset</a:t>
                      </a:r>
                      <a:endParaRPr lang="en-US" sz="20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r>
              <a:tr h="344610">
                <a:tc>
                  <a:txBody>
                    <a:bodyPr/>
                    <a:lstStyle/>
                    <a:p>
                      <a:pPr algn="l" fontAlgn="ctr"/>
                      <a:r>
                        <a:rPr lang="en-US" sz="2000" u="none" strike="noStrike" dirty="0" err="1">
                          <a:effectLst/>
                        </a:rPr>
                        <a:t>mv_x</a:t>
                      </a:r>
                      <a:r>
                        <a:rPr lang="en-US" sz="2000" u="none" strike="noStrike" dirty="0">
                          <a:effectLst/>
                        </a:rPr>
                        <a:t> &lt; 0</a:t>
                      </a:r>
                      <a:endParaRPr lang="en-US" sz="20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2000" u="none" strike="noStrike" dirty="0" smtClean="0">
                          <a:effectLst/>
                        </a:rPr>
                        <a:t>-</a:t>
                      </a:r>
                      <a:r>
                        <a:rPr lang="en-US" sz="2000" u="none" strike="noStrike" kern="1200" dirty="0" smtClean="0">
                          <a:solidFill>
                            <a:schemeClr val="dk1"/>
                          </a:solidFill>
                          <a:effectLst/>
                          <a:latin typeface="+mn-lt"/>
                          <a:ea typeface="+mn-ea"/>
                          <a:cs typeface="+mn-cs"/>
                        </a:rPr>
                        <a:t>O</a:t>
                      </a:r>
                      <a:r>
                        <a:rPr lang="en-US" altLang="zh-CN" sz="2000" u="none" strike="noStrike" kern="1200" dirty="0" smtClean="0">
                          <a:solidFill>
                            <a:schemeClr val="dk1"/>
                          </a:solidFill>
                          <a:effectLst/>
                          <a:latin typeface="+mn-lt"/>
                          <a:ea typeface="+mn-ea"/>
                          <a:cs typeface="+mn-cs"/>
                        </a:rPr>
                        <a:t>ffset</a:t>
                      </a:r>
                    </a:p>
                  </a:txBody>
                  <a:tcPr marL="9525" marR="9525" marT="9525" marB="0" anchor="ctr"/>
                </a:tc>
              </a:tr>
              <a:tr h="344610">
                <a:tc>
                  <a:txBody>
                    <a:bodyPr/>
                    <a:lstStyle/>
                    <a:p>
                      <a:pPr algn="l" fontAlgn="ctr"/>
                      <a:r>
                        <a:rPr lang="en-US" sz="2000" u="none" strike="noStrike" dirty="0" err="1">
                          <a:effectLst/>
                        </a:rPr>
                        <a:t>mv_x</a:t>
                      </a:r>
                      <a:r>
                        <a:rPr lang="en-US" sz="2000" u="none" strike="noStrike" dirty="0">
                          <a:effectLst/>
                        </a:rPr>
                        <a:t> == 0</a:t>
                      </a:r>
                      <a:endParaRPr lang="en-US" sz="20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altLang="zh-CN" sz="2000" u="none" strike="noStrike">
                          <a:effectLst/>
                        </a:rPr>
                        <a:t>0</a:t>
                      </a:r>
                      <a:endParaRPr lang="en-US" altLang="zh-CN" sz="2000" b="1"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r>
              <a:tr h="344610">
                <a:tc>
                  <a:txBody>
                    <a:bodyPr/>
                    <a:lstStyle/>
                    <a:p>
                      <a:pPr algn="l" fontAlgn="ctr"/>
                      <a:r>
                        <a:rPr lang="en-US" sz="2000" u="none" strike="noStrike">
                          <a:effectLst/>
                        </a:rPr>
                        <a:t>mv_y &gt; 0 </a:t>
                      </a:r>
                      <a:endParaRPr lang="en-US" sz="2000" b="1"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2000" u="none" strike="noStrike" dirty="0" smtClean="0">
                          <a:effectLst/>
                        </a:rPr>
                        <a:t>O</a:t>
                      </a:r>
                      <a:r>
                        <a:rPr lang="en-US" altLang="zh-CN" sz="2000" u="none" strike="noStrike" dirty="0" smtClean="0">
                          <a:effectLst/>
                        </a:rPr>
                        <a:t>ffset</a:t>
                      </a:r>
                      <a:endParaRPr lang="en-US" sz="20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r>
              <a:tr h="344610">
                <a:tc>
                  <a:txBody>
                    <a:bodyPr/>
                    <a:lstStyle/>
                    <a:p>
                      <a:pPr algn="l" fontAlgn="ctr"/>
                      <a:r>
                        <a:rPr lang="en-US" sz="2000" u="none" strike="noStrike">
                          <a:effectLst/>
                        </a:rPr>
                        <a:t>mv_y &lt; 0</a:t>
                      </a:r>
                      <a:endParaRPr lang="en-US" sz="2000" b="1"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2000" u="none" strike="noStrike" dirty="0" smtClean="0">
                          <a:effectLst/>
                        </a:rPr>
                        <a:t>-</a:t>
                      </a:r>
                      <a:r>
                        <a:rPr lang="en-US" sz="2000" u="none" strike="noStrike" kern="1200" dirty="0" smtClean="0">
                          <a:solidFill>
                            <a:schemeClr val="dk1"/>
                          </a:solidFill>
                          <a:effectLst/>
                          <a:latin typeface="+mn-lt"/>
                          <a:ea typeface="+mn-ea"/>
                          <a:cs typeface="+mn-cs"/>
                        </a:rPr>
                        <a:t>O</a:t>
                      </a:r>
                      <a:r>
                        <a:rPr lang="en-US" altLang="zh-CN" sz="2000" u="none" strike="noStrike" kern="1200" dirty="0" smtClean="0">
                          <a:solidFill>
                            <a:schemeClr val="dk1"/>
                          </a:solidFill>
                          <a:effectLst/>
                          <a:latin typeface="+mn-lt"/>
                          <a:ea typeface="+mn-ea"/>
                          <a:cs typeface="+mn-cs"/>
                        </a:rPr>
                        <a:t>ffset</a:t>
                      </a:r>
                    </a:p>
                  </a:txBody>
                  <a:tcPr marL="9525" marR="9525" marT="9525" marB="0" anchor="ctr"/>
                </a:tc>
              </a:tr>
              <a:tr h="344610">
                <a:tc>
                  <a:txBody>
                    <a:bodyPr/>
                    <a:lstStyle/>
                    <a:p>
                      <a:pPr algn="l" fontAlgn="ctr"/>
                      <a:r>
                        <a:rPr lang="en-US" sz="2000" u="none" strike="noStrike" dirty="0" err="1">
                          <a:effectLst/>
                        </a:rPr>
                        <a:t>mv_y</a:t>
                      </a:r>
                      <a:r>
                        <a:rPr lang="en-US" sz="2000" u="none" strike="noStrike" dirty="0">
                          <a:effectLst/>
                        </a:rPr>
                        <a:t> == 0</a:t>
                      </a:r>
                      <a:endParaRPr lang="en-US" sz="20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altLang="zh-CN" sz="2000" u="none" strike="noStrike" dirty="0">
                          <a:effectLst/>
                        </a:rPr>
                        <a:t>0</a:t>
                      </a:r>
                      <a:endParaRPr lang="en-US" altLang="zh-CN" sz="20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r>
            </a:tbl>
          </a:graphicData>
        </a:graphic>
      </p:graphicFrame>
    </p:spTree>
    <p:extLst>
      <p:ext uri="{BB962C8B-B14F-4D97-AF65-F5344CB8AC3E}">
        <p14:creationId xmlns:p14="http://schemas.microsoft.com/office/powerpoint/2010/main" val="3705089213"/>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0824" y="188913"/>
            <a:ext cx="6301395" cy="611795"/>
          </a:xfrm>
        </p:spPr>
        <p:txBody>
          <a:bodyPr/>
          <a:lstStyle/>
          <a:p>
            <a:r>
              <a:rPr lang="en-US" altLang="zh-CN" b="1" dirty="0" smtClean="0">
                <a:latin typeface="Times New Roman" panose="02020603050405020304" pitchFamily="18" charset="0"/>
                <a:ea typeface="微软雅黑" panose="020B0503020204020204" pitchFamily="34" charset="-122"/>
                <a:cs typeface="Times New Roman" panose="02020603050405020304" pitchFamily="18" charset="0"/>
              </a:rPr>
              <a:t>Simplified reordering method</a:t>
            </a:r>
            <a:endParaRPr lang="zh-CN" altLang="en-US" b="1"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 name="灯片编号占位符 3"/>
          <p:cNvSpPr>
            <a:spLocks noGrp="1"/>
          </p:cNvSpPr>
          <p:nvPr>
            <p:ph type="sldNum" sz="quarter" idx="10"/>
          </p:nvPr>
        </p:nvSpPr>
        <p:spPr/>
        <p:txBody>
          <a:bodyPr/>
          <a:lstStyle/>
          <a:p>
            <a:r>
              <a:rPr lang="en-US" altLang="zh-CN" smtClean="0">
                <a:latin typeface="Times New Roman" panose="02020603050405020304" pitchFamily="18" charset="0"/>
                <a:cs typeface="Times New Roman" panose="02020603050405020304" pitchFamily="18" charset="0"/>
              </a:rPr>
              <a:t>Page </a:t>
            </a:r>
            <a:fld id="{0C913308-F349-4B6D-A68A-DD1791B4A57B}" type="slidenum">
              <a:rPr lang="zh-CN" altLang="en-US" smtClean="0">
                <a:latin typeface="Times New Roman" panose="02020603050405020304" pitchFamily="18" charset="0"/>
                <a:cs typeface="Times New Roman" panose="02020603050405020304" pitchFamily="18" charset="0"/>
              </a:rPr>
              <a:pPr/>
              <a:t>8</a:t>
            </a:fld>
            <a:endParaRPr lang="zh-CN" altLang="en-US" dirty="0">
              <a:latin typeface="Times New Roman" panose="02020603050405020304" pitchFamily="18" charset="0"/>
              <a:cs typeface="Times New Roman" panose="02020603050405020304" pitchFamily="18" charset="0"/>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4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Rectangle 4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4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2" name="对象 11"/>
          <p:cNvGraphicFramePr>
            <a:graphicFrameLocks noChangeAspect="1"/>
          </p:cNvGraphicFramePr>
          <p:nvPr>
            <p:extLst>
              <p:ext uri="{D42A27DB-BD31-4B8C-83A1-F6EECF244321}">
                <p14:modId xmlns:p14="http://schemas.microsoft.com/office/powerpoint/2010/main" val="3529309287"/>
              </p:ext>
            </p:extLst>
          </p:nvPr>
        </p:nvGraphicFramePr>
        <p:xfrm>
          <a:off x="866216" y="1921478"/>
          <a:ext cx="3066903" cy="2160240"/>
        </p:xfrm>
        <a:graphic>
          <a:graphicData uri="http://schemas.openxmlformats.org/presentationml/2006/ole">
            <mc:AlternateContent xmlns:mc="http://schemas.openxmlformats.org/markup-compatibility/2006">
              <mc:Choice xmlns:v="urn:schemas-microsoft-com:vml" Requires="v">
                <p:oleObj spid="_x0000_s84453" name="Visio" r:id="rId4" imgW="2919597" imgH="2038500" progId="Visio.Drawing.11">
                  <p:embed/>
                </p:oleObj>
              </mc:Choice>
              <mc:Fallback>
                <p:oleObj name="Visio" r:id="rId4" imgW="2919597" imgH="2038500" progId="Visio.Drawing.11">
                  <p:embed/>
                  <p:pic>
                    <p:nvPicPr>
                      <p:cNvPr id="0" name="Object 46"/>
                      <p:cNvPicPr>
                        <a:picLocks noChangeAspect="1" noChangeArrowheads="1"/>
                      </p:cNvPicPr>
                      <p:nvPr/>
                    </p:nvPicPr>
                    <p:blipFill>
                      <a:blip r:embed="rId5"/>
                      <a:srcRect/>
                      <a:stretch>
                        <a:fillRect/>
                      </a:stretch>
                    </p:blipFill>
                    <p:spPr bwMode="auto">
                      <a:xfrm>
                        <a:off x="866216" y="1921478"/>
                        <a:ext cx="3066903" cy="2160240"/>
                      </a:xfrm>
                      <a:prstGeom prst="rect">
                        <a:avLst/>
                      </a:prstGeom>
                      <a:noFill/>
                      <a:extLst/>
                    </p:spPr>
                  </p:pic>
                </p:oleObj>
              </mc:Fallback>
            </mc:AlternateContent>
          </a:graphicData>
        </a:graphic>
      </p:graphicFrame>
      <p:sp>
        <p:nvSpPr>
          <p:cNvPr id="13" name="TextBox 12"/>
          <p:cNvSpPr txBox="1"/>
          <p:nvPr/>
        </p:nvSpPr>
        <p:spPr>
          <a:xfrm>
            <a:off x="1548665" y="3897052"/>
            <a:ext cx="1908212" cy="369332"/>
          </a:xfrm>
          <a:prstGeom prst="rect">
            <a:avLst/>
          </a:prstGeom>
          <a:noFill/>
        </p:spPr>
        <p:txBody>
          <a:bodyPr wrap="square" rtlCol="0">
            <a:spAutoFit/>
          </a:bodyPr>
          <a:lstStyle/>
          <a:p>
            <a:r>
              <a:rPr lang="en-US" altLang="zh-CN" dirty="0" smtClean="0">
                <a:latin typeface="Times New Roman" panose="02020603050405020304" pitchFamily="18" charset="0"/>
                <a:cs typeface="Times New Roman" panose="02020603050405020304" pitchFamily="18" charset="0"/>
              </a:rPr>
              <a:t>width &gt;= height</a:t>
            </a:r>
            <a:endParaRPr lang="zh-CN" altLang="en-US" dirty="0">
              <a:latin typeface="Times New Roman" panose="02020603050405020304" pitchFamily="18" charset="0"/>
              <a:cs typeface="Times New Roman" panose="02020603050405020304" pitchFamily="18" charset="0"/>
            </a:endParaRPr>
          </a:p>
        </p:txBody>
      </p:sp>
      <p:sp>
        <p:nvSpPr>
          <p:cNvPr id="15" name="TextBox 14"/>
          <p:cNvSpPr txBox="1"/>
          <p:nvPr/>
        </p:nvSpPr>
        <p:spPr>
          <a:xfrm>
            <a:off x="4982533" y="3902194"/>
            <a:ext cx="1908212" cy="369332"/>
          </a:xfrm>
          <a:prstGeom prst="rect">
            <a:avLst/>
          </a:prstGeom>
          <a:noFill/>
        </p:spPr>
        <p:txBody>
          <a:bodyPr wrap="square" rtlCol="0">
            <a:spAutoFit/>
          </a:bodyPr>
          <a:lstStyle/>
          <a:p>
            <a:r>
              <a:rPr lang="en-US" altLang="zh-CN" dirty="0" smtClean="0">
                <a:latin typeface="Times New Roman" panose="02020603050405020304" pitchFamily="18" charset="0"/>
                <a:cs typeface="Times New Roman" panose="02020603050405020304" pitchFamily="18" charset="0"/>
              </a:rPr>
              <a:t>width &lt; height</a:t>
            </a:r>
            <a:endParaRPr lang="zh-CN" altLang="en-US" dirty="0">
              <a:latin typeface="Times New Roman" panose="02020603050405020304" pitchFamily="18" charset="0"/>
              <a:cs typeface="Times New Roman" panose="02020603050405020304" pitchFamily="18" charset="0"/>
            </a:endParaRPr>
          </a:p>
        </p:txBody>
      </p:sp>
      <p:sp>
        <p:nvSpPr>
          <p:cNvPr id="16" name="TextBox 15"/>
          <p:cNvSpPr txBox="1"/>
          <p:nvPr/>
        </p:nvSpPr>
        <p:spPr>
          <a:xfrm>
            <a:off x="1476657" y="4365104"/>
            <a:ext cx="1908212" cy="369332"/>
          </a:xfrm>
          <a:prstGeom prst="rect">
            <a:avLst/>
          </a:prstGeom>
          <a:noFill/>
        </p:spPr>
        <p:txBody>
          <a:bodyPr wrap="square" rtlCol="0">
            <a:spAutoFit/>
          </a:bodyPr>
          <a:lstStyle/>
          <a:p>
            <a:r>
              <a:rPr lang="en-US" altLang="zh-CN" dirty="0" smtClean="0">
                <a:latin typeface="Times New Roman" panose="02020603050405020304" pitchFamily="18" charset="0"/>
                <a:cs typeface="Times New Roman" panose="02020603050405020304" pitchFamily="18" charset="0"/>
              </a:rPr>
              <a:t>B1-A1-A0-B0-B2</a:t>
            </a:r>
            <a:endParaRPr lang="zh-CN" altLang="en-US" dirty="0">
              <a:latin typeface="Times New Roman" panose="02020603050405020304" pitchFamily="18" charset="0"/>
              <a:cs typeface="Times New Roman" panose="02020603050405020304" pitchFamily="18" charset="0"/>
            </a:endParaRPr>
          </a:p>
        </p:txBody>
      </p:sp>
      <p:sp>
        <p:nvSpPr>
          <p:cNvPr id="18" name="TextBox 17"/>
          <p:cNvSpPr txBox="1"/>
          <p:nvPr/>
        </p:nvSpPr>
        <p:spPr>
          <a:xfrm>
            <a:off x="4866109" y="4370246"/>
            <a:ext cx="1908212" cy="369332"/>
          </a:xfrm>
          <a:prstGeom prst="rect">
            <a:avLst/>
          </a:prstGeom>
          <a:noFill/>
        </p:spPr>
        <p:txBody>
          <a:bodyPr wrap="square" rtlCol="0">
            <a:spAutoFit/>
          </a:bodyPr>
          <a:lstStyle/>
          <a:p>
            <a:r>
              <a:rPr lang="en-US" altLang="zh-CN" dirty="0" smtClean="0">
                <a:latin typeface="Times New Roman" panose="02020603050405020304" pitchFamily="18" charset="0"/>
                <a:cs typeface="Times New Roman" panose="02020603050405020304" pitchFamily="18" charset="0"/>
              </a:rPr>
              <a:t>A1-B1-B0-A0-B2</a:t>
            </a:r>
            <a:endParaRPr lang="zh-CN" altLang="en-US" dirty="0">
              <a:latin typeface="Times New Roman" panose="02020603050405020304" pitchFamily="18" charset="0"/>
              <a:cs typeface="Times New Roman" panose="02020603050405020304" pitchFamily="18" charset="0"/>
            </a:endParaRPr>
          </a:p>
        </p:txBody>
      </p:sp>
      <p:sp>
        <p:nvSpPr>
          <p:cNvPr id="6" name="Rectangle 11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0" name="Rectangle 11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1" name="对象 20"/>
          <p:cNvGraphicFramePr>
            <a:graphicFrameLocks noChangeAspect="1"/>
          </p:cNvGraphicFramePr>
          <p:nvPr>
            <p:extLst>
              <p:ext uri="{D42A27DB-BD31-4B8C-83A1-F6EECF244321}">
                <p14:modId xmlns:p14="http://schemas.microsoft.com/office/powerpoint/2010/main" val="3916122873"/>
              </p:ext>
            </p:extLst>
          </p:nvPr>
        </p:nvGraphicFramePr>
        <p:xfrm>
          <a:off x="4680012" y="1335405"/>
          <a:ext cx="2292350" cy="2854325"/>
        </p:xfrm>
        <a:graphic>
          <a:graphicData uri="http://schemas.openxmlformats.org/presentationml/2006/ole">
            <mc:AlternateContent xmlns:mc="http://schemas.openxmlformats.org/markup-compatibility/2006">
              <mc:Choice xmlns:v="urn:schemas-microsoft-com:vml" Requires="v">
                <p:oleObj spid="_x0000_s84454" name="Visio" r:id="rId6" imgW="2280462" imgH="2851740" progId="Visio.Drawing.11">
                  <p:embed/>
                </p:oleObj>
              </mc:Choice>
              <mc:Fallback>
                <p:oleObj name="Visio" r:id="rId6" imgW="2280462" imgH="2851740" progId="Visio.Drawing.11">
                  <p:embed/>
                  <p:pic>
                    <p:nvPicPr>
                      <p:cNvPr id="0" name="Object 115"/>
                      <p:cNvPicPr>
                        <a:picLocks noChangeAspect="1" noChangeArrowheads="1"/>
                      </p:cNvPicPr>
                      <p:nvPr/>
                    </p:nvPicPr>
                    <p:blipFill>
                      <a:blip r:embed="rId7"/>
                      <a:srcRect/>
                      <a:stretch>
                        <a:fillRect/>
                      </a:stretch>
                    </p:blipFill>
                    <p:spPr bwMode="auto">
                      <a:xfrm>
                        <a:off x="4680012" y="1335405"/>
                        <a:ext cx="2292350" cy="28543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2" name="TextBox 21"/>
          <p:cNvSpPr txBox="1"/>
          <p:nvPr/>
        </p:nvSpPr>
        <p:spPr>
          <a:xfrm>
            <a:off x="1445562" y="5265204"/>
            <a:ext cx="1908212" cy="369332"/>
          </a:xfrm>
          <a:prstGeom prst="rect">
            <a:avLst/>
          </a:prstGeom>
          <a:noFill/>
        </p:spPr>
        <p:txBody>
          <a:bodyPr wrap="square" rtlCol="0">
            <a:spAutoFit/>
          </a:bodyPr>
          <a:lstStyle/>
          <a:p>
            <a:r>
              <a:rPr lang="en-US" altLang="zh-CN" dirty="0" smtClean="0">
                <a:latin typeface="Times New Roman" panose="02020603050405020304" pitchFamily="18" charset="0"/>
                <a:cs typeface="Times New Roman" panose="02020603050405020304" pitchFamily="18" charset="0"/>
              </a:rPr>
              <a:t>A1-B1-B0-A0-B2</a:t>
            </a:r>
            <a:endParaRPr lang="zh-CN" altLang="en-US" dirty="0">
              <a:latin typeface="Times New Roman" panose="02020603050405020304" pitchFamily="18" charset="0"/>
              <a:cs typeface="Times New Roman" panose="02020603050405020304" pitchFamily="18" charset="0"/>
            </a:endParaRPr>
          </a:p>
        </p:txBody>
      </p:sp>
      <p:sp>
        <p:nvSpPr>
          <p:cNvPr id="24" name="TextBox 23"/>
          <p:cNvSpPr txBox="1"/>
          <p:nvPr/>
        </p:nvSpPr>
        <p:spPr>
          <a:xfrm>
            <a:off x="4877544" y="5270346"/>
            <a:ext cx="1908212" cy="369332"/>
          </a:xfrm>
          <a:prstGeom prst="rect">
            <a:avLst/>
          </a:prstGeom>
          <a:noFill/>
        </p:spPr>
        <p:txBody>
          <a:bodyPr wrap="square" rtlCol="0">
            <a:spAutoFit/>
          </a:bodyPr>
          <a:lstStyle/>
          <a:p>
            <a:r>
              <a:rPr lang="en-US" altLang="zh-CN" dirty="0" smtClean="0">
                <a:latin typeface="Times New Roman" panose="02020603050405020304" pitchFamily="18" charset="0"/>
                <a:cs typeface="Times New Roman" panose="02020603050405020304" pitchFamily="18" charset="0"/>
              </a:rPr>
              <a:t>A1-B1-B0-A0-B2</a:t>
            </a:r>
            <a:endParaRPr lang="zh-CN" altLang="en-US" dirty="0">
              <a:latin typeface="Times New Roman" panose="02020603050405020304" pitchFamily="18" charset="0"/>
              <a:cs typeface="Times New Roman" panose="02020603050405020304" pitchFamily="18" charset="0"/>
            </a:endParaRPr>
          </a:p>
        </p:txBody>
      </p:sp>
      <p:cxnSp>
        <p:nvCxnSpPr>
          <p:cNvPr id="10" name="直接箭头连接符 9"/>
          <p:cNvCxnSpPr/>
          <p:nvPr/>
        </p:nvCxnSpPr>
        <p:spPr>
          <a:xfrm flipV="1">
            <a:off x="1692681" y="4734436"/>
            <a:ext cx="324036" cy="530768"/>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6" name="直接箭头连接符 25"/>
          <p:cNvCxnSpPr/>
          <p:nvPr/>
        </p:nvCxnSpPr>
        <p:spPr>
          <a:xfrm flipH="1" flipV="1">
            <a:off x="1692681" y="4734436"/>
            <a:ext cx="324036" cy="530768"/>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7" name="直接箭头连接符 26"/>
          <p:cNvCxnSpPr/>
          <p:nvPr/>
        </p:nvCxnSpPr>
        <p:spPr>
          <a:xfrm flipV="1">
            <a:off x="2412761" y="4734436"/>
            <a:ext cx="324036" cy="50400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8" name="直接箭头连接符 27"/>
          <p:cNvCxnSpPr/>
          <p:nvPr/>
        </p:nvCxnSpPr>
        <p:spPr>
          <a:xfrm flipH="1" flipV="1">
            <a:off x="2412761" y="4734436"/>
            <a:ext cx="324036" cy="530768"/>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2" name="直接箭头连接符 31"/>
          <p:cNvCxnSpPr/>
          <p:nvPr/>
        </p:nvCxnSpPr>
        <p:spPr>
          <a:xfrm flipV="1">
            <a:off x="3132841" y="4734436"/>
            <a:ext cx="0" cy="530768"/>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6" name="直接箭头连接符 35"/>
          <p:cNvCxnSpPr/>
          <p:nvPr/>
        </p:nvCxnSpPr>
        <p:spPr>
          <a:xfrm flipV="1">
            <a:off x="5118137" y="4739578"/>
            <a:ext cx="0" cy="530768"/>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7" name="直接箭头连接符 36"/>
          <p:cNvCxnSpPr/>
          <p:nvPr/>
        </p:nvCxnSpPr>
        <p:spPr>
          <a:xfrm flipV="1">
            <a:off x="5478177" y="4739578"/>
            <a:ext cx="0" cy="530768"/>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8" name="直接箭头连接符 37"/>
          <p:cNvCxnSpPr/>
          <p:nvPr/>
        </p:nvCxnSpPr>
        <p:spPr>
          <a:xfrm flipV="1">
            <a:off x="5858735" y="4726194"/>
            <a:ext cx="0" cy="530768"/>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9" name="直接箭头连接符 38"/>
          <p:cNvCxnSpPr/>
          <p:nvPr/>
        </p:nvCxnSpPr>
        <p:spPr>
          <a:xfrm flipV="1">
            <a:off x="6198257" y="4726194"/>
            <a:ext cx="0" cy="530768"/>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0" name="直接箭头连接符 39"/>
          <p:cNvCxnSpPr/>
          <p:nvPr/>
        </p:nvCxnSpPr>
        <p:spPr>
          <a:xfrm flipV="1">
            <a:off x="6594301" y="4726194"/>
            <a:ext cx="0" cy="530768"/>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04155865"/>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1"/>
          <p:cNvSpPr>
            <a:spLocks noGrp="1"/>
          </p:cNvSpPr>
          <p:nvPr>
            <p:ph type="title"/>
          </p:nvPr>
        </p:nvSpPr>
        <p:spPr>
          <a:xfrm>
            <a:off x="250824" y="188913"/>
            <a:ext cx="6373403" cy="611795"/>
          </a:xfrm>
        </p:spPr>
        <p:txBody>
          <a:bodyPr/>
          <a:lstStyle/>
          <a:p>
            <a:r>
              <a:rPr lang="en-US" altLang="zh-CN" sz="3200" cap="none" dirty="0" smtClean="0">
                <a:latin typeface="Times New Roman" panose="02020603050405020304" pitchFamily="18" charset="0"/>
                <a:ea typeface="微软雅黑" panose="020B0503020204020204" pitchFamily="34" charset="-122"/>
                <a:cs typeface="Times New Roman" panose="02020603050405020304" pitchFamily="18" charset="0"/>
              </a:rPr>
              <a:t>Experimental Results</a:t>
            </a:r>
            <a:endParaRPr lang="zh-CN" altLang="en-US" sz="3200" cap="none"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 name="灯片编号占位符 3"/>
          <p:cNvSpPr>
            <a:spLocks noGrp="1"/>
          </p:cNvSpPr>
          <p:nvPr>
            <p:ph type="sldNum" sz="quarter" idx="10"/>
          </p:nvPr>
        </p:nvSpPr>
        <p:spPr/>
        <p:txBody>
          <a:bodyPr/>
          <a:lstStyle/>
          <a:p>
            <a:r>
              <a:rPr lang="en-US" altLang="zh-CN" smtClean="0"/>
              <a:t>Page </a:t>
            </a:r>
            <a:fld id="{0C913308-F349-4B6D-A68A-DD1791B4A57B}" type="slidenum">
              <a:rPr lang="zh-CN" altLang="en-US" smtClean="0"/>
              <a:pPr/>
              <a:t>9</a:t>
            </a:fld>
            <a:endParaRPr lang="zh-CN" altLang="en-US" dirty="0"/>
          </a:p>
        </p:txBody>
      </p:sp>
      <p:sp>
        <p:nvSpPr>
          <p:cNvPr id="6" name="矩形 5"/>
          <p:cNvSpPr/>
          <p:nvPr/>
        </p:nvSpPr>
        <p:spPr>
          <a:xfrm>
            <a:off x="849159" y="1016732"/>
            <a:ext cx="3658053" cy="369332"/>
          </a:xfrm>
          <a:prstGeom prst="rect">
            <a:avLst/>
          </a:prstGeom>
        </p:spPr>
        <p:txBody>
          <a:bodyPr wrap="none">
            <a:spAutoFit/>
          </a:bodyPr>
          <a:lstStyle/>
          <a:p>
            <a:pPr marL="285750" indent="-285750" algn="just">
              <a:buClr>
                <a:srgbClr val="C00000"/>
              </a:buClr>
              <a:buFont typeface="Wingdings" panose="05000000000000000000" pitchFamily="2" charset="2"/>
              <a:buChar char="n"/>
            </a:pPr>
            <a:r>
              <a:rPr lang="en-US" altLang="zh-CN" dirty="0">
                <a:latin typeface="Times New Roman" panose="02020603050405020304" pitchFamily="18" charset="0"/>
                <a:ea typeface="微软雅黑" panose="020B0503020204020204" pitchFamily="34" charset="-122"/>
                <a:cs typeface="Times New Roman" panose="02020603050405020304" pitchFamily="18" charset="0"/>
              </a:rPr>
              <a:t>Results for </a:t>
            </a:r>
            <a:r>
              <a:rPr lang="en-US" altLang="zh-CN" dirty="0" smtClean="0">
                <a:latin typeface="Times New Roman" panose="02020603050405020304" pitchFamily="18" charset="0"/>
                <a:ea typeface="微软雅黑" panose="020B0503020204020204" pitchFamily="34" charset="-122"/>
                <a:cs typeface="Times New Roman" panose="02020603050405020304" pitchFamily="18" charset="0"/>
              </a:rPr>
              <a:t>Proposed VS </a:t>
            </a:r>
            <a:r>
              <a:rPr lang="en-US" altLang="zh-CN" dirty="0">
                <a:latin typeface="Times New Roman" panose="02020603050405020304" pitchFamily="18" charset="0"/>
                <a:ea typeface="微软雅黑" panose="020B0503020204020204" pitchFamily="34" charset="-122"/>
                <a:cs typeface="Times New Roman" panose="02020603050405020304" pitchFamily="18" charset="0"/>
              </a:rPr>
              <a:t>VTM </a:t>
            </a:r>
            <a:r>
              <a:rPr lang="en-US" altLang="zh-CN" dirty="0" smtClean="0">
                <a:latin typeface="Times New Roman" panose="02020603050405020304" pitchFamily="18" charset="0"/>
                <a:ea typeface="微软雅黑" panose="020B0503020204020204" pitchFamily="34" charset="-122"/>
                <a:cs typeface="Times New Roman" panose="02020603050405020304" pitchFamily="18" charset="0"/>
              </a:rPr>
              <a:t>2.1</a:t>
            </a:r>
            <a:endParaRPr lang="en-US" altLang="zh-CN"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矩形 9"/>
          <p:cNvSpPr/>
          <p:nvPr/>
        </p:nvSpPr>
        <p:spPr>
          <a:xfrm>
            <a:off x="2453473" y="6165304"/>
            <a:ext cx="4237058" cy="369332"/>
          </a:xfrm>
          <a:prstGeom prst="rect">
            <a:avLst/>
          </a:prstGeom>
        </p:spPr>
        <p:txBody>
          <a:bodyPr wrap="none">
            <a:spAutoFit/>
          </a:bodyPr>
          <a:lstStyle/>
          <a:p>
            <a:pPr algn="ctr">
              <a:buClr>
                <a:srgbClr val="C00000"/>
              </a:buClr>
            </a:pPr>
            <a:r>
              <a:rPr lang="en-US" altLang="zh-CN"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Thank </a:t>
            </a:r>
            <a:r>
              <a:rPr lang="en-US" altLang="zh-CN"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for </a:t>
            </a:r>
            <a:r>
              <a:rPr lang="en-US" altLang="zh-CN"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P</a:t>
            </a:r>
            <a:r>
              <a:rPr lang="en-US" altLang="zh-CN"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eking university </a:t>
            </a:r>
            <a:r>
              <a:rPr lang="en-US" altLang="zh-CN"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the crosscheck.</a:t>
            </a:r>
          </a:p>
        </p:txBody>
      </p:sp>
      <p:sp>
        <p:nvSpPr>
          <p:cNvPr id="11" name="矩形 10"/>
          <p:cNvSpPr/>
          <p:nvPr/>
        </p:nvSpPr>
        <p:spPr>
          <a:xfrm>
            <a:off x="859898" y="3609020"/>
            <a:ext cx="3636573" cy="369332"/>
          </a:xfrm>
          <a:prstGeom prst="rect">
            <a:avLst/>
          </a:prstGeom>
        </p:spPr>
        <p:txBody>
          <a:bodyPr wrap="none">
            <a:spAutoFit/>
          </a:bodyPr>
          <a:lstStyle/>
          <a:p>
            <a:pPr marL="285750" indent="-285750" algn="just">
              <a:buClr>
                <a:srgbClr val="C00000"/>
              </a:buClr>
              <a:buFont typeface="Wingdings" panose="05000000000000000000" pitchFamily="2" charset="2"/>
              <a:buChar char="n"/>
            </a:pPr>
            <a:r>
              <a:rPr lang="en-US" altLang="zh-CN" dirty="0">
                <a:latin typeface="Times New Roman" panose="02020603050405020304" pitchFamily="18" charset="0"/>
                <a:ea typeface="微软雅黑" panose="020B0503020204020204" pitchFamily="34" charset="-122"/>
                <a:cs typeface="Times New Roman" panose="02020603050405020304" pitchFamily="18" charset="0"/>
              </a:rPr>
              <a:t>Results for </a:t>
            </a:r>
            <a:r>
              <a:rPr lang="en-US" altLang="zh-CN" dirty="0" smtClean="0">
                <a:latin typeface="Times New Roman" panose="02020603050405020304" pitchFamily="18" charset="0"/>
                <a:ea typeface="微软雅黑" panose="020B0503020204020204" pitchFamily="34" charset="-122"/>
                <a:cs typeface="Times New Roman" panose="02020603050405020304" pitchFamily="18" charset="0"/>
              </a:rPr>
              <a:t>Proposed VS BMS 2.1</a:t>
            </a:r>
            <a:endParaRPr lang="en-US" altLang="zh-CN" dirty="0">
              <a:latin typeface="Times New Roman" panose="02020603050405020304" pitchFamily="18" charset="0"/>
              <a:ea typeface="微软雅黑" panose="020B0503020204020204" pitchFamily="34" charset="-122"/>
              <a:cs typeface="Times New Roman" panose="02020603050405020304" pitchFamily="18" charset="0"/>
            </a:endParaRPr>
          </a:p>
        </p:txBody>
      </p:sp>
      <p:graphicFrame>
        <p:nvGraphicFramePr>
          <p:cNvPr id="13" name="表格 12"/>
          <p:cNvGraphicFramePr>
            <a:graphicFrameLocks noGrp="1"/>
          </p:cNvGraphicFramePr>
          <p:nvPr>
            <p:extLst>
              <p:ext uri="{D42A27DB-BD31-4B8C-83A1-F6EECF244321}">
                <p14:modId xmlns:p14="http://schemas.microsoft.com/office/powerpoint/2010/main" val="700034601"/>
              </p:ext>
            </p:extLst>
          </p:nvPr>
        </p:nvGraphicFramePr>
        <p:xfrm>
          <a:off x="1367644" y="1386064"/>
          <a:ext cx="5940660" cy="1942881"/>
        </p:xfrm>
        <a:graphic>
          <a:graphicData uri="http://schemas.openxmlformats.org/drawingml/2006/table">
            <a:tbl>
              <a:tblPr firstRow="1" firstCol="1" bandRow="1"/>
              <a:tblGrid>
                <a:gridCol w="1403845"/>
                <a:gridCol w="979267"/>
                <a:gridCol w="978411"/>
                <a:gridCol w="978411"/>
                <a:gridCol w="800363"/>
                <a:gridCol w="800363"/>
              </a:tblGrid>
              <a:tr h="241227">
                <a:tc>
                  <a:txBody>
                    <a:bodyPr/>
                    <a:lstStyle/>
                    <a:p>
                      <a:endParaRPr lang="zh-CN" sz="1400" dirty="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b="1" dirty="0">
                          <a:solidFill>
                            <a:srgbClr val="000000"/>
                          </a:solidFill>
                          <a:effectLst/>
                          <a:latin typeface="Arial" panose="020B0604020202020204" pitchFamily="34" charset="0"/>
                          <a:ea typeface="宋体" panose="02010600030101010101" pitchFamily="2" charset="-122"/>
                        </a:rPr>
                        <a:t>Low delay P Main10 </a:t>
                      </a:r>
                      <a:endParaRPr lang="zh-CN" sz="14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41227">
                <a:tc>
                  <a:txBody>
                    <a:bodyPr/>
                    <a:lstStyle/>
                    <a:p>
                      <a:endParaRPr lang="zh-CN" sz="14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b="1" dirty="0">
                          <a:solidFill>
                            <a:srgbClr val="000000"/>
                          </a:solidFill>
                          <a:effectLst/>
                          <a:latin typeface="Arial" panose="020B0604020202020204" pitchFamily="34" charset="0"/>
                          <a:ea typeface="宋体" panose="02010600030101010101" pitchFamily="2" charset="-122"/>
                        </a:rPr>
                        <a:t>Over [</a:t>
                      </a:r>
                      <a:r>
                        <a:rPr lang="en-US" sz="1400" b="1" dirty="0" smtClean="0">
                          <a:solidFill>
                            <a:srgbClr val="000000"/>
                          </a:solidFill>
                          <a:effectLst/>
                          <a:latin typeface="Arial" panose="020B0604020202020204" pitchFamily="34" charset="0"/>
                          <a:ea typeface="宋体" panose="02010600030101010101" pitchFamily="2" charset="-122"/>
                        </a:rPr>
                        <a:t>vtm-2.1</a:t>
                      </a:r>
                      <a:r>
                        <a:rPr lang="en-US" sz="1400" b="1" dirty="0">
                          <a:solidFill>
                            <a:srgbClr val="000000"/>
                          </a:solidFill>
                          <a:effectLst/>
                          <a:latin typeface="Arial" panose="020B0604020202020204" pitchFamily="34" charset="0"/>
                          <a:ea typeface="宋体" panose="02010600030101010101" pitchFamily="2" charset="-122"/>
                        </a:rPr>
                        <a:t>]</a:t>
                      </a:r>
                      <a:endParaRPr lang="zh-CN" sz="14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41227">
                <a:tc>
                  <a:txBody>
                    <a:bodyPr/>
                    <a:lstStyle/>
                    <a:p>
                      <a:endParaRPr lang="zh-CN" sz="1400" dirty="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Y</a:t>
                      </a:r>
                      <a:endParaRPr lang="zh-CN" sz="14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U</a:t>
                      </a:r>
                      <a:endParaRPr lang="zh-CN" sz="1400">
                        <a:effectLst/>
                        <a:latin typeface="Times New Roman" panose="02020603050405020304" pitchFamily="18" charset="0"/>
                        <a:ea typeface="宋体" panose="02010600030101010101" pitchFamily="2" charset="-122"/>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V</a:t>
                      </a:r>
                      <a:endParaRPr lang="zh-CN" sz="1400">
                        <a:effectLst/>
                        <a:latin typeface="Times New Roman" panose="02020603050405020304" pitchFamily="18" charset="0"/>
                        <a:ea typeface="宋体"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EncT</a:t>
                      </a:r>
                      <a:endParaRPr lang="zh-CN" sz="14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DecT</a:t>
                      </a:r>
                      <a:endParaRPr lang="zh-CN" sz="1400">
                        <a:effectLst/>
                        <a:latin typeface="Times New Roman" panose="02020603050405020304" pitchFamily="18" charset="0"/>
                        <a:ea typeface="宋体"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24122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6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Class B</a:t>
                      </a:r>
                      <a:endParaRPr lang="zh-CN" sz="16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-0.47%</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-0.03%</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0.21%</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103%</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99%</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24122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6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Class C</a:t>
                      </a:r>
                      <a:endParaRPr lang="zh-CN" sz="16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-0.69%</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-0.48%</a:t>
                      </a:r>
                    </a:p>
                  </a:txBody>
                  <a:tcPr marL="9525" marR="9525" marT="9525" marB="0" anchor="ctr">
                    <a:lnL>
                      <a:noFill/>
                    </a:lnL>
                    <a:lnR>
                      <a:noFill/>
                    </a:lnR>
                    <a:lnT>
                      <a:noFill/>
                    </a:lnT>
                    <a:lnB>
                      <a:noFill/>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-0.30%</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103%</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99%</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r>
              <a:tr h="24122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6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Class E</a:t>
                      </a:r>
                      <a:endParaRPr lang="zh-CN" sz="16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-0.42%</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0.07%</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0.05%</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100%</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100%</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24122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6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Overall</a:t>
                      </a:r>
                      <a:endParaRPr lang="zh-CN" sz="16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-0.53%</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-0.16%</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0.00%</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102%</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99%</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122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6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Class D</a:t>
                      </a:r>
                      <a:endParaRPr lang="zh-CN" sz="16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-0.86%</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-1.12%</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-0.76%</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102%</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99%</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graphicFrame>
        <p:nvGraphicFramePr>
          <p:cNvPr id="14" name="表格 13"/>
          <p:cNvGraphicFramePr>
            <a:graphicFrameLocks noGrp="1"/>
          </p:cNvGraphicFramePr>
          <p:nvPr>
            <p:extLst>
              <p:ext uri="{D42A27DB-BD31-4B8C-83A1-F6EECF244321}">
                <p14:modId xmlns:p14="http://schemas.microsoft.com/office/powerpoint/2010/main" val="3580428755"/>
              </p:ext>
            </p:extLst>
          </p:nvPr>
        </p:nvGraphicFramePr>
        <p:xfrm>
          <a:off x="1367644" y="3966595"/>
          <a:ext cx="5940660" cy="1942881"/>
        </p:xfrm>
        <a:graphic>
          <a:graphicData uri="http://schemas.openxmlformats.org/drawingml/2006/table">
            <a:tbl>
              <a:tblPr firstRow="1" firstCol="1" bandRow="1"/>
              <a:tblGrid>
                <a:gridCol w="1403845"/>
                <a:gridCol w="979267"/>
                <a:gridCol w="978411"/>
                <a:gridCol w="978411"/>
                <a:gridCol w="800363"/>
                <a:gridCol w="800363"/>
              </a:tblGrid>
              <a:tr h="241227">
                <a:tc>
                  <a:txBody>
                    <a:bodyPr/>
                    <a:lstStyle/>
                    <a:p>
                      <a:endParaRPr lang="zh-CN" sz="1400" dirty="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b="1" dirty="0">
                          <a:solidFill>
                            <a:srgbClr val="000000"/>
                          </a:solidFill>
                          <a:effectLst/>
                          <a:latin typeface="Arial" panose="020B0604020202020204" pitchFamily="34" charset="0"/>
                          <a:ea typeface="宋体" panose="02010600030101010101" pitchFamily="2" charset="-122"/>
                        </a:rPr>
                        <a:t>Low delay P Main10 </a:t>
                      </a:r>
                      <a:endParaRPr lang="zh-CN" sz="14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41227">
                <a:tc>
                  <a:txBody>
                    <a:bodyPr/>
                    <a:lstStyle/>
                    <a:p>
                      <a:endParaRPr lang="zh-CN" sz="14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b="1" dirty="0">
                          <a:solidFill>
                            <a:srgbClr val="000000"/>
                          </a:solidFill>
                          <a:effectLst/>
                          <a:latin typeface="Arial" panose="020B0604020202020204" pitchFamily="34" charset="0"/>
                          <a:ea typeface="宋体" panose="02010600030101010101" pitchFamily="2" charset="-122"/>
                        </a:rPr>
                        <a:t>Over </a:t>
                      </a:r>
                      <a:r>
                        <a:rPr lang="en-US" sz="1400" b="1" dirty="0" smtClean="0">
                          <a:solidFill>
                            <a:srgbClr val="000000"/>
                          </a:solidFill>
                          <a:effectLst/>
                          <a:latin typeface="Arial" panose="020B0604020202020204" pitchFamily="34" charset="0"/>
                          <a:ea typeface="宋体" panose="02010600030101010101" pitchFamily="2" charset="-122"/>
                        </a:rPr>
                        <a:t>[bms-2.1</a:t>
                      </a:r>
                      <a:r>
                        <a:rPr lang="en-US" sz="1400" b="1" dirty="0">
                          <a:solidFill>
                            <a:srgbClr val="000000"/>
                          </a:solidFill>
                          <a:effectLst/>
                          <a:latin typeface="Arial" panose="020B0604020202020204" pitchFamily="34" charset="0"/>
                          <a:ea typeface="宋体" panose="02010600030101010101" pitchFamily="2" charset="-122"/>
                        </a:rPr>
                        <a:t>]</a:t>
                      </a:r>
                      <a:endParaRPr lang="zh-CN" sz="14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41227">
                <a:tc>
                  <a:txBody>
                    <a:bodyPr/>
                    <a:lstStyle/>
                    <a:p>
                      <a:endParaRPr lang="zh-CN" sz="1400" dirty="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Y</a:t>
                      </a:r>
                      <a:endParaRPr lang="zh-CN" sz="14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U</a:t>
                      </a:r>
                      <a:endParaRPr lang="zh-CN" sz="1400">
                        <a:effectLst/>
                        <a:latin typeface="Times New Roman" panose="02020603050405020304" pitchFamily="18" charset="0"/>
                        <a:ea typeface="宋体" panose="02010600030101010101" pitchFamily="2" charset="-122"/>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V</a:t>
                      </a:r>
                      <a:endParaRPr lang="zh-CN" sz="1400">
                        <a:effectLst/>
                        <a:latin typeface="Times New Roman" panose="02020603050405020304" pitchFamily="18" charset="0"/>
                        <a:ea typeface="宋体"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EncT</a:t>
                      </a:r>
                      <a:endParaRPr lang="zh-CN" sz="14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DecT</a:t>
                      </a:r>
                      <a:endParaRPr lang="zh-CN" sz="1400">
                        <a:effectLst/>
                        <a:latin typeface="Times New Roman" panose="02020603050405020304" pitchFamily="18" charset="0"/>
                        <a:ea typeface="宋体"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24122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6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Class B</a:t>
                      </a:r>
                      <a:endParaRPr lang="zh-CN" sz="16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-0.46%</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-0.08%</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0.09%</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106%</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99%</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24122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6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Class C</a:t>
                      </a:r>
                      <a:endParaRPr lang="zh-CN" sz="16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-0.62%</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-0.29%</a:t>
                      </a:r>
                    </a:p>
                  </a:txBody>
                  <a:tcPr marL="9525" marR="9525" marT="9525" marB="0" anchor="ctr">
                    <a:lnL>
                      <a:noFill/>
                    </a:lnL>
                    <a:lnR>
                      <a:noFill/>
                    </a:lnR>
                    <a:lnT>
                      <a:noFill/>
                    </a:lnT>
                    <a:lnB>
                      <a:noFill/>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-0.17%</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105%</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100%</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r>
              <a:tr h="24122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6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Class E</a:t>
                      </a:r>
                      <a:endParaRPr lang="zh-CN" sz="16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-0.54%</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-0.20%</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1.37%</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102%</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99%</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24122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6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Overall</a:t>
                      </a:r>
                      <a:endParaRPr lang="zh-CN" sz="16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-0.53%</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-0.18%</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0.32%</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105%</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100%</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122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6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Class D</a:t>
                      </a:r>
                      <a:endParaRPr lang="zh-CN" sz="16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-0.87%</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-0.68%</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-0.36%</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103%</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100%</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320217937"/>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HK1">
  <a:themeElements>
    <a:clrScheme name="04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04">
      <a:majorFont>
        <a:latin typeface="Arial"/>
        <a:ea typeface="黑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70C0"/>
        </a:solidFill>
        <a:ln>
          <a:noFill/>
        </a:ln>
      </a:spPr>
      <a:bodyPr anchor="ctr"/>
      <a:lstStyle>
        <a:defPPr algn="ctr">
          <a:defRPr sz="1400" dirty="0">
            <a:latin typeface="微软雅黑" pitchFamily="34" charset="-122"/>
            <a:ea typeface="微软雅黑" pitchFamily="34" charset="-122"/>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raClrScheme>
      <a:clrScheme name="04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04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04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04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04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04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04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04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04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04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04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04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默认设计模板">
  <a:themeElements>
    <a:clrScheme name="1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自定义设计方案">
  <a:themeElements>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1_HK1">
  <a:themeElements>
    <a:clrScheme name="04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04">
      <a:majorFont>
        <a:latin typeface="Arial"/>
        <a:ea typeface="黑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70C0"/>
        </a:solidFill>
        <a:ln>
          <a:noFill/>
        </a:ln>
      </a:spPr>
      <a:bodyPr anchor="ctr"/>
      <a:lstStyle>
        <a:defPPr algn="ctr">
          <a:defRPr sz="1400" dirty="0">
            <a:latin typeface="微软雅黑" pitchFamily="34" charset="-122"/>
            <a:ea typeface="微软雅黑" pitchFamily="34" charset="-122"/>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raClrScheme>
      <a:clrScheme name="04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04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04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04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04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04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04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04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04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04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04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04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2_默认设计模板">
  <a:themeElements>
    <a:clrScheme name="1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1_自定义设计方案">
  <a:themeElements>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HK1</Template>
  <TotalTime>50941</TotalTime>
  <Words>1402</Words>
  <Application>Microsoft Office PowerPoint</Application>
  <PresentationFormat>全屏显示(4:3)</PresentationFormat>
  <Paragraphs>332</Paragraphs>
  <Slides>14</Slides>
  <Notes>13</Notes>
  <HiddenSlides>0</HiddenSlides>
  <MMClips>0</MMClips>
  <ScaleCrop>false</ScaleCrop>
  <HeadingPairs>
    <vt:vector size="6" baseType="variant">
      <vt:variant>
        <vt:lpstr>主题</vt:lpstr>
      </vt:variant>
      <vt:variant>
        <vt:i4>7</vt:i4>
      </vt:variant>
      <vt:variant>
        <vt:lpstr>嵌入 OLE 服务器</vt:lpstr>
      </vt:variant>
      <vt:variant>
        <vt:i4>1</vt:i4>
      </vt:variant>
      <vt:variant>
        <vt:lpstr>幻灯片标题</vt:lpstr>
      </vt:variant>
      <vt:variant>
        <vt:i4>14</vt:i4>
      </vt:variant>
    </vt:vector>
  </HeadingPairs>
  <TitlesOfParts>
    <vt:vector size="22" baseType="lpstr">
      <vt:lpstr>HK1</vt:lpstr>
      <vt:lpstr>1_默认设计模板</vt:lpstr>
      <vt:lpstr>自定义设计方案</vt:lpstr>
      <vt:lpstr>1_HK1</vt:lpstr>
      <vt:lpstr>2_默认设计模板</vt:lpstr>
      <vt:lpstr>1_自定义设计方案</vt:lpstr>
      <vt:lpstr>Office 主题​​</vt:lpstr>
      <vt:lpstr>Visio</vt:lpstr>
      <vt:lpstr>PowerPoint 演示文稿</vt:lpstr>
      <vt:lpstr>Outline</vt:lpstr>
      <vt:lpstr>Introduction</vt:lpstr>
      <vt:lpstr>Introduction</vt:lpstr>
      <vt:lpstr>New candidate list construction </vt:lpstr>
      <vt:lpstr>MV offset Method</vt:lpstr>
      <vt:lpstr>Detailed MV offset Method</vt:lpstr>
      <vt:lpstr>Simplified reordering method</vt:lpstr>
      <vt:lpstr>Experimental Results</vt:lpstr>
      <vt:lpstr>Experimental Results</vt:lpstr>
      <vt:lpstr>Experimental Results</vt:lpstr>
      <vt:lpstr>Experimental Results</vt:lpstr>
      <vt:lpstr>Conclusion</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周璐璐</dc:creator>
  <cp:lastModifiedBy>CN=徐丽英5/O=HIKVISION</cp:lastModifiedBy>
  <cp:revision>742</cp:revision>
  <cp:lastPrinted>2018-10-05T01:26:16Z</cp:lastPrinted>
  <dcterms:created xsi:type="dcterms:W3CDTF">2015-04-03T00:45:22Z</dcterms:created>
  <dcterms:modified xsi:type="dcterms:W3CDTF">2018-10-10T04:02:21Z</dcterms:modified>
  <cp:contentStatus/>
</cp:coreProperties>
</file>