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  <p:sldId id="266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112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altLang="zh-CN" sz="4000" dirty="0"/>
              <a:t>Calculation of objective metrics for padded </a:t>
            </a:r>
            <a:r>
              <a:rPr lang="en-US" altLang="zh-CN" sz="4000" dirty="0" smtClean="0"/>
              <a:t>ERP SW implementation for </a:t>
            </a:r>
            <a:r>
              <a:rPr lang="en-US" altLang="zh-CN" sz="4000" dirty="0" err="1" smtClean="0"/>
              <a:t>EE4</a:t>
            </a:r>
            <a:r>
              <a:rPr lang="en-US" altLang="zh-CN" sz="4000" dirty="0" smtClean="0"/>
              <a:t> (</a:t>
            </a:r>
            <a:r>
              <a:rPr lang="en-US" altLang="zh-CN" sz="4000" dirty="0" err="1" smtClean="0"/>
              <a:t>JVET-G0098</a:t>
            </a:r>
            <a:r>
              <a:rPr lang="en-US" altLang="zh-CN" sz="4000" dirty="0" smtClean="0"/>
              <a:t>)</a:t>
            </a:r>
            <a:endParaRPr lang="zh-CN" alt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err="1" smtClean="0"/>
              <a:t>JVET-G0160</a:t>
            </a:r>
            <a:endParaRPr lang="en-US" altLang="zh-CN" dirty="0" smtClean="0"/>
          </a:p>
          <a:p>
            <a:r>
              <a:rPr lang="en-US" altLang="zh-CN" dirty="0" smtClean="0"/>
              <a:t>Jill Boyce, Zhipin Deng, Lidong Xu</a:t>
            </a:r>
          </a:p>
          <a:p>
            <a:r>
              <a:rPr lang="en-US" altLang="zh-CN" dirty="0" smtClean="0"/>
              <a:t>Intel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3605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 smtClean="0"/>
              <a:t>PERP is proposed in </a:t>
            </a:r>
            <a:r>
              <a:rPr lang="en-US" altLang="zh-CN" dirty="0" err="1" smtClean="0"/>
              <a:t>JVET-G0098</a:t>
            </a:r>
            <a:r>
              <a:rPr lang="en-US" altLang="zh-CN" dirty="0" smtClean="0"/>
              <a:t> </a:t>
            </a:r>
            <a:r>
              <a:rPr lang="en-US" altLang="zh-CN" dirty="0" smtClean="0"/>
              <a:t>to reduce the subjective artifact in ERP</a:t>
            </a:r>
          </a:p>
          <a:p>
            <a:r>
              <a:rPr lang="en-US" altLang="zh-CN" dirty="0" smtClean="0"/>
              <a:t>Padding is added before encoding by copying pixels from left-to-right and right-to-left, to convert ERP format to </a:t>
            </a:r>
            <a:r>
              <a:rPr lang="en-US" altLang="zh-CN" dirty="0" err="1" smtClean="0"/>
              <a:t>PERP</a:t>
            </a:r>
            <a:r>
              <a:rPr lang="en-US" altLang="zh-CN" dirty="0" smtClean="0"/>
              <a:t> format</a:t>
            </a:r>
          </a:p>
          <a:p>
            <a:r>
              <a:rPr lang="en-US" altLang="zh-CN" dirty="0" smtClean="0"/>
              <a:t>After decoding, either cropping or blending is performed to convert </a:t>
            </a:r>
            <a:r>
              <a:rPr lang="en-US" altLang="zh-CN" dirty="0" err="1" smtClean="0"/>
              <a:t>PERP</a:t>
            </a:r>
            <a:r>
              <a:rPr lang="en-US" altLang="zh-CN" dirty="0" smtClean="0"/>
              <a:t> format to ERP format </a:t>
            </a:r>
          </a:p>
          <a:p>
            <a:pPr lvl="1"/>
            <a:r>
              <a:rPr lang="en-US" altLang="zh-CN" dirty="0" smtClean="0"/>
              <a:t>SW </a:t>
            </a:r>
            <a:r>
              <a:rPr lang="en-US" altLang="zh-CN" dirty="0" smtClean="0"/>
              <a:t>has </a:t>
            </a:r>
            <a:r>
              <a:rPr lang="en-US" altLang="zh-CN" dirty="0" smtClean="0"/>
              <a:t>option </a:t>
            </a:r>
            <a:r>
              <a:rPr lang="en-US" altLang="zh-CN" dirty="0" smtClean="0"/>
              <a:t>between cropping </a:t>
            </a:r>
            <a:r>
              <a:rPr lang="en-US" altLang="zh-CN" dirty="0" smtClean="0"/>
              <a:t>and blending</a:t>
            </a:r>
          </a:p>
          <a:p>
            <a:pPr lvl="1"/>
            <a:r>
              <a:rPr lang="en-US" altLang="zh-CN" dirty="0" smtClean="0"/>
              <a:t>Linear blending uses distance based weighting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59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Calculation of objective metrics for padded </a:t>
            </a:r>
            <a:r>
              <a:rPr lang="en-US" altLang="zh-CN" dirty="0" smtClean="0"/>
              <a:t>ERP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101850"/>
            <a:ext cx="8402637" cy="330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9758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Pre-Process: Convert ERP to </a:t>
            </a:r>
            <a:r>
              <a:rPr lang="en-US" altLang="zh-CN" dirty="0"/>
              <a:t>Padded ERP (PERP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600198"/>
            <a:ext cx="3167198" cy="474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005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mtClean="0"/>
              <a:t>Post-Process</a:t>
            </a:r>
            <a:r>
              <a:rPr lang="en-US" altLang="zh-CN" dirty="0" smtClean="0"/>
              <a:t>: Convert </a:t>
            </a:r>
            <a:r>
              <a:rPr lang="en-US" altLang="zh-CN" dirty="0" err="1" smtClean="0"/>
              <a:t>recPERP</a:t>
            </a:r>
            <a:r>
              <a:rPr lang="en-US" altLang="zh-CN" dirty="0" smtClean="0"/>
              <a:t> to </a:t>
            </a:r>
            <a:r>
              <a:rPr lang="en-US" altLang="zh-CN" dirty="0" err="1"/>
              <a:t>recERP</a:t>
            </a:r>
            <a:r>
              <a:rPr lang="en-US" altLang="zh-CN" dirty="0"/>
              <a:t> with </a:t>
            </a:r>
            <a:r>
              <a:rPr lang="en-US" altLang="zh-CN" dirty="0" smtClean="0"/>
              <a:t>linear blending</a:t>
            </a:r>
            <a:endParaRPr lang="zh-CN" altLang="en-US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7062" y="1776413"/>
            <a:ext cx="5349875" cy="4929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13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Post-Process: </a:t>
            </a:r>
            <a:r>
              <a:rPr lang="en-US" altLang="zh-CN" dirty="0"/>
              <a:t>Convert </a:t>
            </a:r>
            <a:r>
              <a:rPr lang="en-US" altLang="zh-CN" dirty="0" err="1" smtClean="0"/>
              <a:t>recPERP</a:t>
            </a:r>
            <a:r>
              <a:rPr lang="en-US" altLang="zh-CN" dirty="0" smtClean="0"/>
              <a:t> to </a:t>
            </a:r>
            <a:r>
              <a:rPr lang="en-US" altLang="zh-CN" dirty="0" err="1"/>
              <a:t>recERP</a:t>
            </a:r>
            <a:r>
              <a:rPr lang="en-US" altLang="zh-CN" dirty="0"/>
              <a:t> with </a:t>
            </a:r>
            <a:r>
              <a:rPr lang="en-US" altLang="zh-CN" dirty="0" smtClean="0"/>
              <a:t>cropping</a:t>
            </a:r>
            <a:endParaRPr lang="zh-CN" altLang="en-US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801813"/>
            <a:ext cx="3892550" cy="497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703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120</Words>
  <Application>Microsoft Office PowerPoint</Application>
  <PresentationFormat>On-screen Show (4:3)</PresentationFormat>
  <Paragraphs>14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Office Theme</vt:lpstr>
      <vt:lpstr>Calculation of objective metrics for padded ERP SW implementation for EE4 (JVET-G0098)</vt:lpstr>
      <vt:lpstr>Background</vt:lpstr>
      <vt:lpstr>Calculation of objective metrics for padded ERP</vt:lpstr>
      <vt:lpstr>Pre-Process: Convert ERP to Padded ERP (PERP)</vt:lpstr>
      <vt:lpstr>Post-Process: Convert recPERP to recERP with linear blending</vt:lpstr>
      <vt:lpstr>Post-Process: Convert recPERP to recERP with cropping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Calculation of objective metrics for padded ERP</dc:title>
  <dc:creator>Deng, Zhipin</dc:creator>
  <cp:keywords>CTPClassification=CTP_PUBLIC:VisualMarkings=</cp:keywords>
  <cp:lastModifiedBy>r3</cp:lastModifiedBy>
  <cp:revision>29</cp:revision>
  <dcterms:created xsi:type="dcterms:W3CDTF">2006-08-16T00:00:00Z</dcterms:created>
  <dcterms:modified xsi:type="dcterms:W3CDTF">2017-07-17T14:38:29Z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0499b0ae-3fde-46be-b973-e0e7404ef55c</vt:lpwstr>
  </property>
  <property fmtid="{D5CDD505-2E9C-101B-9397-08002B2CF9AE}" pid="3" name="CTP_TimeStamp">
    <vt:lpwstr>2017-07-17 07:58:54Z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