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2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commentAuthors.xml" ContentType="application/vnd.openxmlformats-officedocument.presentationml.commentAuthors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6" r:id="rId3"/>
    <p:sldMasterId id="2147483699" r:id="rId4"/>
    <p:sldMasterId id="2147483712" r:id="rId5"/>
    <p:sldMasterId id="2147483726" r:id="rId6"/>
    <p:sldMasterId id="2147483739" r:id="rId7"/>
    <p:sldMasterId id="2147483752" r:id="rId8"/>
  </p:sldMasterIdLst>
  <p:notesMasterIdLst>
    <p:notesMasterId r:id="rId23"/>
  </p:notesMasterIdLst>
  <p:handoutMasterIdLst>
    <p:handoutMasterId r:id="rId24"/>
  </p:handoutMasterIdLst>
  <p:sldIdLst>
    <p:sldId id="272" r:id="rId9"/>
    <p:sldId id="350" r:id="rId10"/>
    <p:sldId id="342" r:id="rId11"/>
    <p:sldId id="336" r:id="rId12"/>
    <p:sldId id="344" r:id="rId13"/>
    <p:sldId id="332" r:id="rId14"/>
    <p:sldId id="347" r:id="rId15"/>
    <p:sldId id="353" r:id="rId16"/>
    <p:sldId id="346" r:id="rId17"/>
    <p:sldId id="352" r:id="rId18"/>
    <p:sldId id="349" r:id="rId19"/>
    <p:sldId id="354" r:id="rId20"/>
    <p:sldId id="351" r:id="rId21"/>
    <p:sldId id="297" r:id="rId2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 Shih (施正軒)" initials="CS(" lastIdx="2" clrIdx="0">
    <p:extLst>
      <p:ext uri="{19B8F6BF-5375-455C-9EA6-DF929625EA0E}">
        <p15:presenceInfo xmlns:p15="http://schemas.microsoft.com/office/powerpoint/2012/main" xmlns="" userId="S-1-5-21-1711831044-1024940897-1435325219-13276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25" autoAdjust="0"/>
    <p:restoredTop sz="94660" autoAdjust="0"/>
  </p:normalViewPr>
  <p:slideViewPr>
    <p:cSldViewPr>
      <p:cViewPr varScale="1">
        <p:scale>
          <a:sx n="73" d="100"/>
          <a:sy n="73" d="100"/>
        </p:scale>
        <p:origin x="-139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3786" y="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9CC2A-CD3F-4BEC-9FC6-720DE53A1EC0}" type="datetimeFigureOut">
              <a:rPr lang="zh-TW" altLang="en-US" smtClean="0"/>
              <a:pPr/>
              <a:t>2017/1/17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5CC2D-AB4E-463B-B5D8-284C94EE19B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0686213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20A7F2-352B-465D-A626-4CFD4F9921EA}" type="datetimeFigureOut">
              <a:rPr lang="zh-TW" altLang="en-US" smtClean="0"/>
              <a:pPr/>
              <a:t>2017/1/17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FF867-5013-4724-9852-CBE4FC2DAEA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936973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FF867-5013-4724-9852-CBE4FC2DAEAF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40070389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FF867-5013-4724-9852-CBE4FC2DAEAF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1887045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FF867-5013-4724-9852-CBE4FC2DAEAF}" type="slidenum">
              <a:rPr lang="zh-TW" altLang="en-US" smtClean="0"/>
              <a:pPr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870414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780A71EF-C16F-4F70-B8E5-09AECD6F853A}" type="datetime1">
              <a:rPr lang="zh-TW" altLang="en-US" smtClean="0"/>
              <a:pPr/>
              <a:t>2017/1/17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44404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2859A571-EA56-4605-B452-E0217566CD04}" type="datetime1">
              <a:rPr lang="zh-TW" altLang="en-US" smtClean="0"/>
              <a:pPr/>
              <a:t>2017/1/17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465554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7FFE8-89AD-49A5-A7DC-43EBAD9DDB71}" type="datetime1">
              <a:rPr lang="zh-TW" altLang="en-US" smtClean="0"/>
              <a:pPr/>
              <a:t>2017/1/17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6" name="Picture 5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7" name="Footer Placeholder 4"/>
          <p:cNvSpPr txBox="1">
            <a:spLocks/>
          </p:cNvSpPr>
          <p:nvPr userDrawn="1"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DCBE830-67E0-41E1-9F7C-ADB91374D009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993595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6BE683C-EFD2-4074-AAC5-7DA3DB92449E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513713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E2300D3-29B0-4F19-9067-A05602A2E2B1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879311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D63CF2-02F8-4D9F-9CA9-04FD14BF9064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022139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FE7C721-A938-4AF1-A80B-6639366CA36B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5976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4F2F7C-2C5A-4DBC-AEEA-C9B6A849F82D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01361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3C7409F-DACC-4F44-ACDC-A9E157341EF3}" type="datetime1">
              <a:rPr lang="zh-TW" altLang="en-US" smtClean="0"/>
              <a:pPr/>
              <a:t>2017/1/17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E28B99F-22DD-4F1A-81F8-B13A64C45318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591770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D876883-DCD7-42F9-90A3-38A5F436FDE0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37638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C6A7EFD-0C02-4099-8B2B-4F9B62EC2E96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155952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715B196-64C8-45EB-9418-8608687DCC3D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439384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0E20DFC-0F2F-4D5D-9F11-720BB968C0E9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535699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xmlns="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9F32E-D81A-4055-A0DC-0803F40980DA}" type="datetime1">
              <a:rPr lang="zh-TW" altLang="en-US" smtClean="0"/>
              <a:pPr/>
              <a:t>2017/1/17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B85EE-231A-4B99-856A-B983CBC39F48}" type="datetime1">
              <a:rPr lang="zh-TW" altLang="en-US" smtClean="0"/>
              <a:pPr/>
              <a:t>2017/1/17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2591194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A34D4-5C1C-4334-A4E8-FE8F7AC73820}" type="datetime1">
              <a:rPr lang="zh-TW" altLang="en-US" smtClean="0"/>
              <a:pPr/>
              <a:t>2017/1/17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6171517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330AC-8F94-43D8-906B-B24FE7DA780B}" type="datetime1">
              <a:rPr lang="zh-TW" altLang="en-US" smtClean="0"/>
              <a:pPr/>
              <a:t>2017/1/17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50412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4EC1DA4-13ED-4B4A-8E35-A4A203CFAB74}" type="datetime1">
              <a:rPr lang="zh-TW" altLang="en-US" smtClean="0"/>
              <a:pPr/>
              <a:t>2017/1/17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2591194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F76E6-AF86-48DE-AD55-93EE82680CAE}" type="datetime1">
              <a:rPr lang="zh-TW" altLang="en-US" smtClean="0"/>
              <a:pPr/>
              <a:t>2017/1/17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732258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A7820-3C79-4A0A-8112-3A169CE28C2D}" type="datetime1">
              <a:rPr lang="zh-TW" altLang="en-US" smtClean="0"/>
              <a:pPr/>
              <a:t>2017/1/17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795566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D7AC6-A387-4C93-B98D-C6B927814ADC}" type="datetime1">
              <a:rPr lang="zh-TW" altLang="en-US" smtClean="0"/>
              <a:pPr/>
              <a:t>2017/1/17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6899208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7BEF9-C4E3-411D-8D42-88873B299218}" type="datetime1">
              <a:rPr lang="zh-TW" altLang="en-US" smtClean="0"/>
              <a:pPr/>
              <a:t>2017/1/17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0453482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7CDE4-3797-4B02-88CA-908EB8CBABE8}" type="datetime1">
              <a:rPr lang="zh-TW" altLang="en-US" smtClean="0"/>
              <a:pPr/>
              <a:t>2017/1/17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4440472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8B5FA-AA69-4E99-9D09-ABD34074E994}" type="datetime1">
              <a:rPr lang="zh-TW" altLang="en-US" smtClean="0"/>
              <a:pPr/>
              <a:t>2017/1/17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465554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xmlns="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E10D1AD-E29B-41D2-85EB-4568BC8EFB3D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993595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09284EB-1F05-4B4C-9CFD-5F592947C481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513713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96A9549-237D-4828-A5F0-40F5048E5DB8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87931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8B9C4A62-93C8-4909-8890-BB0F105C3CA9}" type="datetime1">
              <a:rPr lang="zh-TW" altLang="en-US" smtClean="0"/>
              <a:pPr/>
              <a:t>2017/1/17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6171517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8ECFFBA-EE49-44B8-B071-05535A8F0F1A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0221397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D27B543-FE87-43B3-AB54-D86814059445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597682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7A987A0-45B2-4CFC-92D1-1F827420E9A2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013617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FD9E0DC-ADAB-4E09-9CE4-7BEA7BF0B068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591770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8346990-CB6A-404C-9A76-E78DCABD5009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376381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64DCA1B-0938-4FEF-A23D-006CBBEEA6CA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155952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AEAD318-0C60-4622-A8A8-F3668F52B901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439384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6192AC7-9057-43B8-9D73-A90F0FC20E5F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535699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xmlns="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FE4BF-7341-4D0B-B52B-623FE816841F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4941DD0-8454-4652-9AF2-95CE7622CA58}" type="datetime1">
              <a:rPr lang="zh-TW" altLang="en-US" smtClean="0"/>
              <a:pPr/>
              <a:t>2017/1/17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504124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3BFB-9B42-4328-BA92-AB859B56291D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591194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6BDC-3C9A-4B72-9D7C-D3CADEF6DC08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1715173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37EA8-832A-48EE-B11B-57A822843B66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04124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954A-5CEF-4BA0-AF0A-EC678C67C64F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32258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0BBFF-E0FC-4A5C-B107-5E71CFF37E13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955667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92ACC-9153-441F-BABB-4EEF052C53E2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899208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0A794-AF62-4E21-B56C-D0FC8213F459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4534829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9CE68-A4CF-4238-BFEB-3CE5D50E69BB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4404729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1EFDB-5DCB-483C-BCFA-B4A7EBBAD7D5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4655541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F596494-DF14-4C0C-8C76-3AEFA555C0E2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99359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BC72A0CA-0C6C-4990-816F-3EE8B884A3C4}" type="datetime1">
              <a:rPr lang="zh-TW" altLang="en-US" smtClean="0"/>
              <a:pPr/>
              <a:t>2017/1/17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7322582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xmlns="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D782BE7-A74C-433F-B35B-C8A307211D29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993595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C810577-89E4-4F8B-BC00-D2552ACAD8A6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5137133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897155-A801-4DA2-A0DF-4BD5F7937029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8793119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D3685B7-93A2-4413-8409-A9AFB06D70DB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0221397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FF2B869-F84A-476D-B8F7-2FA77BB3AF9B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5976821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4BE11AE-FF6A-4964-909F-FA51149CD36A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0136177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3365253-41A1-4F75-A203-30C6D53DD12D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5917705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3AE47E6-39F2-4D0D-9124-7FA17D542FDD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3763819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C900DD9-A9CB-403F-B4E3-E7552D63B41D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15595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3D198EC6-F71C-4F9D-ACAD-C60898B3BC09}" type="datetime1">
              <a:rPr lang="zh-TW" altLang="en-US" smtClean="0"/>
              <a:pPr/>
              <a:t>2017/1/17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7955667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38AA753-CAB5-418B-97A2-0F1C20047D03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4393842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38C2ECD-FB33-4F39-A5C3-78F0B92EC93F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535699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7" name="TextBox 6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j-ea"/>
                <a:cs typeface="Times New Roman" pitchFamily="18" charset="0"/>
              </a:rPr>
              <a:t>JVET-E0057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0D9E7-5FA8-4009-97A5-D7CDB11745BB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n-ea"/>
                <a:cs typeface="Times New Roman" pitchFamily="18" charset="0"/>
              </a:rPr>
              <a:t>JVET-E0057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A7C8D-68F4-49E7-8565-7E6AEE89815E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5911944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6084A-0F41-4E5B-AE7E-CEA58EBB13D2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6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n-ea"/>
                <a:cs typeface="Times New Roman" pitchFamily="18" charset="0"/>
              </a:rPr>
              <a:t>JVET-D0104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715173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773C9-57CE-42F7-91C8-E6A3B32799EF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Box 6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n-ea"/>
                <a:cs typeface="Times New Roman" pitchFamily="18" charset="0"/>
              </a:rPr>
              <a:t>JVET-D0104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41243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07774-2282-41F1-B7B3-F171EFCF1399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j-ea"/>
                <a:cs typeface="Times New Roman" pitchFamily="18" charset="0"/>
              </a:rPr>
              <a:t>JCT3V-I0097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22582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7877B-730E-4E9B-A3A8-7F8800A27CBB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955667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AE9AE-47D3-497D-9915-71301790BA63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89920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3CF27EF-9C1D-41E1-AD84-33DA77D6517E}" type="datetime1">
              <a:rPr lang="zh-TW" altLang="en-US" smtClean="0"/>
              <a:pPr/>
              <a:t>2017/1/17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68992082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AC65-D49D-405A-9A0D-5B16205C2668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4534829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BBB2B-AFC4-46C3-B54B-82DF0F43BDEA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4404729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04B1-9A49-401B-8FAD-471EE9261004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4655541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2129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xmlns="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64E490B-25CB-4AD0-96D5-57EDABFCC020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9935957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A6523E2-EA9C-4F0D-A8EF-7D0160313547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5137133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672AE10-4BAD-4942-A6E2-2DBD7207D7CC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8793119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76D07D1-D66C-412F-A080-52B540D2094D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0221397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E80D8B4-1F39-4B67-B0E1-2CC53000F7D9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59768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20CFE01-D1C3-4D66-995E-568A918CEA3C}" type="datetime1">
              <a:rPr lang="zh-TW" altLang="en-US" smtClean="0"/>
              <a:pPr/>
              <a:t>2017/1/17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04534829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0739C4A-2524-4567-9499-C8F50F5ED16C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0136177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1FEBDE-C918-458F-ABB6-83F2E25170FF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5917705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FB2C8AF-A2F0-4AA5-A3F8-B1197CDC608D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3763819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4B9121B-5B85-4D60-B9FB-9E331C50AA84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1559520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90854A4-E14E-4563-A6DE-20632667620E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4393842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73BAE07-431A-4A59-89B4-6F4680360F25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53569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image" Target="../media/image3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DCF3A45E-9351-4C32-ABBF-6FABFAF26B29}" type="datetime1">
              <a:rPr lang="zh-TW" altLang="en-US" smtClean="0"/>
              <a:pPr/>
              <a:t>2017/1/17</a:t>
            </a:fld>
            <a:endParaRPr lang="zh-TW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2"/>
                </a:solidFill>
              </a:rPr>
              <a:t>CONFIDENTIAL B</a:t>
            </a:r>
            <a:endParaRPr lang="en-US" altLang="zh-TW" sz="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250EFF7A-9CA4-4DD4-8F4A-D9EC1C64F3BA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  <p:pic>
        <p:nvPicPr>
          <p:cNvPr id="15" name="Picture 14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283A471-A6CB-45CD-BFF9-FE4FF0138548}" type="datetime1">
              <a:rPr lang="zh-TW" altLang="en-US" smtClean="0"/>
              <a:pPr/>
              <a:t>2017/1/17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0F7243FA-8492-42FC-B6AE-EA764F5C837E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0308448-41C5-4BBB-B4D6-8DF160A42958}" type="datetime1">
              <a:rPr lang="zh-TW" altLang="en-US" smtClean="0"/>
              <a:pPr/>
              <a:t>2017/1/17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8A69FEA4-4FF4-4736-9769-9AF2F97F68B0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56FC7322-582D-4372-BF89-32A3DC2DEA17}" type="datetime1">
              <a:rPr lang="zh-TW" altLang="en-US" smtClean="0"/>
              <a:pPr/>
              <a:t>2017/1/17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6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3E3BB937-EAD1-4D87-8D0B-86AFC1E27A01}" type="datetime1">
              <a:rPr lang="zh-TW" altLang="en-US" smtClean="0"/>
              <a:pPr/>
              <a:t>2017/1/17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13" Type="http://schemas.openxmlformats.org/officeDocument/2006/relationships/image" Target="../media/image17.emf"/><Relationship Id="rId3" Type="http://schemas.openxmlformats.org/officeDocument/2006/relationships/image" Target="../media/image7.png"/><Relationship Id="rId7" Type="http://schemas.openxmlformats.org/officeDocument/2006/relationships/image" Target="../media/image11.emf"/><Relationship Id="rId12" Type="http://schemas.openxmlformats.org/officeDocument/2006/relationships/image" Target="../media/image16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3.xml"/><Relationship Id="rId6" Type="http://schemas.openxmlformats.org/officeDocument/2006/relationships/image" Target="../media/image10.emf"/><Relationship Id="rId11" Type="http://schemas.openxmlformats.org/officeDocument/2006/relationships/image" Target="../media/image15.emf"/><Relationship Id="rId5" Type="http://schemas.openxmlformats.org/officeDocument/2006/relationships/image" Target="../media/image9.emf"/><Relationship Id="rId10" Type="http://schemas.openxmlformats.org/officeDocument/2006/relationships/image" Target="../media/image14.emf"/><Relationship Id="rId4" Type="http://schemas.openxmlformats.org/officeDocument/2006/relationships/image" Target="../media/image8.emf"/><Relationship Id="rId9" Type="http://schemas.openxmlformats.org/officeDocument/2006/relationships/image" Target="../media/image13.emf"/><Relationship Id="rId14" Type="http://schemas.openxmlformats.org/officeDocument/2006/relationships/image" Target="../media/image18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標題 1"/>
          <p:cNvSpPr>
            <a:spLocks noGrp="1"/>
          </p:cNvSpPr>
          <p:nvPr>
            <p:ph type="subTitle" idx="1"/>
          </p:nvPr>
        </p:nvSpPr>
        <p:spPr>
          <a:xfrm>
            <a:off x="3347864" y="4581128"/>
            <a:ext cx="5338936" cy="1981536"/>
          </a:xfrm>
        </p:spPr>
        <p:txBody>
          <a:bodyPr/>
          <a:lstStyle/>
          <a:p>
            <a:pPr hangingPunct="0"/>
            <a:r>
              <a:rPr lang="en-CA" dirty="0"/>
              <a:t>Cheng-</a:t>
            </a:r>
            <a:r>
              <a:rPr lang="en-CA" dirty="0" err="1"/>
              <a:t>Hsuan</a:t>
            </a:r>
            <a:r>
              <a:rPr lang="en-CA" dirty="0"/>
              <a:t> Shih, </a:t>
            </a:r>
            <a:r>
              <a:rPr lang="en-CA" dirty="0" smtClean="0"/>
              <a:t>Hung-</a:t>
            </a:r>
            <a:r>
              <a:rPr lang="en-CA" dirty="0" err="1" smtClean="0"/>
              <a:t>Chih</a:t>
            </a:r>
            <a:r>
              <a:rPr lang="en-CA" dirty="0" smtClean="0"/>
              <a:t> Lin</a:t>
            </a:r>
            <a:r>
              <a:rPr lang="en-CA" dirty="0"/>
              <a:t>, </a:t>
            </a:r>
            <a:r>
              <a:rPr lang="en-CA" dirty="0" smtClean="0"/>
              <a:t>Jian-Liang </a:t>
            </a:r>
            <a:r>
              <a:rPr lang="en-CA" dirty="0"/>
              <a:t>Lin, </a:t>
            </a:r>
            <a:r>
              <a:rPr lang="en-CA" dirty="0" smtClean="0"/>
              <a:t>and </a:t>
            </a:r>
            <a:r>
              <a:rPr lang="en-CA" dirty="0" err="1" smtClean="0"/>
              <a:t>Shen</a:t>
            </a:r>
            <a:r>
              <a:rPr lang="en-CA" dirty="0" smtClean="0"/>
              <a:t>-Kai </a:t>
            </a:r>
            <a:r>
              <a:rPr lang="en-CA" dirty="0"/>
              <a:t>Chang</a:t>
            </a:r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3275856" y="1196752"/>
            <a:ext cx="5544616" cy="3036811"/>
          </a:xfrm>
        </p:spPr>
        <p:txBody>
          <a:bodyPr anchor="ctr">
            <a:noAutofit/>
          </a:bodyPr>
          <a:lstStyle/>
          <a:p>
            <a:pPr algn="ctr"/>
            <a:r>
              <a:rPr lang="en-US" sz="5400" dirty="0"/>
              <a:t>AHG8: </a:t>
            </a:r>
            <a:r>
              <a:rPr lang="en-US" sz="5400" dirty="0" smtClean="0"/>
              <a:t>Face-Based Padding Scheme </a:t>
            </a:r>
            <a:r>
              <a:rPr lang="en-US" sz="5400" dirty="0"/>
              <a:t>for </a:t>
            </a:r>
            <a:r>
              <a:rPr lang="en-US" sz="5400" dirty="0" smtClean="0"/>
              <a:t>Cube Projection</a:t>
            </a:r>
            <a:endParaRPr lang="zh-TW" alt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Experimental Results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892779"/>
          </a:xfrm>
        </p:spPr>
        <p:txBody>
          <a:bodyPr>
            <a:noAutofit/>
          </a:bodyPr>
          <a:lstStyle/>
          <a:p>
            <a:r>
              <a:rPr lang="en-US" altLang="zh-TW" sz="2400" dirty="0" smtClean="0"/>
              <a:t>Anchor: </a:t>
            </a:r>
            <a:r>
              <a:rPr lang="en-CA" altLang="zh-TW" sz="2400" dirty="0" smtClean="0"/>
              <a:t>360Lib + JEM version 4.1.</a:t>
            </a:r>
          </a:p>
          <a:p>
            <a:r>
              <a:rPr lang="en-CA" altLang="zh-TW" sz="2400" dirty="0" smtClean="0"/>
              <a:t>RA with only the first second of each test sequence is encoded.</a:t>
            </a:r>
            <a:endParaRPr lang="zh-TW" alt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10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69848364"/>
              </p:ext>
            </p:extLst>
          </p:nvPr>
        </p:nvGraphicFramePr>
        <p:xfrm>
          <a:off x="979376" y="2420888"/>
          <a:ext cx="3232584" cy="3816423"/>
        </p:xfrm>
        <a:graphic>
          <a:graphicData uri="http://schemas.openxmlformats.org/drawingml/2006/table">
            <a:tbl>
              <a:tblPr/>
              <a:tblGrid>
                <a:gridCol w="1297944"/>
                <a:gridCol w="644880"/>
                <a:gridCol w="644880"/>
                <a:gridCol w="644880"/>
              </a:tblGrid>
              <a:tr h="293571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Sequences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  <a:defRPr/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WS-PSNR(E2E) </a:t>
                      </a:r>
                      <a:endParaRPr lang="zh-TW" sz="1200" kern="1200" dirty="0">
                        <a:solidFill>
                          <a:srgbClr val="000000"/>
                        </a:solidFill>
                        <a:latin typeface="Arial"/>
                        <a:ea typeface="新細明體"/>
                        <a:cs typeface="+mn-cs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9357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Tain_le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SkateboardTrick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SkateboardInLot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Chairlift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KiteFlite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Harbor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PoleVault_le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AerialCity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DrivingInCity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DrivingInCountry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Average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62217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Experimental Results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892779"/>
          </a:xfrm>
        </p:spPr>
        <p:txBody>
          <a:bodyPr>
            <a:noAutofit/>
          </a:bodyPr>
          <a:lstStyle/>
          <a:p>
            <a:r>
              <a:rPr lang="en-US" altLang="zh-TW" sz="2400" dirty="0" smtClean="0"/>
              <a:t>Anchor: </a:t>
            </a:r>
            <a:r>
              <a:rPr lang="en-CA" altLang="zh-TW" sz="2400" dirty="0" smtClean="0"/>
              <a:t>360Lib + JEM version 4.1.</a:t>
            </a:r>
          </a:p>
          <a:p>
            <a:r>
              <a:rPr lang="en-CA" altLang="zh-TW" sz="2400" dirty="0" smtClean="0"/>
              <a:t>LD with full length.</a:t>
            </a:r>
            <a:endParaRPr lang="zh-TW" alt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11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85612718"/>
              </p:ext>
            </p:extLst>
          </p:nvPr>
        </p:nvGraphicFramePr>
        <p:xfrm>
          <a:off x="35496" y="2420888"/>
          <a:ext cx="9036504" cy="3816423"/>
        </p:xfrm>
        <a:graphic>
          <a:graphicData uri="http://schemas.openxmlformats.org/drawingml/2006/table">
            <a:tbl>
              <a:tblPr/>
              <a:tblGrid>
                <a:gridCol w="1297944"/>
                <a:gridCol w="644880"/>
                <a:gridCol w="644880"/>
                <a:gridCol w="644880"/>
                <a:gridCol w="644880"/>
                <a:gridCol w="644880"/>
                <a:gridCol w="644880"/>
                <a:gridCol w="644880"/>
                <a:gridCol w="644880"/>
                <a:gridCol w="644880"/>
                <a:gridCol w="644880"/>
                <a:gridCol w="644880"/>
                <a:gridCol w="644880"/>
              </a:tblGrid>
              <a:tr h="293571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Sequences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S-PSNR-NN 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WS-PSNR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S-PSNR-I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CPP-PSNR 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9357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Tain_le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-1.28%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-2.30%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-2.33%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-1.19%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-2.44%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-2.42%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-1.18%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-2.19%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-2.24%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-1.14%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-2.20%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-2.25%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SkateboardTrick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-0.49%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-0.58%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-0.50%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-0.54%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-0.17%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SkateboardInLot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Chairlift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-4.42%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-6.13%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-7.88%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-4.45%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-6.24%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-7.91%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-4.41%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-7.77%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-4.43%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-6.07%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-7.78%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KiteFlite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-0.04%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-0.80%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-0.59%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-0.09%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-0.75%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-0.53%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-0.08%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-0.66%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-0.74%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-0.58%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Harbor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-0.74%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-2.12%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-0.89%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-0.72%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-2.15%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-2.03%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PoleVault_le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-0.61%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-0.15%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-0.48%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-0.63%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-0.15%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-0.52%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-0.56%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-0.13%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-0.50%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-0.63%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-0.12%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-0.51%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AerialCity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-6.79%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-6.88%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-6.46%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-6.87%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-6.77%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-6.34%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-6.74%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-6.64%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-6.21%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-6.82%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-6.56%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-6.16%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DrivingInCity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-1.55%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-1.54%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-1.08%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-1.29%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-1.41%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-1.03%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-1.29%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-1.39%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-1.19%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-1.40%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DrivingInCountry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-2.51%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-4.37%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-3.75%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-2.52%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-4.19%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-3.55%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-2.51%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-4.08%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-3.54%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-2.53%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-3.45%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Average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-2.66%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-2.71%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-2.03%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-2.60%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-2.67%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-1.97%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-2.55%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-2.62%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-2.02%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-2.49%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-2.59%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Experimental Results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892779"/>
          </a:xfrm>
        </p:spPr>
        <p:txBody>
          <a:bodyPr>
            <a:noAutofit/>
          </a:bodyPr>
          <a:lstStyle/>
          <a:p>
            <a:r>
              <a:rPr lang="en-US" altLang="zh-TW" sz="2400" dirty="0" smtClean="0"/>
              <a:t>Anchor: </a:t>
            </a:r>
            <a:r>
              <a:rPr lang="en-CA" altLang="zh-TW" sz="2400" dirty="0" smtClean="0"/>
              <a:t>360Lib + JEM version 4.1.</a:t>
            </a:r>
          </a:p>
          <a:p>
            <a:r>
              <a:rPr lang="en-CA" altLang="zh-TW" sz="2400" dirty="0" smtClean="0"/>
              <a:t>LD with full length.</a:t>
            </a:r>
            <a:endParaRPr lang="zh-TW" alt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12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57820410"/>
              </p:ext>
            </p:extLst>
          </p:nvPr>
        </p:nvGraphicFramePr>
        <p:xfrm>
          <a:off x="979376" y="2420888"/>
          <a:ext cx="3232584" cy="3816423"/>
        </p:xfrm>
        <a:graphic>
          <a:graphicData uri="http://schemas.openxmlformats.org/drawingml/2006/table">
            <a:tbl>
              <a:tblPr/>
              <a:tblGrid>
                <a:gridCol w="1297944"/>
                <a:gridCol w="644880"/>
                <a:gridCol w="644880"/>
                <a:gridCol w="644880"/>
              </a:tblGrid>
              <a:tr h="293571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Sequences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  <a:defRPr/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WS-PSNR(E2E) </a:t>
                      </a: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 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9357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Tain_le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SkateboardTrick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SkateboardInLot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Chairlift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KiteFlite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Harbor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PoleVault_le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AerialCity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-6.70%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DrivingInCity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DrivingInCountry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Average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8246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simple and efficient face-based padding method for cube projection.</a:t>
            </a:r>
          </a:p>
          <a:p>
            <a:r>
              <a:rPr lang="en-US" dirty="0" smtClean="0"/>
              <a:t>Compare to Geometry padding:</a:t>
            </a:r>
          </a:p>
          <a:p>
            <a:pPr lvl="1"/>
            <a:r>
              <a:rPr lang="en-US" dirty="0" smtClean="0"/>
              <a:t>No coordinate mapping (floating-point operation)</a:t>
            </a:r>
          </a:p>
          <a:p>
            <a:pPr lvl="1"/>
            <a:r>
              <a:rPr lang="en-US" dirty="0" smtClean="0"/>
              <a:t>No 2-D interpolation filter</a:t>
            </a:r>
          </a:p>
          <a:p>
            <a:r>
              <a:rPr lang="en-US" dirty="0" smtClean="0"/>
              <a:t>The experimental results conducted on 360Lib and JEM 4.1 show noticeable BD-rate reduction for RA and LD test conditions.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2314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0221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Overall Summary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altLang="zh-TW" sz="2800" dirty="0" smtClean="0"/>
              <a:t>Proposes a simple and efficient face-based padding method for cube projection.</a:t>
            </a:r>
          </a:p>
          <a:p>
            <a:r>
              <a:rPr lang="en-CA" altLang="zh-TW" sz="2800" dirty="0" smtClean="0"/>
              <a:t>The experiment conducted on 360Lib and JEM version 4.1</a:t>
            </a:r>
          </a:p>
          <a:p>
            <a:pPr lvl="1"/>
            <a:r>
              <a:rPr lang="en-CA" altLang="zh-TW" sz="2400" dirty="0" smtClean="0"/>
              <a:t>an averaged 0.94% BD-rate reduction on WS-PSNR(E2E) for RA test condition.</a:t>
            </a:r>
          </a:p>
          <a:p>
            <a:pPr lvl="1"/>
            <a:r>
              <a:rPr lang="en-CA" altLang="zh-TW" sz="2400" dirty="0" smtClean="0"/>
              <a:t>an averaged 2.10% BD-rate reduction on WS-PSNR(E2E) for LD test condition.</a:t>
            </a:r>
            <a:endParaRPr lang="en-US" altLang="zh-TW" sz="2400" dirty="0" smtClean="0"/>
          </a:p>
          <a:p>
            <a:pPr lvl="1"/>
            <a:endParaRPr lang="en-US" sz="2200" dirty="0" smtClean="0">
              <a:solidFill>
                <a:srgbClr val="0070C0"/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altLang="zh-TW" dirty="0" smtClean="0"/>
              <a:t>Conventional Padding Method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altLang="zh-TW" sz="2800" dirty="0" smtClean="0"/>
              <a:t>The padding region is located around the border of each frame by extending the boundary pixels.</a:t>
            </a:r>
            <a:endParaRPr lang="zh-TW" alt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1026" name="Picture 2" descr="traing_framepadd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924944"/>
            <a:ext cx="4896544" cy="3384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74197" y="4145423"/>
            <a:ext cx="2125649" cy="212925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2120" y="4142986"/>
            <a:ext cx="3222274" cy="20933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Face-Base Padding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3" name="TextBox 37"/>
          <p:cNvSpPr txBox="1">
            <a:spLocks noChangeArrowheads="1"/>
          </p:cNvSpPr>
          <p:nvPr/>
        </p:nvSpPr>
        <p:spPr bwMode="auto">
          <a:xfrm>
            <a:off x="4355976" y="4653136"/>
            <a:ext cx="127793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Calibri Bold" panose="020F0702030404030204" pitchFamily="34" charset="0"/>
              <a:buChar char="▪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Font typeface="Calibri Bold" panose="020F070203040403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Calibri Bold" panose="020F0702030404030204" pitchFamily="34" charset="0"/>
              <a:buChar char="▪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Font typeface="Calibri Bold" panose="020F070203040403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Calibri Bold" panose="020F0702030404030204" pitchFamily="34" charset="0"/>
              <a:buChar char="▪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Calibri Bold" panose="020F0702030404030204" pitchFamily="34" charset="0"/>
              <a:buChar char="▪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Calibri Bold" panose="020F0702030404030204" pitchFamily="34" charset="0"/>
              <a:buChar char="▪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Calibri Bold" panose="020F0702030404030204" pitchFamily="34" charset="0"/>
              <a:buChar char="▪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Calibri Bold" panose="020F0702030404030204" pitchFamily="34" charset="0"/>
              <a:buChar char="▪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600" dirty="0">
                <a:latin typeface="Times New Roman" panose="02020603050405020304" pitchFamily="18" charset="0"/>
                <a:ea typeface="DFKai-SB" panose="03000509000000000000" pitchFamily="65" charset="-120"/>
                <a:cs typeface="Times New Roman" panose="02020603050405020304" pitchFamily="18" charset="0"/>
              </a:rPr>
              <a:t>Padding face</a:t>
            </a:r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100" y="2535510"/>
            <a:ext cx="1169853" cy="1133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" name="Group 4"/>
          <p:cNvGrpSpPr>
            <a:grpSpLocks noChangeAspect="1"/>
          </p:cNvGrpSpPr>
          <p:nvPr/>
        </p:nvGrpSpPr>
        <p:grpSpPr bwMode="auto">
          <a:xfrm>
            <a:off x="6058470" y="2239108"/>
            <a:ext cx="2689994" cy="1693948"/>
            <a:chOff x="0" y="22"/>
            <a:chExt cx="5030" cy="3168"/>
          </a:xfrm>
        </p:grpSpPr>
        <p:sp>
          <p:nvSpPr>
            <p:cNvPr id="31" name="AutoShape 387"/>
            <p:cNvSpPr>
              <a:spLocks noChangeAspect="1" noChangeArrowheads="1" noTextEdit="1"/>
            </p:cNvSpPr>
            <p:nvPr/>
          </p:nvSpPr>
          <p:spPr bwMode="auto">
            <a:xfrm>
              <a:off x="0" y="22"/>
              <a:ext cx="5030" cy="31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2" name="Group 186"/>
            <p:cNvGrpSpPr>
              <a:grpSpLocks/>
            </p:cNvGrpSpPr>
            <p:nvPr/>
          </p:nvGrpSpPr>
          <p:grpSpPr bwMode="auto">
            <a:xfrm>
              <a:off x="1011" y="1139"/>
              <a:ext cx="2025" cy="2051"/>
              <a:chOff x="1011" y="1139"/>
              <a:chExt cx="2025" cy="2051"/>
            </a:xfrm>
          </p:grpSpPr>
          <p:pic>
            <p:nvPicPr>
              <p:cNvPr id="214" name="Picture 386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21" y="1165"/>
                <a:ext cx="1006" cy="100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5" name="Picture 385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21" y="1165"/>
                <a:ext cx="1006" cy="100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16" name="Rectangle 384"/>
              <p:cNvSpPr>
                <a:spLocks noChangeArrowheads="1"/>
              </p:cNvSpPr>
              <p:nvPr/>
            </p:nvSpPr>
            <p:spPr bwMode="auto">
              <a:xfrm>
                <a:off x="1013" y="1139"/>
                <a:ext cx="986" cy="48"/>
              </a:xfrm>
              <a:prstGeom prst="rect">
                <a:avLst/>
              </a:prstGeom>
              <a:solidFill>
                <a:srgbClr val="9CC2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" name="Rectangle 383"/>
              <p:cNvSpPr>
                <a:spLocks noChangeArrowheads="1"/>
              </p:cNvSpPr>
              <p:nvPr/>
            </p:nvSpPr>
            <p:spPr bwMode="auto">
              <a:xfrm>
                <a:off x="1013" y="1187"/>
                <a:ext cx="986" cy="31"/>
              </a:xfrm>
              <a:prstGeom prst="rect">
                <a:avLst/>
              </a:prstGeom>
              <a:solidFill>
                <a:srgbClr val="9AC1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" name="Rectangle 382"/>
              <p:cNvSpPr>
                <a:spLocks noChangeArrowheads="1"/>
              </p:cNvSpPr>
              <p:nvPr/>
            </p:nvSpPr>
            <p:spPr bwMode="auto">
              <a:xfrm>
                <a:off x="1013" y="1218"/>
                <a:ext cx="986" cy="24"/>
              </a:xfrm>
              <a:prstGeom prst="rect">
                <a:avLst/>
              </a:prstGeom>
              <a:solidFill>
                <a:srgbClr val="98C0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" name="Rectangle 381"/>
              <p:cNvSpPr>
                <a:spLocks noChangeArrowheads="1"/>
              </p:cNvSpPr>
              <p:nvPr/>
            </p:nvSpPr>
            <p:spPr bwMode="auto">
              <a:xfrm>
                <a:off x="1013" y="1242"/>
                <a:ext cx="986" cy="10"/>
              </a:xfrm>
              <a:prstGeom prst="rect">
                <a:avLst/>
              </a:prstGeom>
              <a:solidFill>
                <a:srgbClr val="97BE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" name="Rectangle 380"/>
              <p:cNvSpPr>
                <a:spLocks noChangeArrowheads="1"/>
              </p:cNvSpPr>
              <p:nvPr/>
            </p:nvSpPr>
            <p:spPr bwMode="auto">
              <a:xfrm>
                <a:off x="1013" y="1252"/>
                <a:ext cx="986" cy="17"/>
              </a:xfrm>
              <a:prstGeom prst="rect">
                <a:avLst/>
              </a:prstGeom>
              <a:solidFill>
                <a:srgbClr val="95BE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" name="Rectangle 379"/>
              <p:cNvSpPr>
                <a:spLocks noChangeArrowheads="1"/>
              </p:cNvSpPr>
              <p:nvPr/>
            </p:nvSpPr>
            <p:spPr bwMode="auto">
              <a:xfrm>
                <a:off x="1013" y="1269"/>
                <a:ext cx="986" cy="12"/>
              </a:xfrm>
              <a:prstGeom prst="rect">
                <a:avLst/>
              </a:prstGeom>
              <a:solidFill>
                <a:srgbClr val="94BC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" name="Rectangle 378"/>
              <p:cNvSpPr>
                <a:spLocks noChangeArrowheads="1"/>
              </p:cNvSpPr>
              <p:nvPr/>
            </p:nvSpPr>
            <p:spPr bwMode="auto">
              <a:xfrm>
                <a:off x="1013" y="1281"/>
                <a:ext cx="986" cy="14"/>
              </a:xfrm>
              <a:prstGeom prst="rect">
                <a:avLst/>
              </a:prstGeom>
              <a:solidFill>
                <a:srgbClr val="92BB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" name="Rectangle 377"/>
              <p:cNvSpPr>
                <a:spLocks noChangeArrowheads="1"/>
              </p:cNvSpPr>
              <p:nvPr/>
            </p:nvSpPr>
            <p:spPr bwMode="auto">
              <a:xfrm>
                <a:off x="1013" y="1295"/>
                <a:ext cx="986" cy="16"/>
              </a:xfrm>
              <a:prstGeom prst="rect">
                <a:avLst/>
              </a:prstGeom>
              <a:solidFill>
                <a:srgbClr val="90BA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" name="Rectangle 376"/>
              <p:cNvSpPr>
                <a:spLocks noChangeArrowheads="1"/>
              </p:cNvSpPr>
              <p:nvPr/>
            </p:nvSpPr>
            <p:spPr bwMode="auto">
              <a:xfrm>
                <a:off x="1013" y="1311"/>
                <a:ext cx="986" cy="11"/>
              </a:xfrm>
              <a:prstGeom prst="rect">
                <a:avLst/>
              </a:prstGeom>
              <a:solidFill>
                <a:srgbClr val="8EB9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" name="Rectangle 375"/>
              <p:cNvSpPr>
                <a:spLocks noChangeArrowheads="1"/>
              </p:cNvSpPr>
              <p:nvPr/>
            </p:nvSpPr>
            <p:spPr bwMode="auto">
              <a:xfrm>
                <a:off x="1013" y="1322"/>
                <a:ext cx="986" cy="12"/>
              </a:xfrm>
              <a:prstGeom prst="rect">
                <a:avLst/>
              </a:prstGeom>
              <a:solidFill>
                <a:srgbClr val="8CB7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" name="Rectangle 374"/>
              <p:cNvSpPr>
                <a:spLocks noChangeArrowheads="1"/>
              </p:cNvSpPr>
              <p:nvPr/>
            </p:nvSpPr>
            <p:spPr bwMode="auto">
              <a:xfrm>
                <a:off x="1013" y="1334"/>
                <a:ext cx="986" cy="12"/>
              </a:xfrm>
              <a:prstGeom prst="rect">
                <a:avLst/>
              </a:prstGeom>
              <a:solidFill>
                <a:srgbClr val="8AB6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" name="Rectangle 373"/>
              <p:cNvSpPr>
                <a:spLocks noChangeArrowheads="1"/>
              </p:cNvSpPr>
              <p:nvPr/>
            </p:nvSpPr>
            <p:spPr bwMode="auto">
              <a:xfrm>
                <a:off x="1013" y="1346"/>
                <a:ext cx="986" cy="10"/>
              </a:xfrm>
              <a:prstGeom prst="rect">
                <a:avLst/>
              </a:prstGeom>
              <a:solidFill>
                <a:srgbClr val="88B5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" name="Rectangle 372"/>
              <p:cNvSpPr>
                <a:spLocks noChangeArrowheads="1"/>
              </p:cNvSpPr>
              <p:nvPr/>
            </p:nvSpPr>
            <p:spPr bwMode="auto">
              <a:xfrm>
                <a:off x="1013" y="1356"/>
                <a:ext cx="986" cy="8"/>
              </a:xfrm>
              <a:prstGeom prst="rect">
                <a:avLst/>
              </a:prstGeom>
              <a:solidFill>
                <a:srgbClr val="86B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" name="Rectangle 371"/>
              <p:cNvSpPr>
                <a:spLocks noChangeArrowheads="1"/>
              </p:cNvSpPr>
              <p:nvPr/>
            </p:nvSpPr>
            <p:spPr bwMode="auto">
              <a:xfrm>
                <a:off x="1013" y="1364"/>
                <a:ext cx="986" cy="13"/>
              </a:xfrm>
              <a:prstGeom prst="rect">
                <a:avLst/>
              </a:prstGeom>
              <a:solidFill>
                <a:srgbClr val="84B2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" name="Rectangle 370"/>
              <p:cNvSpPr>
                <a:spLocks noChangeArrowheads="1"/>
              </p:cNvSpPr>
              <p:nvPr/>
            </p:nvSpPr>
            <p:spPr bwMode="auto">
              <a:xfrm>
                <a:off x="1013" y="1377"/>
                <a:ext cx="986" cy="10"/>
              </a:xfrm>
              <a:prstGeom prst="rect">
                <a:avLst/>
              </a:prstGeom>
              <a:solidFill>
                <a:srgbClr val="82B1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" name="Rectangle 369"/>
              <p:cNvSpPr>
                <a:spLocks noChangeArrowheads="1"/>
              </p:cNvSpPr>
              <p:nvPr/>
            </p:nvSpPr>
            <p:spPr bwMode="auto">
              <a:xfrm>
                <a:off x="1013" y="1387"/>
                <a:ext cx="986" cy="8"/>
              </a:xfrm>
              <a:prstGeom prst="rect">
                <a:avLst/>
              </a:prstGeom>
              <a:solidFill>
                <a:srgbClr val="80AF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" name="Rectangle 368"/>
              <p:cNvSpPr>
                <a:spLocks noChangeArrowheads="1"/>
              </p:cNvSpPr>
              <p:nvPr/>
            </p:nvSpPr>
            <p:spPr bwMode="auto">
              <a:xfrm>
                <a:off x="1013" y="1395"/>
                <a:ext cx="986" cy="8"/>
              </a:xfrm>
              <a:prstGeom prst="rect">
                <a:avLst/>
              </a:prstGeom>
              <a:solidFill>
                <a:srgbClr val="7EAE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" name="Rectangle 367"/>
              <p:cNvSpPr>
                <a:spLocks noChangeArrowheads="1"/>
              </p:cNvSpPr>
              <p:nvPr/>
            </p:nvSpPr>
            <p:spPr bwMode="auto">
              <a:xfrm>
                <a:off x="1013" y="1403"/>
                <a:ext cx="986" cy="12"/>
              </a:xfrm>
              <a:prstGeom prst="rect">
                <a:avLst/>
              </a:prstGeom>
              <a:solidFill>
                <a:srgbClr val="7CAD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" name="Rectangle 366"/>
              <p:cNvSpPr>
                <a:spLocks noChangeArrowheads="1"/>
              </p:cNvSpPr>
              <p:nvPr/>
            </p:nvSpPr>
            <p:spPr bwMode="auto">
              <a:xfrm>
                <a:off x="1013" y="1415"/>
                <a:ext cx="986" cy="6"/>
              </a:xfrm>
              <a:prstGeom prst="rect">
                <a:avLst/>
              </a:prstGeom>
              <a:solidFill>
                <a:srgbClr val="7AA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" name="Rectangle 365"/>
              <p:cNvSpPr>
                <a:spLocks noChangeArrowheads="1"/>
              </p:cNvSpPr>
              <p:nvPr/>
            </p:nvSpPr>
            <p:spPr bwMode="auto">
              <a:xfrm>
                <a:off x="1013" y="1421"/>
                <a:ext cx="986" cy="12"/>
              </a:xfrm>
              <a:prstGeom prst="rect">
                <a:avLst/>
              </a:prstGeom>
              <a:solidFill>
                <a:srgbClr val="78A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" name="Rectangle 364"/>
              <p:cNvSpPr>
                <a:spLocks noChangeArrowheads="1"/>
              </p:cNvSpPr>
              <p:nvPr/>
            </p:nvSpPr>
            <p:spPr bwMode="auto">
              <a:xfrm>
                <a:off x="1013" y="1433"/>
                <a:ext cx="986" cy="9"/>
              </a:xfrm>
              <a:prstGeom prst="rect">
                <a:avLst/>
              </a:prstGeom>
              <a:solidFill>
                <a:srgbClr val="76A9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" name="Rectangle 363"/>
              <p:cNvSpPr>
                <a:spLocks noChangeArrowheads="1"/>
              </p:cNvSpPr>
              <p:nvPr/>
            </p:nvSpPr>
            <p:spPr bwMode="auto">
              <a:xfrm>
                <a:off x="1013" y="1442"/>
                <a:ext cx="986" cy="8"/>
              </a:xfrm>
              <a:prstGeom prst="rect">
                <a:avLst/>
              </a:prstGeom>
              <a:solidFill>
                <a:srgbClr val="74A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" name="Rectangle 362"/>
              <p:cNvSpPr>
                <a:spLocks noChangeArrowheads="1"/>
              </p:cNvSpPr>
              <p:nvPr/>
            </p:nvSpPr>
            <p:spPr bwMode="auto">
              <a:xfrm>
                <a:off x="1013" y="1450"/>
                <a:ext cx="986" cy="10"/>
              </a:xfrm>
              <a:prstGeom prst="rect">
                <a:avLst/>
              </a:prstGeom>
              <a:solidFill>
                <a:srgbClr val="72A7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" name="Rectangle 361"/>
              <p:cNvSpPr>
                <a:spLocks noChangeArrowheads="1"/>
              </p:cNvSpPr>
              <p:nvPr/>
            </p:nvSpPr>
            <p:spPr bwMode="auto">
              <a:xfrm>
                <a:off x="1013" y="1460"/>
                <a:ext cx="986" cy="8"/>
              </a:xfrm>
              <a:prstGeom prst="rect">
                <a:avLst/>
              </a:prstGeom>
              <a:solidFill>
                <a:srgbClr val="70A6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" name="Rectangle 360"/>
              <p:cNvSpPr>
                <a:spLocks noChangeArrowheads="1"/>
              </p:cNvSpPr>
              <p:nvPr/>
            </p:nvSpPr>
            <p:spPr bwMode="auto">
              <a:xfrm>
                <a:off x="1013" y="1468"/>
                <a:ext cx="986" cy="12"/>
              </a:xfrm>
              <a:prstGeom prst="rect">
                <a:avLst/>
              </a:prstGeom>
              <a:solidFill>
                <a:srgbClr val="6EA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" name="Rectangle 359"/>
              <p:cNvSpPr>
                <a:spLocks noChangeArrowheads="1"/>
              </p:cNvSpPr>
              <p:nvPr/>
            </p:nvSpPr>
            <p:spPr bwMode="auto">
              <a:xfrm>
                <a:off x="1013" y="1480"/>
                <a:ext cx="986" cy="10"/>
              </a:xfrm>
              <a:prstGeom prst="rect">
                <a:avLst/>
              </a:prstGeom>
              <a:solidFill>
                <a:srgbClr val="6CA4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" name="Rectangle 358"/>
              <p:cNvSpPr>
                <a:spLocks noChangeArrowheads="1"/>
              </p:cNvSpPr>
              <p:nvPr/>
            </p:nvSpPr>
            <p:spPr bwMode="auto">
              <a:xfrm>
                <a:off x="1013" y="1490"/>
                <a:ext cx="986" cy="13"/>
              </a:xfrm>
              <a:prstGeom prst="rect">
                <a:avLst/>
              </a:prstGeom>
              <a:solidFill>
                <a:srgbClr val="6AA3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" name="Rectangle 357"/>
              <p:cNvSpPr>
                <a:spLocks noChangeArrowheads="1"/>
              </p:cNvSpPr>
              <p:nvPr/>
            </p:nvSpPr>
            <p:spPr bwMode="auto">
              <a:xfrm>
                <a:off x="1013" y="1503"/>
                <a:ext cx="986" cy="12"/>
              </a:xfrm>
              <a:prstGeom prst="rect">
                <a:avLst/>
              </a:prstGeom>
              <a:solidFill>
                <a:srgbClr val="68A2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" name="Rectangle 356"/>
              <p:cNvSpPr>
                <a:spLocks noChangeArrowheads="1"/>
              </p:cNvSpPr>
              <p:nvPr/>
            </p:nvSpPr>
            <p:spPr bwMode="auto">
              <a:xfrm>
                <a:off x="1013" y="1515"/>
                <a:ext cx="986" cy="14"/>
              </a:xfrm>
              <a:prstGeom prst="rect">
                <a:avLst/>
              </a:prstGeom>
              <a:solidFill>
                <a:srgbClr val="66A1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" name="Rectangle 355"/>
              <p:cNvSpPr>
                <a:spLocks noChangeArrowheads="1"/>
              </p:cNvSpPr>
              <p:nvPr/>
            </p:nvSpPr>
            <p:spPr bwMode="auto">
              <a:xfrm>
                <a:off x="1013" y="1529"/>
                <a:ext cx="986" cy="12"/>
              </a:xfrm>
              <a:prstGeom prst="rect">
                <a:avLst/>
              </a:prstGeom>
              <a:solidFill>
                <a:srgbClr val="649F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" name="Rectangle 354"/>
              <p:cNvSpPr>
                <a:spLocks noChangeArrowheads="1"/>
              </p:cNvSpPr>
              <p:nvPr/>
            </p:nvSpPr>
            <p:spPr bwMode="auto">
              <a:xfrm>
                <a:off x="1013" y="1541"/>
                <a:ext cx="986" cy="16"/>
              </a:xfrm>
              <a:prstGeom prst="rect">
                <a:avLst/>
              </a:prstGeom>
              <a:solidFill>
                <a:srgbClr val="629F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" name="Rectangle 353"/>
              <p:cNvSpPr>
                <a:spLocks noChangeArrowheads="1"/>
              </p:cNvSpPr>
              <p:nvPr/>
            </p:nvSpPr>
            <p:spPr bwMode="auto">
              <a:xfrm>
                <a:off x="1013" y="1557"/>
                <a:ext cx="986" cy="19"/>
              </a:xfrm>
              <a:prstGeom prst="rect">
                <a:avLst/>
              </a:prstGeom>
              <a:solidFill>
                <a:srgbClr val="609E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" name="Rectangle 352"/>
              <p:cNvSpPr>
                <a:spLocks noChangeArrowheads="1"/>
              </p:cNvSpPr>
              <p:nvPr/>
            </p:nvSpPr>
            <p:spPr bwMode="auto">
              <a:xfrm>
                <a:off x="1013" y="1576"/>
                <a:ext cx="986" cy="30"/>
              </a:xfrm>
              <a:prstGeom prst="rect">
                <a:avLst/>
              </a:prstGeom>
              <a:solidFill>
                <a:srgbClr val="5E9D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" name="Rectangle 351"/>
              <p:cNvSpPr>
                <a:spLocks noChangeArrowheads="1"/>
              </p:cNvSpPr>
              <p:nvPr/>
            </p:nvSpPr>
            <p:spPr bwMode="auto">
              <a:xfrm>
                <a:off x="1013" y="1606"/>
                <a:ext cx="986" cy="65"/>
              </a:xfrm>
              <a:prstGeom prst="rect">
                <a:avLst/>
              </a:prstGeom>
              <a:solidFill>
                <a:srgbClr val="5C9C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" name="Rectangle 350"/>
              <p:cNvSpPr>
                <a:spLocks noChangeArrowheads="1"/>
              </p:cNvSpPr>
              <p:nvPr/>
            </p:nvSpPr>
            <p:spPr bwMode="auto">
              <a:xfrm>
                <a:off x="1013" y="1671"/>
                <a:ext cx="986" cy="25"/>
              </a:xfrm>
              <a:prstGeom prst="rect">
                <a:avLst/>
              </a:prstGeom>
              <a:solidFill>
                <a:srgbClr val="5E9C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" name="Rectangle 349"/>
              <p:cNvSpPr>
                <a:spLocks noChangeArrowheads="1"/>
              </p:cNvSpPr>
              <p:nvPr/>
            </p:nvSpPr>
            <p:spPr bwMode="auto">
              <a:xfrm>
                <a:off x="1013" y="1696"/>
                <a:ext cx="986" cy="18"/>
              </a:xfrm>
              <a:prstGeom prst="rect">
                <a:avLst/>
              </a:prstGeom>
              <a:solidFill>
                <a:srgbClr val="609D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" name="Rectangle 348"/>
              <p:cNvSpPr>
                <a:spLocks noChangeArrowheads="1"/>
              </p:cNvSpPr>
              <p:nvPr/>
            </p:nvSpPr>
            <p:spPr bwMode="auto">
              <a:xfrm>
                <a:off x="1013" y="1714"/>
                <a:ext cx="986" cy="16"/>
              </a:xfrm>
              <a:prstGeom prst="rect">
                <a:avLst/>
              </a:prstGeom>
              <a:solidFill>
                <a:srgbClr val="629E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3" name="Rectangle 347"/>
              <p:cNvSpPr>
                <a:spLocks noChangeArrowheads="1"/>
              </p:cNvSpPr>
              <p:nvPr/>
            </p:nvSpPr>
            <p:spPr bwMode="auto">
              <a:xfrm>
                <a:off x="1013" y="1730"/>
                <a:ext cx="986" cy="10"/>
              </a:xfrm>
              <a:prstGeom prst="rect">
                <a:avLst/>
              </a:prstGeom>
              <a:solidFill>
                <a:srgbClr val="649F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4" name="Rectangle 346"/>
              <p:cNvSpPr>
                <a:spLocks noChangeArrowheads="1"/>
              </p:cNvSpPr>
              <p:nvPr/>
            </p:nvSpPr>
            <p:spPr bwMode="auto">
              <a:xfrm>
                <a:off x="1013" y="1740"/>
                <a:ext cx="986" cy="17"/>
              </a:xfrm>
              <a:prstGeom prst="rect">
                <a:avLst/>
              </a:prstGeom>
              <a:solidFill>
                <a:srgbClr val="66A0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5" name="Rectangle 345"/>
              <p:cNvSpPr>
                <a:spLocks noChangeArrowheads="1"/>
              </p:cNvSpPr>
              <p:nvPr/>
            </p:nvSpPr>
            <p:spPr bwMode="auto">
              <a:xfrm>
                <a:off x="1013" y="1757"/>
                <a:ext cx="986" cy="12"/>
              </a:xfrm>
              <a:prstGeom prst="rect">
                <a:avLst/>
              </a:prstGeom>
              <a:solidFill>
                <a:srgbClr val="68A2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6" name="Rectangle 344"/>
              <p:cNvSpPr>
                <a:spLocks noChangeArrowheads="1"/>
              </p:cNvSpPr>
              <p:nvPr/>
            </p:nvSpPr>
            <p:spPr bwMode="auto">
              <a:xfrm>
                <a:off x="1013" y="1769"/>
                <a:ext cx="986" cy="6"/>
              </a:xfrm>
              <a:prstGeom prst="rect">
                <a:avLst/>
              </a:prstGeom>
              <a:solidFill>
                <a:srgbClr val="6AA3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7" name="Rectangle 343"/>
              <p:cNvSpPr>
                <a:spLocks noChangeArrowheads="1"/>
              </p:cNvSpPr>
              <p:nvPr/>
            </p:nvSpPr>
            <p:spPr bwMode="auto">
              <a:xfrm>
                <a:off x="1013" y="1775"/>
                <a:ext cx="986" cy="12"/>
              </a:xfrm>
              <a:prstGeom prst="rect">
                <a:avLst/>
              </a:prstGeom>
              <a:solidFill>
                <a:srgbClr val="6CA4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8" name="Rectangle 342"/>
              <p:cNvSpPr>
                <a:spLocks noChangeArrowheads="1"/>
              </p:cNvSpPr>
              <p:nvPr/>
            </p:nvSpPr>
            <p:spPr bwMode="auto">
              <a:xfrm>
                <a:off x="1013" y="1787"/>
                <a:ext cx="986" cy="12"/>
              </a:xfrm>
              <a:prstGeom prst="rect">
                <a:avLst/>
              </a:prstGeom>
              <a:solidFill>
                <a:srgbClr val="6EA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" name="Rectangle 341"/>
              <p:cNvSpPr>
                <a:spLocks noChangeArrowheads="1"/>
              </p:cNvSpPr>
              <p:nvPr/>
            </p:nvSpPr>
            <p:spPr bwMode="auto">
              <a:xfrm>
                <a:off x="1013" y="1799"/>
                <a:ext cx="986" cy="9"/>
              </a:xfrm>
              <a:prstGeom prst="rect">
                <a:avLst/>
              </a:prstGeom>
              <a:solidFill>
                <a:srgbClr val="70A6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" name="Rectangle 340"/>
              <p:cNvSpPr>
                <a:spLocks noChangeArrowheads="1"/>
              </p:cNvSpPr>
              <p:nvPr/>
            </p:nvSpPr>
            <p:spPr bwMode="auto">
              <a:xfrm>
                <a:off x="1013" y="1808"/>
                <a:ext cx="986" cy="10"/>
              </a:xfrm>
              <a:prstGeom prst="rect">
                <a:avLst/>
              </a:prstGeom>
              <a:solidFill>
                <a:srgbClr val="72A7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" name="Rectangle 339"/>
              <p:cNvSpPr>
                <a:spLocks noChangeArrowheads="1"/>
              </p:cNvSpPr>
              <p:nvPr/>
            </p:nvSpPr>
            <p:spPr bwMode="auto">
              <a:xfrm>
                <a:off x="1013" y="1818"/>
                <a:ext cx="986" cy="8"/>
              </a:xfrm>
              <a:prstGeom prst="rect">
                <a:avLst/>
              </a:prstGeom>
              <a:solidFill>
                <a:srgbClr val="74A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" name="Rectangle 338"/>
              <p:cNvSpPr>
                <a:spLocks noChangeArrowheads="1"/>
              </p:cNvSpPr>
              <p:nvPr/>
            </p:nvSpPr>
            <p:spPr bwMode="auto">
              <a:xfrm>
                <a:off x="1013" y="1826"/>
                <a:ext cx="986" cy="12"/>
              </a:xfrm>
              <a:prstGeom prst="rect">
                <a:avLst/>
              </a:prstGeom>
              <a:solidFill>
                <a:srgbClr val="76A9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" name="Rectangle 337"/>
              <p:cNvSpPr>
                <a:spLocks noChangeArrowheads="1"/>
              </p:cNvSpPr>
              <p:nvPr/>
            </p:nvSpPr>
            <p:spPr bwMode="auto">
              <a:xfrm>
                <a:off x="1013" y="1838"/>
                <a:ext cx="986" cy="6"/>
              </a:xfrm>
              <a:prstGeom prst="rect">
                <a:avLst/>
              </a:prstGeom>
              <a:solidFill>
                <a:srgbClr val="78A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" name="Rectangle 336"/>
              <p:cNvSpPr>
                <a:spLocks noChangeArrowheads="1"/>
              </p:cNvSpPr>
              <p:nvPr/>
            </p:nvSpPr>
            <p:spPr bwMode="auto">
              <a:xfrm>
                <a:off x="1013" y="1844"/>
                <a:ext cx="986" cy="8"/>
              </a:xfrm>
              <a:prstGeom prst="rect">
                <a:avLst/>
              </a:prstGeom>
              <a:solidFill>
                <a:srgbClr val="7AA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5" name="Rectangle 335"/>
              <p:cNvSpPr>
                <a:spLocks noChangeArrowheads="1"/>
              </p:cNvSpPr>
              <p:nvPr/>
            </p:nvSpPr>
            <p:spPr bwMode="auto">
              <a:xfrm>
                <a:off x="1013" y="1852"/>
                <a:ext cx="986" cy="13"/>
              </a:xfrm>
              <a:prstGeom prst="rect">
                <a:avLst/>
              </a:prstGeom>
              <a:solidFill>
                <a:srgbClr val="7CAD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6" name="Rectangle 334"/>
              <p:cNvSpPr>
                <a:spLocks noChangeArrowheads="1"/>
              </p:cNvSpPr>
              <p:nvPr/>
            </p:nvSpPr>
            <p:spPr bwMode="auto">
              <a:xfrm>
                <a:off x="1013" y="1865"/>
                <a:ext cx="986" cy="8"/>
              </a:xfrm>
              <a:prstGeom prst="rect">
                <a:avLst/>
              </a:prstGeom>
              <a:solidFill>
                <a:srgbClr val="7EAE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7" name="Rectangle 333"/>
              <p:cNvSpPr>
                <a:spLocks noChangeArrowheads="1"/>
              </p:cNvSpPr>
              <p:nvPr/>
            </p:nvSpPr>
            <p:spPr bwMode="auto">
              <a:xfrm>
                <a:off x="1013" y="1873"/>
                <a:ext cx="986" cy="10"/>
              </a:xfrm>
              <a:prstGeom prst="rect">
                <a:avLst/>
              </a:prstGeom>
              <a:solidFill>
                <a:srgbClr val="80AF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8" name="Rectangle 332"/>
              <p:cNvSpPr>
                <a:spLocks noChangeArrowheads="1"/>
              </p:cNvSpPr>
              <p:nvPr/>
            </p:nvSpPr>
            <p:spPr bwMode="auto">
              <a:xfrm>
                <a:off x="1013" y="1883"/>
                <a:ext cx="986" cy="8"/>
              </a:xfrm>
              <a:prstGeom prst="rect">
                <a:avLst/>
              </a:prstGeom>
              <a:solidFill>
                <a:srgbClr val="82B1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9" name="Rectangle 331"/>
              <p:cNvSpPr>
                <a:spLocks noChangeArrowheads="1"/>
              </p:cNvSpPr>
              <p:nvPr/>
            </p:nvSpPr>
            <p:spPr bwMode="auto">
              <a:xfrm>
                <a:off x="1013" y="1891"/>
                <a:ext cx="986" cy="12"/>
              </a:xfrm>
              <a:prstGeom prst="rect">
                <a:avLst/>
              </a:prstGeom>
              <a:solidFill>
                <a:srgbClr val="84B2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0" name="Rectangle 330"/>
              <p:cNvSpPr>
                <a:spLocks noChangeArrowheads="1"/>
              </p:cNvSpPr>
              <p:nvPr/>
            </p:nvSpPr>
            <p:spPr bwMode="auto">
              <a:xfrm>
                <a:off x="1013" y="1903"/>
                <a:ext cx="986" cy="10"/>
              </a:xfrm>
              <a:prstGeom prst="rect">
                <a:avLst/>
              </a:prstGeom>
              <a:solidFill>
                <a:srgbClr val="86B3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1" name="Rectangle 329"/>
              <p:cNvSpPr>
                <a:spLocks noChangeArrowheads="1"/>
              </p:cNvSpPr>
              <p:nvPr/>
            </p:nvSpPr>
            <p:spPr bwMode="auto">
              <a:xfrm>
                <a:off x="1013" y="1913"/>
                <a:ext cx="986" cy="8"/>
              </a:xfrm>
              <a:prstGeom prst="rect">
                <a:avLst/>
              </a:prstGeom>
              <a:solidFill>
                <a:srgbClr val="88B5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2" name="Rectangle 328"/>
              <p:cNvSpPr>
                <a:spLocks noChangeArrowheads="1"/>
              </p:cNvSpPr>
              <p:nvPr/>
            </p:nvSpPr>
            <p:spPr bwMode="auto">
              <a:xfrm>
                <a:off x="1013" y="1921"/>
                <a:ext cx="986" cy="13"/>
              </a:xfrm>
              <a:prstGeom prst="rect">
                <a:avLst/>
              </a:prstGeom>
              <a:solidFill>
                <a:srgbClr val="8AB6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3" name="Rectangle 327"/>
              <p:cNvSpPr>
                <a:spLocks noChangeArrowheads="1"/>
              </p:cNvSpPr>
              <p:nvPr/>
            </p:nvSpPr>
            <p:spPr bwMode="auto">
              <a:xfrm>
                <a:off x="1013" y="1934"/>
                <a:ext cx="986" cy="12"/>
              </a:xfrm>
              <a:prstGeom prst="rect">
                <a:avLst/>
              </a:prstGeom>
              <a:solidFill>
                <a:srgbClr val="8CB7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4" name="Rectangle 326"/>
              <p:cNvSpPr>
                <a:spLocks noChangeArrowheads="1"/>
              </p:cNvSpPr>
              <p:nvPr/>
            </p:nvSpPr>
            <p:spPr bwMode="auto">
              <a:xfrm>
                <a:off x="1013" y="1946"/>
                <a:ext cx="986" cy="14"/>
              </a:xfrm>
              <a:prstGeom prst="rect">
                <a:avLst/>
              </a:prstGeom>
              <a:solidFill>
                <a:srgbClr val="8EB8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5" name="Rectangle 325"/>
              <p:cNvSpPr>
                <a:spLocks noChangeArrowheads="1"/>
              </p:cNvSpPr>
              <p:nvPr/>
            </p:nvSpPr>
            <p:spPr bwMode="auto">
              <a:xfrm>
                <a:off x="1013" y="1960"/>
                <a:ext cx="986" cy="12"/>
              </a:xfrm>
              <a:prstGeom prst="rect">
                <a:avLst/>
              </a:prstGeom>
              <a:solidFill>
                <a:srgbClr val="90BA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" name="Rectangle 324"/>
              <p:cNvSpPr>
                <a:spLocks noChangeArrowheads="1"/>
              </p:cNvSpPr>
              <p:nvPr/>
            </p:nvSpPr>
            <p:spPr bwMode="auto">
              <a:xfrm>
                <a:off x="1013" y="1972"/>
                <a:ext cx="986" cy="15"/>
              </a:xfrm>
              <a:prstGeom prst="rect">
                <a:avLst/>
              </a:prstGeom>
              <a:solidFill>
                <a:srgbClr val="92BB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7" name="Rectangle 323"/>
              <p:cNvSpPr>
                <a:spLocks noChangeArrowheads="1"/>
              </p:cNvSpPr>
              <p:nvPr/>
            </p:nvSpPr>
            <p:spPr bwMode="auto">
              <a:xfrm>
                <a:off x="1013" y="1987"/>
                <a:ext cx="986" cy="20"/>
              </a:xfrm>
              <a:prstGeom prst="rect">
                <a:avLst/>
              </a:prstGeom>
              <a:solidFill>
                <a:srgbClr val="94BC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8" name="Rectangle 322"/>
              <p:cNvSpPr>
                <a:spLocks noChangeArrowheads="1"/>
              </p:cNvSpPr>
              <p:nvPr/>
            </p:nvSpPr>
            <p:spPr bwMode="auto">
              <a:xfrm>
                <a:off x="1013" y="2007"/>
                <a:ext cx="986" cy="12"/>
              </a:xfrm>
              <a:prstGeom prst="rect">
                <a:avLst/>
              </a:prstGeom>
              <a:solidFill>
                <a:srgbClr val="95BE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9" name="Rectangle 321"/>
              <p:cNvSpPr>
                <a:spLocks noChangeArrowheads="1"/>
              </p:cNvSpPr>
              <p:nvPr/>
            </p:nvSpPr>
            <p:spPr bwMode="auto">
              <a:xfrm>
                <a:off x="1013" y="2019"/>
                <a:ext cx="986" cy="22"/>
              </a:xfrm>
              <a:prstGeom prst="rect">
                <a:avLst/>
              </a:prstGeom>
              <a:solidFill>
                <a:srgbClr val="97BE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0" name="Rectangle 320"/>
              <p:cNvSpPr>
                <a:spLocks noChangeArrowheads="1"/>
              </p:cNvSpPr>
              <p:nvPr/>
            </p:nvSpPr>
            <p:spPr bwMode="auto">
              <a:xfrm>
                <a:off x="1013" y="2041"/>
                <a:ext cx="986" cy="15"/>
              </a:xfrm>
              <a:prstGeom prst="rect">
                <a:avLst/>
              </a:prstGeom>
              <a:solidFill>
                <a:srgbClr val="98C0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1" name="Rectangle 319"/>
              <p:cNvSpPr>
                <a:spLocks noChangeArrowheads="1"/>
              </p:cNvSpPr>
              <p:nvPr/>
            </p:nvSpPr>
            <p:spPr bwMode="auto">
              <a:xfrm>
                <a:off x="1013" y="2056"/>
                <a:ext cx="986" cy="42"/>
              </a:xfrm>
              <a:prstGeom prst="rect">
                <a:avLst/>
              </a:prstGeom>
              <a:solidFill>
                <a:srgbClr val="9AC0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2" name="Rectangle 318"/>
              <p:cNvSpPr>
                <a:spLocks noChangeArrowheads="1"/>
              </p:cNvSpPr>
              <p:nvPr/>
            </p:nvSpPr>
            <p:spPr bwMode="auto">
              <a:xfrm>
                <a:off x="1013" y="2098"/>
                <a:ext cx="986" cy="25"/>
              </a:xfrm>
              <a:prstGeom prst="rect">
                <a:avLst/>
              </a:prstGeom>
              <a:solidFill>
                <a:srgbClr val="9CC2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3" name="Rectangle 317"/>
              <p:cNvSpPr>
                <a:spLocks noChangeArrowheads="1"/>
              </p:cNvSpPr>
              <p:nvPr/>
            </p:nvSpPr>
            <p:spPr bwMode="auto">
              <a:xfrm>
                <a:off x="1014" y="1140"/>
                <a:ext cx="986" cy="984"/>
              </a:xfrm>
              <a:prstGeom prst="rect">
                <a:avLst/>
              </a:prstGeom>
              <a:noFill/>
              <a:ln w="10160">
                <a:solidFill>
                  <a:srgbClr val="5B9BD5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pic>
            <p:nvPicPr>
              <p:cNvPr id="284" name="Picture 316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19" y="2188"/>
                <a:ext cx="1006" cy="100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85" name="Picture 31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19" y="2188"/>
                <a:ext cx="1006" cy="100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86" name="Rectangle 314"/>
              <p:cNvSpPr>
                <a:spLocks noChangeArrowheads="1"/>
              </p:cNvSpPr>
              <p:nvPr/>
            </p:nvSpPr>
            <p:spPr bwMode="auto">
              <a:xfrm>
                <a:off x="1011" y="2161"/>
                <a:ext cx="986" cy="45"/>
              </a:xfrm>
              <a:prstGeom prst="rect">
                <a:avLst/>
              </a:prstGeom>
              <a:solidFill>
                <a:srgbClr val="A8D0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7" name="Rectangle 313"/>
              <p:cNvSpPr>
                <a:spLocks noChangeArrowheads="1"/>
              </p:cNvSpPr>
              <p:nvPr/>
            </p:nvSpPr>
            <p:spPr bwMode="auto">
              <a:xfrm>
                <a:off x="1011" y="2206"/>
                <a:ext cx="986" cy="25"/>
              </a:xfrm>
              <a:prstGeom prst="rect">
                <a:avLst/>
              </a:prstGeom>
              <a:solidFill>
                <a:srgbClr val="A7CF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8" name="Rectangle 312"/>
              <p:cNvSpPr>
                <a:spLocks noChangeArrowheads="1"/>
              </p:cNvSpPr>
              <p:nvPr/>
            </p:nvSpPr>
            <p:spPr bwMode="auto">
              <a:xfrm>
                <a:off x="1011" y="2231"/>
                <a:ext cx="986" cy="26"/>
              </a:xfrm>
              <a:prstGeom prst="rect">
                <a:avLst/>
              </a:prstGeom>
              <a:solidFill>
                <a:srgbClr val="A5CE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9" name="Rectangle 311"/>
              <p:cNvSpPr>
                <a:spLocks noChangeArrowheads="1"/>
              </p:cNvSpPr>
              <p:nvPr/>
            </p:nvSpPr>
            <p:spPr bwMode="auto">
              <a:xfrm>
                <a:off x="1011" y="2257"/>
                <a:ext cx="986" cy="18"/>
              </a:xfrm>
              <a:prstGeom prst="rect">
                <a:avLst/>
              </a:prstGeom>
              <a:solidFill>
                <a:srgbClr val="A4CD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0" name="Rectangle 310"/>
              <p:cNvSpPr>
                <a:spLocks noChangeArrowheads="1"/>
              </p:cNvSpPr>
              <p:nvPr/>
            </p:nvSpPr>
            <p:spPr bwMode="auto">
              <a:xfrm>
                <a:off x="1011" y="2275"/>
                <a:ext cx="986" cy="21"/>
              </a:xfrm>
              <a:prstGeom prst="rect">
                <a:avLst/>
              </a:prstGeom>
              <a:solidFill>
                <a:srgbClr val="A2CC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1" name="Rectangle 309"/>
              <p:cNvSpPr>
                <a:spLocks noChangeArrowheads="1"/>
              </p:cNvSpPr>
              <p:nvPr/>
            </p:nvSpPr>
            <p:spPr bwMode="auto">
              <a:xfrm>
                <a:off x="1011" y="2296"/>
                <a:ext cx="986" cy="14"/>
              </a:xfrm>
              <a:prstGeom prst="rect">
                <a:avLst/>
              </a:prstGeom>
              <a:solidFill>
                <a:srgbClr val="A0CB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2" name="Rectangle 308"/>
              <p:cNvSpPr>
                <a:spLocks noChangeArrowheads="1"/>
              </p:cNvSpPr>
              <p:nvPr/>
            </p:nvSpPr>
            <p:spPr bwMode="auto">
              <a:xfrm>
                <a:off x="1011" y="2310"/>
                <a:ext cx="986" cy="16"/>
              </a:xfrm>
              <a:prstGeom prst="rect">
                <a:avLst/>
              </a:prstGeom>
              <a:solidFill>
                <a:srgbClr val="9EC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3" name="Rectangle 307"/>
              <p:cNvSpPr>
                <a:spLocks noChangeArrowheads="1"/>
              </p:cNvSpPr>
              <p:nvPr/>
            </p:nvSpPr>
            <p:spPr bwMode="auto">
              <a:xfrm>
                <a:off x="1011" y="2326"/>
                <a:ext cx="986" cy="8"/>
              </a:xfrm>
              <a:prstGeom prst="rect">
                <a:avLst/>
              </a:prstGeom>
              <a:solidFill>
                <a:srgbClr val="9DC8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4" name="Rectangle 306"/>
              <p:cNvSpPr>
                <a:spLocks noChangeArrowheads="1"/>
              </p:cNvSpPr>
              <p:nvPr/>
            </p:nvSpPr>
            <p:spPr bwMode="auto">
              <a:xfrm>
                <a:off x="1011" y="2334"/>
                <a:ext cx="986" cy="10"/>
              </a:xfrm>
              <a:prstGeom prst="rect">
                <a:avLst/>
              </a:prstGeom>
              <a:solidFill>
                <a:srgbClr val="9BC7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5" name="Rectangle 305"/>
              <p:cNvSpPr>
                <a:spLocks noChangeArrowheads="1"/>
              </p:cNvSpPr>
              <p:nvPr/>
            </p:nvSpPr>
            <p:spPr bwMode="auto">
              <a:xfrm>
                <a:off x="1011" y="2344"/>
                <a:ext cx="986" cy="13"/>
              </a:xfrm>
              <a:prstGeom prst="rect">
                <a:avLst/>
              </a:prstGeom>
              <a:solidFill>
                <a:srgbClr val="9AC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6" name="Rectangle 304"/>
              <p:cNvSpPr>
                <a:spLocks noChangeArrowheads="1"/>
              </p:cNvSpPr>
              <p:nvPr/>
            </p:nvSpPr>
            <p:spPr bwMode="auto">
              <a:xfrm>
                <a:off x="1011" y="2357"/>
                <a:ext cx="986" cy="8"/>
              </a:xfrm>
              <a:prstGeom prst="rect">
                <a:avLst/>
              </a:prstGeom>
              <a:solidFill>
                <a:srgbClr val="98C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7" name="Rectangle 303"/>
              <p:cNvSpPr>
                <a:spLocks noChangeArrowheads="1"/>
              </p:cNvSpPr>
              <p:nvPr/>
            </p:nvSpPr>
            <p:spPr bwMode="auto">
              <a:xfrm>
                <a:off x="1011" y="2365"/>
                <a:ext cx="986" cy="8"/>
              </a:xfrm>
              <a:prstGeom prst="rect">
                <a:avLst/>
              </a:prstGeom>
              <a:solidFill>
                <a:srgbClr val="97C4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8" name="Rectangle 302"/>
              <p:cNvSpPr>
                <a:spLocks noChangeArrowheads="1"/>
              </p:cNvSpPr>
              <p:nvPr/>
            </p:nvSpPr>
            <p:spPr bwMode="auto">
              <a:xfrm>
                <a:off x="1011" y="2373"/>
                <a:ext cx="986" cy="6"/>
              </a:xfrm>
              <a:prstGeom prst="rect">
                <a:avLst/>
              </a:prstGeom>
              <a:solidFill>
                <a:srgbClr val="95C3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9" name="Rectangle 301"/>
              <p:cNvSpPr>
                <a:spLocks noChangeArrowheads="1"/>
              </p:cNvSpPr>
              <p:nvPr/>
            </p:nvSpPr>
            <p:spPr bwMode="auto">
              <a:xfrm>
                <a:off x="1011" y="2379"/>
                <a:ext cx="986" cy="12"/>
              </a:xfrm>
              <a:prstGeom prst="rect">
                <a:avLst/>
              </a:prstGeom>
              <a:solidFill>
                <a:srgbClr val="94C3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0" name="Rectangle 300"/>
              <p:cNvSpPr>
                <a:spLocks noChangeArrowheads="1"/>
              </p:cNvSpPr>
              <p:nvPr/>
            </p:nvSpPr>
            <p:spPr bwMode="auto">
              <a:xfrm>
                <a:off x="1011" y="2391"/>
                <a:ext cx="986" cy="8"/>
              </a:xfrm>
              <a:prstGeom prst="rect">
                <a:avLst/>
              </a:prstGeom>
              <a:solidFill>
                <a:srgbClr val="92C1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1" name="Rectangle 299"/>
              <p:cNvSpPr>
                <a:spLocks noChangeArrowheads="1"/>
              </p:cNvSpPr>
              <p:nvPr/>
            </p:nvSpPr>
            <p:spPr bwMode="auto">
              <a:xfrm>
                <a:off x="1011" y="2399"/>
                <a:ext cx="986" cy="8"/>
              </a:xfrm>
              <a:prstGeom prst="rect">
                <a:avLst/>
              </a:prstGeom>
              <a:solidFill>
                <a:srgbClr val="91C0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2" name="Rectangle 298"/>
              <p:cNvSpPr>
                <a:spLocks noChangeArrowheads="1"/>
              </p:cNvSpPr>
              <p:nvPr/>
            </p:nvSpPr>
            <p:spPr bwMode="auto">
              <a:xfrm>
                <a:off x="1011" y="2407"/>
                <a:ext cx="986" cy="6"/>
              </a:xfrm>
              <a:prstGeom prst="rect">
                <a:avLst/>
              </a:prstGeom>
              <a:solidFill>
                <a:srgbClr val="8FC0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3" name="Rectangle 297"/>
              <p:cNvSpPr>
                <a:spLocks noChangeArrowheads="1"/>
              </p:cNvSpPr>
              <p:nvPr/>
            </p:nvSpPr>
            <p:spPr bwMode="auto">
              <a:xfrm>
                <a:off x="1011" y="2413"/>
                <a:ext cx="986" cy="9"/>
              </a:xfrm>
              <a:prstGeom prst="rect">
                <a:avLst/>
              </a:prstGeom>
              <a:solidFill>
                <a:srgbClr val="8EBF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4" name="Rectangle 296"/>
              <p:cNvSpPr>
                <a:spLocks noChangeArrowheads="1"/>
              </p:cNvSpPr>
              <p:nvPr/>
            </p:nvSpPr>
            <p:spPr bwMode="auto">
              <a:xfrm>
                <a:off x="1011" y="2422"/>
                <a:ext cx="986" cy="12"/>
              </a:xfrm>
              <a:prstGeom prst="rect">
                <a:avLst/>
              </a:prstGeom>
              <a:solidFill>
                <a:srgbClr val="8CB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5" name="Rectangle 295"/>
              <p:cNvSpPr>
                <a:spLocks noChangeArrowheads="1"/>
              </p:cNvSpPr>
              <p:nvPr/>
            </p:nvSpPr>
            <p:spPr bwMode="auto">
              <a:xfrm>
                <a:off x="1011" y="2434"/>
                <a:ext cx="986" cy="8"/>
              </a:xfrm>
              <a:prstGeom prst="rect">
                <a:avLst/>
              </a:prstGeom>
              <a:solidFill>
                <a:srgbClr val="8ABC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6" name="Rectangle 294"/>
              <p:cNvSpPr>
                <a:spLocks noChangeArrowheads="1"/>
              </p:cNvSpPr>
              <p:nvPr/>
            </p:nvSpPr>
            <p:spPr bwMode="auto">
              <a:xfrm>
                <a:off x="1011" y="2442"/>
                <a:ext cx="986" cy="6"/>
              </a:xfrm>
              <a:prstGeom prst="rect">
                <a:avLst/>
              </a:prstGeom>
              <a:solidFill>
                <a:srgbClr val="89BB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" name="Rectangle 293"/>
              <p:cNvSpPr>
                <a:spLocks noChangeArrowheads="1"/>
              </p:cNvSpPr>
              <p:nvPr/>
            </p:nvSpPr>
            <p:spPr bwMode="auto">
              <a:xfrm>
                <a:off x="1011" y="2448"/>
                <a:ext cx="986" cy="8"/>
              </a:xfrm>
              <a:prstGeom prst="rect">
                <a:avLst/>
              </a:prstGeom>
              <a:solidFill>
                <a:srgbClr val="87BA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" name="Rectangle 292"/>
              <p:cNvSpPr>
                <a:spLocks noChangeArrowheads="1"/>
              </p:cNvSpPr>
              <p:nvPr/>
            </p:nvSpPr>
            <p:spPr bwMode="auto">
              <a:xfrm>
                <a:off x="1011" y="2456"/>
                <a:ext cx="986" cy="8"/>
              </a:xfrm>
              <a:prstGeom prst="rect">
                <a:avLst/>
              </a:prstGeom>
              <a:solidFill>
                <a:srgbClr val="86BA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9" name="Rectangle 291"/>
              <p:cNvSpPr>
                <a:spLocks noChangeArrowheads="1"/>
              </p:cNvSpPr>
              <p:nvPr/>
            </p:nvSpPr>
            <p:spPr bwMode="auto">
              <a:xfrm>
                <a:off x="1011" y="2464"/>
                <a:ext cx="986" cy="13"/>
              </a:xfrm>
              <a:prstGeom prst="rect">
                <a:avLst/>
              </a:prstGeom>
              <a:solidFill>
                <a:srgbClr val="84B9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0" name="Rectangle 290"/>
              <p:cNvSpPr>
                <a:spLocks noChangeArrowheads="1"/>
              </p:cNvSpPr>
              <p:nvPr/>
            </p:nvSpPr>
            <p:spPr bwMode="auto">
              <a:xfrm>
                <a:off x="1011" y="2477"/>
                <a:ext cx="986" cy="6"/>
              </a:xfrm>
              <a:prstGeom prst="rect">
                <a:avLst/>
              </a:prstGeom>
              <a:solidFill>
                <a:srgbClr val="82B7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1" name="Rectangle 289"/>
              <p:cNvSpPr>
                <a:spLocks noChangeArrowheads="1"/>
              </p:cNvSpPr>
              <p:nvPr/>
            </p:nvSpPr>
            <p:spPr bwMode="auto">
              <a:xfrm>
                <a:off x="1011" y="2483"/>
                <a:ext cx="986" cy="8"/>
              </a:xfrm>
              <a:prstGeom prst="rect">
                <a:avLst/>
              </a:prstGeom>
              <a:solidFill>
                <a:srgbClr val="81B7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2" name="Rectangle 288"/>
              <p:cNvSpPr>
                <a:spLocks noChangeArrowheads="1"/>
              </p:cNvSpPr>
              <p:nvPr/>
            </p:nvSpPr>
            <p:spPr bwMode="auto">
              <a:xfrm>
                <a:off x="1011" y="2491"/>
                <a:ext cx="986" cy="12"/>
              </a:xfrm>
              <a:prstGeom prst="rect">
                <a:avLst/>
              </a:prstGeom>
              <a:solidFill>
                <a:srgbClr val="80B6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3" name="Rectangle 287"/>
              <p:cNvSpPr>
                <a:spLocks noChangeArrowheads="1"/>
              </p:cNvSpPr>
              <p:nvPr/>
            </p:nvSpPr>
            <p:spPr bwMode="auto">
              <a:xfrm>
                <a:off x="1011" y="2503"/>
                <a:ext cx="986" cy="8"/>
              </a:xfrm>
              <a:prstGeom prst="rect">
                <a:avLst/>
              </a:prstGeom>
              <a:solidFill>
                <a:srgbClr val="7EB5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4" name="Rectangle 286"/>
              <p:cNvSpPr>
                <a:spLocks noChangeArrowheads="1"/>
              </p:cNvSpPr>
              <p:nvPr/>
            </p:nvSpPr>
            <p:spPr bwMode="auto">
              <a:xfrm>
                <a:off x="1011" y="2511"/>
                <a:ext cx="986" cy="10"/>
              </a:xfrm>
              <a:prstGeom prst="rect">
                <a:avLst/>
              </a:prstGeom>
              <a:solidFill>
                <a:srgbClr val="7DB4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5" name="Rectangle 285"/>
              <p:cNvSpPr>
                <a:spLocks noChangeArrowheads="1"/>
              </p:cNvSpPr>
              <p:nvPr/>
            </p:nvSpPr>
            <p:spPr bwMode="auto">
              <a:xfrm>
                <a:off x="1011" y="2521"/>
                <a:ext cx="986" cy="8"/>
              </a:xfrm>
              <a:prstGeom prst="rect">
                <a:avLst/>
              </a:prstGeom>
              <a:solidFill>
                <a:srgbClr val="7BB3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6" name="Rectangle 284"/>
              <p:cNvSpPr>
                <a:spLocks noChangeArrowheads="1"/>
              </p:cNvSpPr>
              <p:nvPr/>
            </p:nvSpPr>
            <p:spPr bwMode="auto">
              <a:xfrm>
                <a:off x="1011" y="2529"/>
                <a:ext cx="986" cy="13"/>
              </a:xfrm>
              <a:prstGeom prst="rect">
                <a:avLst/>
              </a:prstGeom>
              <a:solidFill>
                <a:srgbClr val="7AB3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" name="Rectangle 283"/>
              <p:cNvSpPr>
                <a:spLocks noChangeArrowheads="1"/>
              </p:cNvSpPr>
              <p:nvPr/>
            </p:nvSpPr>
            <p:spPr bwMode="auto">
              <a:xfrm>
                <a:off x="1011" y="2542"/>
                <a:ext cx="986" cy="10"/>
              </a:xfrm>
              <a:prstGeom prst="rect">
                <a:avLst/>
              </a:prstGeom>
              <a:solidFill>
                <a:srgbClr val="78B2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" name="Rectangle 282"/>
              <p:cNvSpPr>
                <a:spLocks noChangeArrowheads="1"/>
              </p:cNvSpPr>
              <p:nvPr/>
            </p:nvSpPr>
            <p:spPr bwMode="auto">
              <a:xfrm>
                <a:off x="1011" y="2552"/>
                <a:ext cx="986" cy="16"/>
              </a:xfrm>
              <a:prstGeom prst="rect">
                <a:avLst/>
              </a:prstGeom>
              <a:solidFill>
                <a:srgbClr val="77B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9" name="Rectangle 281"/>
              <p:cNvSpPr>
                <a:spLocks noChangeArrowheads="1"/>
              </p:cNvSpPr>
              <p:nvPr/>
            </p:nvSpPr>
            <p:spPr bwMode="auto">
              <a:xfrm>
                <a:off x="1011" y="2568"/>
                <a:ext cx="986" cy="12"/>
              </a:xfrm>
              <a:prstGeom prst="rect">
                <a:avLst/>
              </a:prstGeom>
              <a:solidFill>
                <a:srgbClr val="75B0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0" name="Rectangle 280"/>
              <p:cNvSpPr>
                <a:spLocks noChangeArrowheads="1"/>
              </p:cNvSpPr>
              <p:nvPr/>
            </p:nvSpPr>
            <p:spPr bwMode="auto">
              <a:xfrm>
                <a:off x="1011" y="2580"/>
                <a:ext cx="986" cy="19"/>
              </a:xfrm>
              <a:prstGeom prst="rect">
                <a:avLst/>
              </a:prstGeom>
              <a:solidFill>
                <a:srgbClr val="74AF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1" name="Rectangle 279"/>
              <p:cNvSpPr>
                <a:spLocks noChangeArrowheads="1"/>
              </p:cNvSpPr>
              <p:nvPr/>
            </p:nvSpPr>
            <p:spPr bwMode="auto">
              <a:xfrm>
                <a:off x="1011" y="2599"/>
                <a:ext cx="986" cy="20"/>
              </a:xfrm>
              <a:prstGeom prst="rect">
                <a:avLst/>
              </a:prstGeom>
              <a:solidFill>
                <a:srgbClr val="73AE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2" name="Rectangle 278"/>
              <p:cNvSpPr>
                <a:spLocks noChangeArrowheads="1"/>
              </p:cNvSpPr>
              <p:nvPr/>
            </p:nvSpPr>
            <p:spPr bwMode="auto">
              <a:xfrm>
                <a:off x="1011" y="2619"/>
                <a:ext cx="986" cy="26"/>
              </a:xfrm>
              <a:prstGeom prst="rect">
                <a:avLst/>
              </a:prstGeom>
              <a:solidFill>
                <a:srgbClr val="71A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3" name="Rectangle 277"/>
              <p:cNvSpPr>
                <a:spLocks noChangeArrowheads="1"/>
              </p:cNvSpPr>
              <p:nvPr/>
            </p:nvSpPr>
            <p:spPr bwMode="auto">
              <a:xfrm>
                <a:off x="1011" y="2645"/>
                <a:ext cx="986" cy="35"/>
              </a:xfrm>
              <a:prstGeom prst="rect">
                <a:avLst/>
              </a:prstGeom>
              <a:solidFill>
                <a:srgbClr val="70A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4" name="Rectangle 276"/>
              <p:cNvSpPr>
                <a:spLocks noChangeArrowheads="1"/>
              </p:cNvSpPr>
              <p:nvPr/>
            </p:nvSpPr>
            <p:spPr bwMode="auto">
              <a:xfrm>
                <a:off x="1011" y="2680"/>
                <a:ext cx="986" cy="22"/>
              </a:xfrm>
              <a:prstGeom prst="rect">
                <a:avLst/>
              </a:prstGeom>
              <a:solidFill>
                <a:srgbClr val="71A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5" name="Rectangle 275"/>
              <p:cNvSpPr>
                <a:spLocks noChangeArrowheads="1"/>
              </p:cNvSpPr>
              <p:nvPr/>
            </p:nvSpPr>
            <p:spPr bwMode="auto">
              <a:xfrm>
                <a:off x="1011" y="2702"/>
                <a:ext cx="986" cy="21"/>
              </a:xfrm>
              <a:prstGeom prst="rect">
                <a:avLst/>
              </a:prstGeom>
              <a:solidFill>
                <a:srgbClr val="73AE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6" name="Rectangle 274"/>
              <p:cNvSpPr>
                <a:spLocks noChangeArrowheads="1"/>
              </p:cNvSpPr>
              <p:nvPr/>
            </p:nvSpPr>
            <p:spPr bwMode="auto">
              <a:xfrm>
                <a:off x="1011" y="2723"/>
                <a:ext cx="986" cy="10"/>
              </a:xfrm>
              <a:prstGeom prst="rect">
                <a:avLst/>
              </a:prstGeom>
              <a:solidFill>
                <a:srgbClr val="74AF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" name="Rectangle 273"/>
              <p:cNvSpPr>
                <a:spLocks noChangeArrowheads="1"/>
              </p:cNvSpPr>
              <p:nvPr/>
            </p:nvSpPr>
            <p:spPr bwMode="auto">
              <a:xfrm>
                <a:off x="1011" y="2733"/>
                <a:ext cx="986" cy="16"/>
              </a:xfrm>
              <a:prstGeom prst="rect">
                <a:avLst/>
              </a:prstGeom>
              <a:solidFill>
                <a:srgbClr val="75B0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8" name="Rectangle 272"/>
              <p:cNvSpPr>
                <a:spLocks noChangeArrowheads="1"/>
              </p:cNvSpPr>
              <p:nvPr/>
            </p:nvSpPr>
            <p:spPr bwMode="auto">
              <a:xfrm>
                <a:off x="1011" y="2749"/>
                <a:ext cx="986" cy="10"/>
              </a:xfrm>
              <a:prstGeom prst="rect">
                <a:avLst/>
              </a:prstGeom>
              <a:solidFill>
                <a:srgbClr val="77B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" name="Rectangle 271"/>
              <p:cNvSpPr>
                <a:spLocks noChangeArrowheads="1"/>
              </p:cNvSpPr>
              <p:nvPr/>
            </p:nvSpPr>
            <p:spPr bwMode="auto">
              <a:xfrm>
                <a:off x="1011" y="2759"/>
                <a:ext cx="986" cy="12"/>
              </a:xfrm>
              <a:prstGeom prst="rect">
                <a:avLst/>
              </a:prstGeom>
              <a:solidFill>
                <a:srgbClr val="78B1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" name="Rectangle 270"/>
              <p:cNvSpPr>
                <a:spLocks noChangeArrowheads="1"/>
              </p:cNvSpPr>
              <p:nvPr/>
            </p:nvSpPr>
            <p:spPr bwMode="auto">
              <a:xfrm>
                <a:off x="1011" y="2771"/>
                <a:ext cx="986" cy="8"/>
              </a:xfrm>
              <a:prstGeom prst="rect">
                <a:avLst/>
              </a:prstGeom>
              <a:solidFill>
                <a:srgbClr val="79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1" name="Rectangle 269"/>
              <p:cNvSpPr>
                <a:spLocks noChangeArrowheads="1"/>
              </p:cNvSpPr>
              <p:nvPr/>
            </p:nvSpPr>
            <p:spPr bwMode="auto">
              <a:xfrm>
                <a:off x="1011" y="2779"/>
                <a:ext cx="986" cy="9"/>
              </a:xfrm>
              <a:prstGeom prst="rect">
                <a:avLst/>
              </a:prstGeom>
              <a:solidFill>
                <a:srgbClr val="7BB3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2" name="Rectangle 268"/>
              <p:cNvSpPr>
                <a:spLocks noChangeArrowheads="1"/>
              </p:cNvSpPr>
              <p:nvPr/>
            </p:nvSpPr>
            <p:spPr bwMode="auto">
              <a:xfrm>
                <a:off x="1011" y="2788"/>
                <a:ext cx="986" cy="10"/>
              </a:xfrm>
              <a:prstGeom prst="rect">
                <a:avLst/>
              </a:prstGeom>
              <a:solidFill>
                <a:srgbClr val="7CB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3" name="Rectangle 267"/>
              <p:cNvSpPr>
                <a:spLocks noChangeArrowheads="1"/>
              </p:cNvSpPr>
              <p:nvPr/>
            </p:nvSpPr>
            <p:spPr bwMode="auto">
              <a:xfrm>
                <a:off x="1011" y="2798"/>
                <a:ext cx="986" cy="8"/>
              </a:xfrm>
              <a:prstGeom prst="rect">
                <a:avLst/>
              </a:prstGeom>
              <a:solidFill>
                <a:srgbClr val="7DB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" name="Rectangle 266"/>
              <p:cNvSpPr>
                <a:spLocks noChangeArrowheads="1"/>
              </p:cNvSpPr>
              <p:nvPr/>
            </p:nvSpPr>
            <p:spPr bwMode="auto">
              <a:xfrm>
                <a:off x="1011" y="2806"/>
                <a:ext cx="986" cy="12"/>
              </a:xfrm>
              <a:prstGeom prst="rect">
                <a:avLst/>
              </a:prstGeom>
              <a:solidFill>
                <a:srgbClr val="7FB5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" name="Rectangle 265"/>
              <p:cNvSpPr>
                <a:spLocks noChangeArrowheads="1"/>
              </p:cNvSpPr>
              <p:nvPr/>
            </p:nvSpPr>
            <p:spPr bwMode="auto">
              <a:xfrm>
                <a:off x="1011" y="2818"/>
                <a:ext cx="986" cy="8"/>
              </a:xfrm>
              <a:prstGeom prst="rect">
                <a:avLst/>
              </a:prstGeom>
              <a:solidFill>
                <a:srgbClr val="80B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" name="Rectangle 264"/>
              <p:cNvSpPr>
                <a:spLocks noChangeArrowheads="1"/>
              </p:cNvSpPr>
              <p:nvPr/>
            </p:nvSpPr>
            <p:spPr bwMode="auto">
              <a:xfrm>
                <a:off x="1011" y="2826"/>
                <a:ext cx="986" cy="6"/>
              </a:xfrm>
              <a:prstGeom prst="rect">
                <a:avLst/>
              </a:prstGeom>
              <a:solidFill>
                <a:srgbClr val="82B7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" name="Rectangle 263"/>
              <p:cNvSpPr>
                <a:spLocks noChangeArrowheads="1"/>
              </p:cNvSpPr>
              <p:nvPr/>
            </p:nvSpPr>
            <p:spPr bwMode="auto">
              <a:xfrm>
                <a:off x="1011" y="2832"/>
                <a:ext cx="986" cy="13"/>
              </a:xfrm>
              <a:prstGeom prst="rect">
                <a:avLst/>
              </a:prstGeom>
              <a:solidFill>
                <a:srgbClr val="83B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" name="Rectangle 262"/>
              <p:cNvSpPr>
                <a:spLocks noChangeArrowheads="1"/>
              </p:cNvSpPr>
              <p:nvPr/>
            </p:nvSpPr>
            <p:spPr bwMode="auto">
              <a:xfrm>
                <a:off x="1011" y="2845"/>
                <a:ext cx="986" cy="8"/>
              </a:xfrm>
              <a:prstGeom prst="rect">
                <a:avLst/>
              </a:prstGeom>
              <a:solidFill>
                <a:srgbClr val="85B9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" name="Rectangle 261"/>
              <p:cNvSpPr>
                <a:spLocks noChangeArrowheads="1"/>
              </p:cNvSpPr>
              <p:nvPr/>
            </p:nvSpPr>
            <p:spPr bwMode="auto">
              <a:xfrm>
                <a:off x="1011" y="2853"/>
                <a:ext cx="986" cy="8"/>
              </a:xfrm>
              <a:prstGeom prst="rect">
                <a:avLst/>
              </a:prstGeom>
              <a:solidFill>
                <a:srgbClr val="87B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" name="Rectangle 260"/>
              <p:cNvSpPr>
                <a:spLocks noChangeArrowheads="1"/>
              </p:cNvSpPr>
              <p:nvPr/>
            </p:nvSpPr>
            <p:spPr bwMode="auto">
              <a:xfrm>
                <a:off x="1011" y="2861"/>
                <a:ext cx="986" cy="6"/>
              </a:xfrm>
              <a:prstGeom prst="rect">
                <a:avLst/>
              </a:prstGeom>
              <a:solidFill>
                <a:srgbClr val="88B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" name="Rectangle 259"/>
              <p:cNvSpPr>
                <a:spLocks noChangeArrowheads="1"/>
              </p:cNvSpPr>
              <p:nvPr/>
            </p:nvSpPr>
            <p:spPr bwMode="auto">
              <a:xfrm>
                <a:off x="1011" y="2867"/>
                <a:ext cx="986" cy="8"/>
              </a:xfrm>
              <a:prstGeom prst="rect">
                <a:avLst/>
              </a:prstGeom>
              <a:solidFill>
                <a:srgbClr val="8AB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" name="Rectangle 258"/>
              <p:cNvSpPr>
                <a:spLocks noChangeArrowheads="1"/>
              </p:cNvSpPr>
              <p:nvPr/>
            </p:nvSpPr>
            <p:spPr bwMode="auto">
              <a:xfrm>
                <a:off x="1011" y="2875"/>
                <a:ext cx="986" cy="12"/>
              </a:xfrm>
              <a:prstGeom prst="rect">
                <a:avLst/>
              </a:prstGeom>
              <a:solidFill>
                <a:srgbClr val="8BBD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" name="Rectangle 257"/>
              <p:cNvSpPr>
                <a:spLocks noChangeArrowheads="1"/>
              </p:cNvSpPr>
              <p:nvPr/>
            </p:nvSpPr>
            <p:spPr bwMode="auto">
              <a:xfrm>
                <a:off x="1011" y="2887"/>
                <a:ext cx="986" cy="8"/>
              </a:xfrm>
              <a:prstGeom prst="rect">
                <a:avLst/>
              </a:prstGeom>
              <a:solidFill>
                <a:srgbClr val="8DBE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" name="Rectangle 256"/>
              <p:cNvSpPr>
                <a:spLocks noChangeArrowheads="1"/>
              </p:cNvSpPr>
              <p:nvPr/>
            </p:nvSpPr>
            <p:spPr bwMode="auto">
              <a:xfrm>
                <a:off x="1011" y="2895"/>
                <a:ext cx="986" cy="11"/>
              </a:xfrm>
              <a:prstGeom prst="rect">
                <a:avLst/>
              </a:prstGeom>
              <a:solidFill>
                <a:srgbClr val="8FBF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" name="Rectangle 255"/>
              <p:cNvSpPr>
                <a:spLocks noChangeArrowheads="1"/>
              </p:cNvSpPr>
              <p:nvPr/>
            </p:nvSpPr>
            <p:spPr bwMode="auto">
              <a:xfrm>
                <a:off x="1011" y="2906"/>
                <a:ext cx="986" cy="8"/>
              </a:xfrm>
              <a:prstGeom prst="rect">
                <a:avLst/>
              </a:prstGeom>
              <a:solidFill>
                <a:srgbClr val="91C0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" name="Rectangle 254"/>
              <p:cNvSpPr>
                <a:spLocks noChangeArrowheads="1"/>
              </p:cNvSpPr>
              <p:nvPr/>
            </p:nvSpPr>
            <p:spPr bwMode="auto">
              <a:xfrm>
                <a:off x="1011" y="2914"/>
                <a:ext cx="986" cy="8"/>
              </a:xfrm>
              <a:prstGeom prst="rect">
                <a:avLst/>
              </a:prstGeom>
              <a:solidFill>
                <a:srgbClr val="92C1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" name="Rectangle 253"/>
              <p:cNvSpPr>
                <a:spLocks noChangeArrowheads="1"/>
              </p:cNvSpPr>
              <p:nvPr/>
            </p:nvSpPr>
            <p:spPr bwMode="auto">
              <a:xfrm>
                <a:off x="1011" y="2922"/>
                <a:ext cx="986" cy="8"/>
              </a:xfrm>
              <a:prstGeom prst="rect">
                <a:avLst/>
              </a:prstGeom>
              <a:solidFill>
                <a:srgbClr val="94C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" name="Rectangle 252"/>
              <p:cNvSpPr>
                <a:spLocks noChangeArrowheads="1"/>
              </p:cNvSpPr>
              <p:nvPr/>
            </p:nvSpPr>
            <p:spPr bwMode="auto">
              <a:xfrm>
                <a:off x="1011" y="2930"/>
                <a:ext cx="986" cy="6"/>
              </a:xfrm>
              <a:prstGeom prst="rect">
                <a:avLst/>
              </a:prstGeom>
              <a:solidFill>
                <a:srgbClr val="95C3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" name="Rectangle 251"/>
              <p:cNvSpPr>
                <a:spLocks noChangeArrowheads="1"/>
              </p:cNvSpPr>
              <p:nvPr/>
            </p:nvSpPr>
            <p:spPr bwMode="auto">
              <a:xfrm>
                <a:off x="1011" y="2936"/>
                <a:ext cx="986" cy="12"/>
              </a:xfrm>
              <a:prstGeom prst="rect">
                <a:avLst/>
              </a:prstGeom>
              <a:solidFill>
                <a:srgbClr val="96C4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" name="Rectangle 250"/>
              <p:cNvSpPr>
                <a:spLocks noChangeArrowheads="1"/>
              </p:cNvSpPr>
              <p:nvPr/>
            </p:nvSpPr>
            <p:spPr bwMode="auto">
              <a:xfrm>
                <a:off x="1011" y="2948"/>
                <a:ext cx="986" cy="12"/>
              </a:xfrm>
              <a:prstGeom prst="rect">
                <a:avLst/>
              </a:prstGeom>
              <a:solidFill>
                <a:srgbClr val="98C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" name="Rectangle 249"/>
              <p:cNvSpPr>
                <a:spLocks noChangeArrowheads="1"/>
              </p:cNvSpPr>
              <p:nvPr/>
            </p:nvSpPr>
            <p:spPr bwMode="auto">
              <a:xfrm>
                <a:off x="1011" y="2960"/>
                <a:ext cx="986" cy="11"/>
              </a:xfrm>
              <a:prstGeom prst="rect">
                <a:avLst/>
              </a:prstGeom>
              <a:solidFill>
                <a:srgbClr val="9AC6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" name="Rectangle 248"/>
              <p:cNvSpPr>
                <a:spLocks noChangeArrowheads="1"/>
              </p:cNvSpPr>
              <p:nvPr/>
            </p:nvSpPr>
            <p:spPr bwMode="auto">
              <a:xfrm>
                <a:off x="1011" y="2971"/>
                <a:ext cx="986" cy="8"/>
              </a:xfrm>
              <a:prstGeom prst="rect">
                <a:avLst/>
              </a:prstGeom>
              <a:solidFill>
                <a:srgbClr val="9BC7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3" name="Rectangle 247"/>
              <p:cNvSpPr>
                <a:spLocks noChangeArrowheads="1"/>
              </p:cNvSpPr>
              <p:nvPr/>
            </p:nvSpPr>
            <p:spPr bwMode="auto">
              <a:xfrm>
                <a:off x="1011" y="2979"/>
                <a:ext cx="986" cy="12"/>
              </a:xfrm>
              <a:prstGeom prst="rect">
                <a:avLst/>
              </a:prstGeom>
              <a:solidFill>
                <a:srgbClr val="9DC8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4" name="Rectangle 246"/>
              <p:cNvSpPr>
                <a:spLocks noChangeArrowheads="1"/>
              </p:cNvSpPr>
              <p:nvPr/>
            </p:nvSpPr>
            <p:spPr bwMode="auto">
              <a:xfrm>
                <a:off x="1011" y="2991"/>
                <a:ext cx="986" cy="14"/>
              </a:xfrm>
              <a:prstGeom prst="rect">
                <a:avLst/>
              </a:prstGeom>
              <a:solidFill>
                <a:srgbClr val="9EC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5" name="Rectangle 245"/>
              <p:cNvSpPr>
                <a:spLocks noChangeArrowheads="1"/>
              </p:cNvSpPr>
              <p:nvPr/>
            </p:nvSpPr>
            <p:spPr bwMode="auto">
              <a:xfrm>
                <a:off x="1011" y="3005"/>
                <a:ext cx="986" cy="16"/>
              </a:xfrm>
              <a:prstGeom prst="rect">
                <a:avLst/>
              </a:prstGeom>
              <a:solidFill>
                <a:srgbClr val="A0CA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6" name="Rectangle 244"/>
              <p:cNvSpPr>
                <a:spLocks noChangeArrowheads="1"/>
              </p:cNvSpPr>
              <p:nvPr/>
            </p:nvSpPr>
            <p:spPr bwMode="auto">
              <a:xfrm>
                <a:off x="1011" y="3021"/>
                <a:ext cx="986" cy="13"/>
              </a:xfrm>
              <a:prstGeom prst="rect">
                <a:avLst/>
              </a:prstGeom>
              <a:solidFill>
                <a:srgbClr val="A1CB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7" name="Rectangle 243"/>
              <p:cNvSpPr>
                <a:spLocks noChangeArrowheads="1"/>
              </p:cNvSpPr>
              <p:nvPr/>
            </p:nvSpPr>
            <p:spPr bwMode="auto">
              <a:xfrm>
                <a:off x="1011" y="3034"/>
                <a:ext cx="986" cy="18"/>
              </a:xfrm>
              <a:prstGeom prst="rect">
                <a:avLst/>
              </a:prstGeom>
              <a:solidFill>
                <a:srgbClr val="A3CC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" name="Rectangle 242"/>
              <p:cNvSpPr>
                <a:spLocks noChangeArrowheads="1"/>
              </p:cNvSpPr>
              <p:nvPr/>
            </p:nvSpPr>
            <p:spPr bwMode="auto">
              <a:xfrm>
                <a:off x="1011" y="3052"/>
                <a:ext cx="986" cy="26"/>
              </a:xfrm>
              <a:prstGeom prst="rect">
                <a:avLst/>
              </a:prstGeom>
              <a:solidFill>
                <a:srgbClr val="A4CD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9" name="Rectangle 241"/>
              <p:cNvSpPr>
                <a:spLocks noChangeArrowheads="1"/>
              </p:cNvSpPr>
              <p:nvPr/>
            </p:nvSpPr>
            <p:spPr bwMode="auto">
              <a:xfrm>
                <a:off x="1011" y="3078"/>
                <a:ext cx="986" cy="25"/>
              </a:xfrm>
              <a:prstGeom prst="rect">
                <a:avLst/>
              </a:prstGeom>
              <a:solidFill>
                <a:srgbClr val="A6CE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0" name="Rectangle 240"/>
              <p:cNvSpPr>
                <a:spLocks noChangeArrowheads="1"/>
              </p:cNvSpPr>
              <p:nvPr/>
            </p:nvSpPr>
            <p:spPr bwMode="auto">
              <a:xfrm>
                <a:off x="1011" y="3103"/>
                <a:ext cx="986" cy="42"/>
              </a:xfrm>
              <a:prstGeom prst="rect">
                <a:avLst/>
              </a:prstGeom>
              <a:solidFill>
                <a:srgbClr val="A8D0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1" name="Rectangle 239"/>
              <p:cNvSpPr>
                <a:spLocks noChangeArrowheads="1"/>
              </p:cNvSpPr>
              <p:nvPr/>
            </p:nvSpPr>
            <p:spPr bwMode="auto">
              <a:xfrm>
                <a:off x="1012" y="2162"/>
                <a:ext cx="986" cy="984"/>
              </a:xfrm>
              <a:prstGeom prst="rect">
                <a:avLst/>
              </a:prstGeom>
              <a:noFill/>
              <a:ln w="10160">
                <a:solidFill>
                  <a:srgbClr val="70AD47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pic>
            <p:nvPicPr>
              <p:cNvPr id="362" name="Picture 238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30" y="1165"/>
                <a:ext cx="1006" cy="100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63" name="Picture 23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30" y="1165"/>
                <a:ext cx="1006" cy="100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64" name="Rectangle 236"/>
              <p:cNvSpPr>
                <a:spLocks noChangeArrowheads="1"/>
              </p:cNvSpPr>
              <p:nvPr/>
            </p:nvSpPr>
            <p:spPr bwMode="auto">
              <a:xfrm>
                <a:off x="2021" y="1139"/>
                <a:ext cx="987" cy="52"/>
              </a:xfrm>
              <a:prstGeom prst="rect">
                <a:avLst/>
              </a:prstGeom>
              <a:solidFill>
                <a:srgbClr val="FFD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5" name="Rectangle 235"/>
              <p:cNvSpPr>
                <a:spLocks noChangeArrowheads="1"/>
              </p:cNvSpPr>
              <p:nvPr/>
            </p:nvSpPr>
            <p:spPr bwMode="auto">
              <a:xfrm>
                <a:off x="2021" y="1191"/>
                <a:ext cx="987" cy="31"/>
              </a:xfrm>
              <a:prstGeom prst="rect">
                <a:avLst/>
              </a:prstGeom>
              <a:solidFill>
                <a:srgbClr val="FFD8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6" name="Rectangle 234"/>
              <p:cNvSpPr>
                <a:spLocks noChangeArrowheads="1"/>
              </p:cNvSpPr>
              <p:nvPr/>
            </p:nvSpPr>
            <p:spPr bwMode="auto">
              <a:xfrm>
                <a:off x="2021" y="1222"/>
                <a:ext cx="987" cy="26"/>
              </a:xfrm>
              <a:prstGeom prst="rect">
                <a:avLst/>
              </a:prstGeom>
              <a:solidFill>
                <a:srgbClr val="FFD7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7" name="Rectangle 233"/>
              <p:cNvSpPr>
                <a:spLocks noChangeArrowheads="1"/>
              </p:cNvSpPr>
              <p:nvPr/>
            </p:nvSpPr>
            <p:spPr bwMode="auto">
              <a:xfrm>
                <a:off x="2021" y="1248"/>
                <a:ext cx="987" cy="21"/>
              </a:xfrm>
              <a:prstGeom prst="rect">
                <a:avLst/>
              </a:prstGeom>
              <a:solidFill>
                <a:srgbClr val="FFD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8" name="Rectangle 232"/>
              <p:cNvSpPr>
                <a:spLocks noChangeArrowheads="1"/>
              </p:cNvSpPr>
              <p:nvPr/>
            </p:nvSpPr>
            <p:spPr bwMode="auto">
              <a:xfrm>
                <a:off x="2021" y="1269"/>
                <a:ext cx="987" cy="18"/>
              </a:xfrm>
              <a:prstGeom prst="rect">
                <a:avLst/>
              </a:prstGeom>
              <a:solidFill>
                <a:srgbClr val="FFD5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9" name="Rectangle 231"/>
              <p:cNvSpPr>
                <a:spLocks noChangeArrowheads="1"/>
              </p:cNvSpPr>
              <p:nvPr/>
            </p:nvSpPr>
            <p:spPr bwMode="auto">
              <a:xfrm>
                <a:off x="2021" y="1287"/>
                <a:ext cx="987" cy="12"/>
              </a:xfrm>
              <a:prstGeom prst="rect">
                <a:avLst/>
              </a:prstGeom>
              <a:solidFill>
                <a:srgbClr val="FFD4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0" name="Rectangle 230"/>
              <p:cNvSpPr>
                <a:spLocks noChangeArrowheads="1"/>
              </p:cNvSpPr>
              <p:nvPr/>
            </p:nvSpPr>
            <p:spPr bwMode="auto">
              <a:xfrm>
                <a:off x="2021" y="1299"/>
                <a:ext cx="987" cy="17"/>
              </a:xfrm>
              <a:prstGeom prst="rect">
                <a:avLst/>
              </a:prstGeom>
              <a:solidFill>
                <a:srgbClr val="FFD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1" name="Rectangle 229"/>
              <p:cNvSpPr>
                <a:spLocks noChangeArrowheads="1"/>
              </p:cNvSpPr>
              <p:nvPr/>
            </p:nvSpPr>
            <p:spPr bwMode="auto">
              <a:xfrm>
                <a:off x="2021" y="1316"/>
                <a:ext cx="987" cy="10"/>
              </a:xfrm>
              <a:prstGeom prst="rect">
                <a:avLst/>
              </a:prstGeom>
              <a:solidFill>
                <a:srgbClr val="FFD2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2" name="Rectangle 228"/>
              <p:cNvSpPr>
                <a:spLocks noChangeArrowheads="1"/>
              </p:cNvSpPr>
              <p:nvPr/>
            </p:nvSpPr>
            <p:spPr bwMode="auto">
              <a:xfrm>
                <a:off x="2021" y="1326"/>
                <a:ext cx="987" cy="12"/>
              </a:xfrm>
              <a:prstGeom prst="rect">
                <a:avLst/>
              </a:prstGeom>
              <a:solidFill>
                <a:srgbClr val="FFD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3" name="Rectangle 227"/>
              <p:cNvSpPr>
                <a:spLocks noChangeArrowheads="1"/>
              </p:cNvSpPr>
              <p:nvPr/>
            </p:nvSpPr>
            <p:spPr bwMode="auto">
              <a:xfrm>
                <a:off x="2021" y="1338"/>
                <a:ext cx="987" cy="12"/>
              </a:xfrm>
              <a:prstGeom prst="rect">
                <a:avLst/>
              </a:prstGeom>
              <a:solidFill>
                <a:srgbClr val="FFD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4" name="Rectangle 226"/>
              <p:cNvSpPr>
                <a:spLocks noChangeArrowheads="1"/>
              </p:cNvSpPr>
              <p:nvPr/>
            </p:nvSpPr>
            <p:spPr bwMode="auto">
              <a:xfrm>
                <a:off x="2021" y="1350"/>
                <a:ext cx="987" cy="6"/>
              </a:xfrm>
              <a:prstGeom prst="rect">
                <a:avLst/>
              </a:prstGeom>
              <a:solidFill>
                <a:srgbClr val="FFD0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5" name="Rectangle 225"/>
              <p:cNvSpPr>
                <a:spLocks noChangeArrowheads="1"/>
              </p:cNvSpPr>
              <p:nvPr/>
            </p:nvSpPr>
            <p:spPr bwMode="auto">
              <a:xfrm>
                <a:off x="2021" y="1356"/>
                <a:ext cx="987" cy="12"/>
              </a:xfrm>
              <a:prstGeom prst="rect">
                <a:avLst/>
              </a:prstGeom>
              <a:solidFill>
                <a:srgbClr val="FFC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6" name="Rectangle 224"/>
              <p:cNvSpPr>
                <a:spLocks noChangeArrowheads="1"/>
              </p:cNvSpPr>
              <p:nvPr/>
            </p:nvSpPr>
            <p:spPr bwMode="auto">
              <a:xfrm>
                <a:off x="2021" y="1368"/>
                <a:ext cx="987" cy="9"/>
              </a:xfrm>
              <a:prstGeom prst="rect">
                <a:avLst/>
              </a:prstGeom>
              <a:solidFill>
                <a:srgbClr val="FFC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7" name="Rectangle 223"/>
              <p:cNvSpPr>
                <a:spLocks noChangeArrowheads="1"/>
              </p:cNvSpPr>
              <p:nvPr/>
            </p:nvSpPr>
            <p:spPr bwMode="auto">
              <a:xfrm>
                <a:off x="2021" y="1377"/>
                <a:ext cx="987" cy="8"/>
              </a:xfrm>
              <a:prstGeom prst="rect">
                <a:avLst/>
              </a:prstGeom>
              <a:solidFill>
                <a:srgbClr val="FFC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8" name="Rectangle 222"/>
              <p:cNvSpPr>
                <a:spLocks noChangeArrowheads="1"/>
              </p:cNvSpPr>
              <p:nvPr/>
            </p:nvSpPr>
            <p:spPr bwMode="auto">
              <a:xfrm>
                <a:off x="2021" y="1385"/>
                <a:ext cx="987" cy="10"/>
              </a:xfrm>
              <a:prstGeom prst="rect">
                <a:avLst/>
              </a:prstGeom>
              <a:solidFill>
                <a:srgbClr val="FFC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9" name="Rectangle 221"/>
              <p:cNvSpPr>
                <a:spLocks noChangeArrowheads="1"/>
              </p:cNvSpPr>
              <p:nvPr/>
            </p:nvSpPr>
            <p:spPr bwMode="auto">
              <a:xfrm>
                <a:off x="2021" y="1395"/>
                <a:ext cx="987" cy="8"/>
              </a:xfrm>
              <a:prstGeom prst="rect">
                <a:avLst/>
              </a:prstGeom>
              <a:solidFill>
                <a:srgbClr val="FFCC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0" name="Rectangle 220"/>
              <p:cNvSpPr>
                <a:spLocks noChangeArrowheads="1"/>
              </p:cNvSpPr>
              <p:nvPr/>
            </p:nvSpPr>
            <p:spPr bwMode="auto">
              <a:xfrm>
                <a:off x="2021" y="1403"/>
                <a:ext cx="987" cy="8"/>
              </a:xfrm>
              <a:prstGeom prst="rect">
                <a:avLst/>
              </a:prstGeom>
              <a:solidFill>
                <a:srgbClr val="FFCB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1" name="Rectangle 219"/>
              <p:cNvSpPr>
                <a:spLocks noChangeArrowheads="1"/>
              </p:cNvSpPr>
              <p:nvPr/>
            </p:nvSpPr>
            <p:spPr bwMode="auto">
              <a:xfrm>
                <a:off x="2021" y="1411"/>
                <a:ext cx="987" cy="8"/>
              </a:xfrm>
              <a:prstGeom prst="rect">
                <a:avLst/>
              </a:prstGeom>
              <a:solidFill>
                <a:srgbClr val="FFCB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2" name="Rectangle 218"/>
              <p:cNvSpPr>
                <a:spLocks noChangeArrowheads="1"/>
              </p:cNvSpPr>
              <p:nvPr/>
            </p:nvSpPr>
            <p:spPr bwMode="auto">
              <a:xfrm>
                <a:off x="2021" y="1419"/>
                <a:ext cx="987" cy="6"/>
              </a:xfrm>
              <a:prstGeom prst="rect">
                <a:avLst/>
              </a:prstGeom>
              <a:solidFill>
                <a:srgbClr val="FFC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3" name="Rectangle 217"/>
              <p:cNvSpPr>
                <a:spLocks noChangeArrowheads="1"/>
              </p:cNvSpPr>
              <p:nvPr/>
            </p:nvSpPr>
            <p:spPr bwMode="auto">
              <a:xfrm>
                <a:off x="2021" y="1425"/>
                <a:ext cx="987" cy="8"/>
              </a:xfrm>
              <a:prstGeom prst="rect">
                <a:avLst/>
              </a:prstGeom>
              <a:solidFill>
                <a:srgbClr val="FFC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4" name="Rectangle 216"/>
              <p:cNvSpPr>
                <a:spLocks noChangeArrowheads="1"/>
              </p:cNvSpPr>
              <p:nvPr/>
            </p:nvSpPr>
            <p:spPr bwMode="auto">
              <a:xfrm>
                <a:off x="2021" y="1433"/>
                <a:ext cx="987" cy="9"/>
              </a:xfrm>
              <a:prstGeom prst="rect">
                <a:avLst/>
              </a:prstGeom>
              <a:solidFill>
                <a:srgbClr val="FFC9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5" name="Rectangle 215"/>
              <p:cNvSpPr>
                <a:spLocks noChangeArrowheads="1"/>
              </p:cNvSpPr>
              <p:nvPr/>
            </p:nvSpPr>
            <p:spPr bwMode="auto">
              <a:xfrm>
                <a:off x="2021" y="1442"/>
                <a:ext cx="987" cy="8"/>
              </a:xfrm>
              <a:prstGeom prst="rect">
                <a:avLst/>
              </a:prstGeom>
              <a:solidFill>
                <a:srgbClr val="FFC8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6" name="Rectangle 214"/>
              <p:cNvSpPr>
                <a:spLocks noChangeArrowheads="1"/>
              </p:cNvSpPr>
              <p:nvPr/>
            </p:nvSpPr>
            <p:spPr bwMode="auto">
              <a:xfrm>
                <a:off x="2021" y="1450"/>
                <a:ext cx="987" cy="6"/>
              </a:xfrm>
              <a:prstGeom prst="rect">
                <a:avLst/>
              </a:prstGeom>
              <a:solidFill>
                <a:srgbClr val="FFC8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7" name="Rectangle 213"/>
              <p:cNvSpPr>
                <a:spLocks noChangeArrowheads="1"/>
              </p:cNvSpPr>
              <p:nvPr/>
            </p:nvSpPr>
            <p:spPr bwMode="auto">
              <a:xfrm>
                <a:off x="2021" y="1456"/>
                <a:ext cx="987" cy="8"/>
              </a:xfrm>
              <a:prstGeom prst="rect">
                <a:avLst/>
              </a:prstGeom>
              <a:solidFill>
                <a:srgbClr val="FFC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8" name="Rectangle 212"/>
              <p:cNvSpPr>
                <a:spLocks noChangeArrowheads="1"/>
              </p:cNvSpPr>
              <p:nvPr/>
            </p:nvSpPr>
            <p:spPr bwMode="auto">
              <a:xfrm>
                <a:off x="2021" y="1464"/>
                <a:ext cx="987" cy="8"/>
              </a:xfrm>
              <a:prstGeom prst="rect">
                <a:avLst/>
              </a:prstGeom>
              <a:solidFill>
                <a:srgbClr val="FFC6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" name="Rectangle 211"/>
              <p:cNvSpPr>
                <a:spLocks noChangeArrowheads="1"/>
              </p:cNvSpPr>
              <p:nvPr/>
            </p:nvSpPr>
            <p:spPr bwMode="auto">
              <a:xfrm>
                <a:off x="2021" y="1472"/>
                <a:ext cx="987" cy="4"/>
              </a:xfrm>
              <a:prstGeom prst="rect">
                <a:avLst/>
              </a:prstGeom>
              <a:solidFill>
                <a:srgbClr val="FFC6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0" name="Rectangle 210"/>
              <p:cNvSpPr>
                <a:spLocks noChangeArrowheads="1"/>
              </p:cNvSpPr>
              <p:nvPr/>
            </p:nvSpPr>
            <p:spPr bwMode="auto">
              <a:xfrm>
                <a:off x="2021" y="1476"/>
                <a:ext cx="987" cy="8"/>
              </a:xfrm>
              <a:prstGeom prst="rect">
                <a:avLst/>
              </a:prstGeom>
              <a:solidFill>
                <a:srgbClr val="FFC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1" name="Rectangle 209"/>
              <p:cNvSpPr>
                <a:spLocks noChangeArrowheads="1"/>
              </p:cNvSpPr>
              <p:nvPr/>
            </p:nvSpPr>
            <p:spPr bwMode="auto">
              <a:xfrm>
                <a:off x="2021" y="1484"/>
                <a:ext cx="987" cy="6"/>
              </a:xfrm>
              <a:prstGeom prst="rect">
                <a:avLst/>
              </a:prstGeom>
              <a:solidFill>
                <a:srgbClr val="FFC5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2" name="Rectangle 208"/>
              <p:cNvSpPr>
                <a:spLocks noChangeArrowheads="1"/>
              </p:cNvSpPr>
              <p:nvPr/>
            </p:nvSpPr>
            <p:spPr bwMode="auto">
              <a:xfrm>
                <a:off x="2021" y="1490"/>
                <a:ext cx="987" cy="13"/>
              </a:xfrm>
              <a:prstGeom prst="rect">
                <a:avLst/>
              </a:prstGeom>
              <a:solidFill>
                <a:srgbClr val="FFC5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3" name="Rectangle 207"/>
              <p:cNvSpPr>
                <a:spLocks noChangeArrowheads="1"/>
              </p:cNvSpPr>
              <p:nvPr/>
            </p:nvSpPr>
            <p:spPr bwMode="auto">
              <a:xfrm>
                <a:off x="2021" y="1503"/>
                <a:ext cx="987" cy="4"/>
              </a:xfrm>
              <a:prstGeom prst="rect">
                <a:avLst/>
              </a:prstGeom>
              <a:solidFill>
                <a:srgbClr val="FFC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4" name="Rectangle 206"/>
              <p:cNvSpPr>
                <a:spLocks noChangeArrowheads="1"/>
              </p:cNvSpPr>
              <p:nvPr/>
            </p:nvSpPr>
            <p:spPr bwMode="auto">
              <a:xfrm>
                <a:off x="2021" y="1507"/>
                <a:ext cx="987" cy="8"/>
              </a:xfrm>
              <a:prstGeom prst="rect">
                <a:avLst/>
              </a:prstGeom>
              <a:solidFill>
                <a:srgbClr val="FFC4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5" name="Rectangle 205"/>
              <p:cNvSpPr>
                <a:spLocks noChangeArrowheads="1"/>
              </p:cNvSpPr>
              <p:nvPr/>
            </p:nvSpPr>
            <p:spPr bwMode="auto">
              <a:xfrm>
                <a:off x="2021" y="1515"/>
                <a:ext cx="987" cy="6"/>
              </a:xfrm>
              <a:prstGeom prst="rect">
                <a:avLst/>
              </a:prstGeom>
              <a:solidFill>
                <a:srgbClr val="FFC3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6" name="Rectangle 204"/>
              <p:cNvSpPr>
                <a:spLocks noChangeArrowheads="1"/>
              </p:cNvSpPr>
              <p:nvPr/>
            </p:nvSpPr>
            <p:spPr bwMode="auto">
              <a:xfrm>
                <a:off x="2021" y="1521"/>
                <a:ext cx="987" cy="6"/>
              </a:xfrm>
              <a:prstGeom prst="rect">
                <a:avLst/>
              </a:prstGeom>
              <a:solidFill>
                <a:srgbClr val="FFC3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7" name="Rectangle 203"/>
              <p:cNvSpPr>
                <a:spLocks noChangeArrowheads="1"/>
              </p:cNvSpPr>
              <p:nvPr/>
            </p:nvSpPr>
            <p:spPr bwMode="auto">
              <a:xfrm>
                <a:off x="2021" y="1527"/>
                <a:ext cx="987" cy="10"/>
              </a:xfrm>
              <a:prstGeom prst="rect">
                <a:avLst/>
              </a:prstGeom>
              <a:solidFill>
                <a:srgbClr val="FFC3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8" name="Rectangle 202"/>
              <p:cNvSpPr>
                <a:spLocks noChangeArrowheads="1"/>
              </p:cNvSpPr>
              <p:nvPr/>
            </p:nvSpPr>
            <p:spPr bwMode="auto">
              <a:xfrm>
                <a:off x="2021" y="1537"/>
                <a:ext cx="987" cy="6"/>
              </a:xfrm>
              <a:prstGeom prst="rect">
                <a:avLst/>
              </a:prstGeom>
              <a:solidFill>
                <a:srgbClr val="FFC2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9" name="Rectangle 201"/>
              <p:cNvSpPr>
                <a:spLocks noChangeArrowheads="1"/>
              </p:cNvSpPr>
              <p:nvPr/>
            </p:nvSpPr>
            <p:spPr bwMode="auto">
              <a:xfrm>
                <a:off x="2021" y="1543"/>
                <a:ext cx="987" cy="10"/>
              </a:xfrm>
              <a:prstGeom prst="rect">
                <a:avLst/>
              </a:prstGeom>
              <a:solidFill>
                <a:srgbClr val="FFC2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0" name="Rectangle 200"/>
              <p:cNvSpPr>
                <a:spLocks noChangeArrowheads="1"/>
              </p:cNvSpPr>
              <p:nvPr/>
            </p:nvSpPr>
            <p:spPr bwMode="auto">
              <a:xfrm>
                <a:off x="2021" y="1553"/>
                <a:ext cx="987" cy="4"/>
              </a:xfrm>
              <a:prstGeom prst="rect">
                <a:avLst/>
              </a:prstGeom>
              <a:solidFill>
                <a:srgbClr val="FFC2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1" name="Rectangle 199"/>
              <p:cNvSpPr>
                <a:spLocks noChangeArrowheads="1"/>
              </p:cNvSpPr>
              <p:nvPr/>
            </p:nvSpPr>
            <p:spPr bwMode="auto">
              <a:xfrm>
                <a:off x="2021" y="1557"/>
                <a:ext cx="987" cy="5"/>
              </a:xfrm>
              <a:prstGeom prst="rect">
                <a:avLst/>
              </a:prstGeom>
              <a:solidFill>
                <a:srgbClr val="FFC2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2" name="Rectangle 198"/>
              <p:cNvSpPr>
                <a:spLocks noChangeArrowheads="1"/>
              </p:cNvSpPr>
              <p:nvPr/>
            </p:nvSpPr>
            <p:spPr bwMode="auto">
              <a:xfrm>
                <a:off x="2021" y="1562"/>
                <a:ext cx="987" cy="14"/>
              </a:xfrm>
              <a:prstGeom prst="rect">
                <a:avLst/>
              </a:prstGeom>
              <a:solidFill>
                <a:srgbClr val="FFC1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3" name="Rectangle 197"/>
              <p:cNvSpPr>
                <a:spLocks noChangeArrowheads="1"/>
              </p:cNvSpPr>
              <p:nvPr/>
            </p:nvSpPr>
            <p:spPr bwMode="auto">
              <a:xfrm>
                <a:off x="2021" y="1576"/>
                <a:ext cx="987" cy="6"/>
              </a:xfrm>
              <a:prstGeom prst="rect">
                <a:avLst/>
              </a:prstGeom>
              <a:solidFill>
                <a:srgbClr val="FFC1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4" name="Rectangle 196"/>
              <p:cNvSpPr>
                <a:spLocks noChangeArrowheads="1"/>
              </p:cNvSpPr>
              <p:nvPr/>
            </p:nvSpPr>
            <p:spPr bwMode="auto">
              <a:xfrm>
                <a:off x="2021" y="1582"/>
                <a:ext cx="987" cy="8"/>
              </a:xfrm>
              <a:prstGeom prst="rect">
                <a:avLst/>
              </a:prstGeom>
              <a:solidFill>
                <a:srgbClr val="FFC1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5" name="Rectangle 195"/>
              <p:cNvSpPr>
                <a:spLocks noChangeArrowheads="1"/>
              </p:cNvSpPr>
              <p:nvPr/>
            </p:nvSpPr>
            <p:spPr bwMode="auto">
              <a:xfrm>
                <a:off x="2021" y="1590"/>
                <a:ext cx="987" cy="2"/>
              </a:xfrm>
              <a:prstGeom prst="rect">
                <a:avLst/>
              </a:prstGeom>
              <a:solidFill>
                <a:srgbClr val="FFC1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6" name="Rectangle 194"/>
              <p:cNvSpPr>
                <a:spLocks noChangeArrowheads="1"/>
              </p:cNvSpPr>
              <p:nvPr/>
            </p:nvSpPr>
            <p:spPr bwMode="auto">
              <a:xfrm>
                <a:off x="2021" y="1592"/>
                <a:ext cx="987" cy="6"/>
              </a:xfrm>
              <a:prstGeom prst="rect">
                <a:avLst/>
              </a:prstGeom>
              <a:solidFill>
                <a:srgbClr val="FFC1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7" name="Rectangle 193"/>
              <p:cNvSpPr>
                <a:spLocks noChangeArrowheads="1"/>
              </p:cNvSpPr>
              <p:nvPr/>
            </p:nvSpPr>
            <p:spPr bwMode="auto">
              <a:xfrm>
                <a:off x="2021" y="1598"/>
                <a:ext cx="987" cy="10"/>
              </a:xfrm>
              <a:prstGeom prst="rect">
                <a:avLst/>
              </a:prstGeom>
              <a:solidFill>
                <a:srgbClr val="FFC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8" name="Rectangle 192"/>
              <p:cNvSpPr>
                <a:spLocks noChangeArrowheads="1"/>
              </p:cNvSpPr>
              <p:nvPr/>
            </p:nvSpPr>
            <p:spPr bwMode="auto">
              <a:xfrm>
                <a:off x="2021" y="1608"/>
                <a:ext cx="987" cy="2"/>
              </a:xfrm>
              <a:prstGeom prst="rect">
                <a:avLst/>
              </a:prstGeom>
              <a:solidFill>
                <a:srgbClr val="FFC0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9" name="Rectangle 191"/>
              <p:cNvSpPr>
                <a:spLocks noChangeArrowheads="1"/>
              </p:cNvSpPr>
              <p:nvPr/>
            </p:nvSpPr>
            <p:spPr bwMode="auto">
              <a:xfrm>
                <a:off x="2021" y="1610"/>
                <a:ext cx="987" cy="15"/>
              </a:xfrm>
              <a:prstGeom prst="rect">
                <a:avLst/>
              </a:prstGeom>
              <a:solidFill>
                <a:srgbClr val="FFC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0" name="Rectangle 190"/>
              <p:cNvSpPr>
                <a:spLocks noChangeArrowheads="1"/>
              </p:cNvSpPr>
              <p:nvPr/>
            </p:nvSpPr>
            <p:spPr bwMode="auto">
              <a:xfrm>
                <a:off x="2021" y="1625"/>
                <a:ext cx="987" cy="2"/>
              </a:xfrm>
              <a:prstGeom prst="rect">
                <a:avLst/>
              </a:prstGeom>
              <a:solidFill>
                <a:srgbClr val="FFC0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1" name="Rectangle 189"/>
              <p:cNvSpPr>
                <a:spLocks noChangeArrowheads="1"/>
              </p:cNvSpPr>
              <p:nvPr/>
            </p:nvSpPr>
            <p:spPr bwMode="auto">
              <a:xfrm>
                <a:off x="2021" y="1627"/>
                <a:ext cx="987" cy="10"/>
              </a:xfrm>
              <a:prstGeom prst="rect">
                <a:avLst/>
              </a:prstGeom>
              <a:solidFill>
                <a:srgbClr val="FFC0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2" name="Rectangle 188"/>
              <p:cNvSpPr>
                <a:spLocks noChangeArrowheads="1"/>
              </p:cNvSpPr>
              <p:nvPr/>
            </p:nvSpPr>
            <p:spPr bwMode="auto">
              <a:xfrm>
                <a:off x="2021" y="1637"/>
                <a:ext cx="987" cy="2"/>
              </a:xfrm>
              <a:prstGeom prst="rect">
                <a:avLst/>
              </a:prstGeom>
              <a:solidFill>
                <a:srgbClr val="FFC0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3" name="Rectangle 187"/>
              <p:cNvSpPr>
                <a:spLocks noChangeArrowheads="1"/>
              </p:cNvSpPr>
              <p:nvPr/>
            </p:nvSpPr>
            <p:spPr bwMode="auto">
              <a:xfrm>
                <a:off x="2021" y="1639"/>
                <a:ext cx="987" cy="14"/>
              </a:xfrm>
              <a:prstGeom prst="rect">
                <a:avLst/>
              </a:prstGeom>
              <a:solidFill>
                <a:srgbClr val="FFC0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3" name="Rectangle 185"/>
            <p:cNvSpPr>
              <a:spLocks noChangeArrowheads="1"/>
            </p:cNvSpPr>
            <p:nvPr/>
          </p:nvSpPr>
          <p:spPr bwMode="auto">
            <a:xfrm>
              <a:off x="2021" y="1653"/>
              <a:ext cx="987" cy="10"/>
            </a:xfrm>
            <a:prstGeom prst="rect">
              <a:avLst/>
            </a:prstGeom>
            <a:solidFill>
              <a:srgbClr val="FFC0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Rectangle 184"/>
            <p:cNvSpPr>
              <a:spLocks noChangeArrowheads="1"/>
            </p:cNvSpPr>
            <p:nvPr/>
          </p:nvSpPr>
          <p:spPr bwMode="auto">
            <a:xfrm>
              <a:off x="2021" y="1663"/>
              <a:ext cx="987" cy="2"/>
            </a:xfrm>
            <a:prstGeom prst="rect">
              <a:avLst/>
            </a:prstGeom>
            <a:solidFill>
              <a:srgbClr val="FFC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Rectangle 183"/>
            <p:cNvSpPr>
              <a:spLocks noChangeArrowheads="1"/>
            </p:cNvSpPr>
            <p:nvPr/>
          </p:nvSpPr>
          <p:spPr bwMode="auto">
            <a:xfrm>
              <a:off x="2021" y="1665"/>
              <a:ext cx="987" cy="6"/>
            </a:xfrm>
            <a:prstGeom prst="rect">
              <a:avLst/>
            </a:prstGeom>
            <a:solidFill>
              <a:srgbClr val="FFC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Rectangle 182"/>
            <p:cNvSpPr>
              <a:spLocks noChangeArrowheads="1"/>
            </p:cNvSpPr>
            <p:nvPr/>
          </p:nvSpPr>
          <p:spPr bwMode="auto">
            <a:xfrm>
              <a:off x="2021" y="1671"/>
              <a:ext cx="987" cy="8"/>
            </a:xfrm>
            <a:prstGeom prst="rect">
              <a:avLst/>
            </a:prstGeom>
            <a:solidFill>
              <a:srgbClr val="FFC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Rectangle 181"/>
            <p:cNvSpPr>
              <a:spLocks noChangeArrowheads="1"/>
            </p:cNvSpPr>
            <p:nvPr/>
          </p:nvSpPr>
          <p:spPr bwMode="auto">
            <a:xfrm>
              <a:off x="2021" y="1679"/>
              <a:ext cx="987" cy="7"/>
            </a:xfrm>
            <a:prstGeom prst="rect">
              <a:avLst/>
            </a:prstGeom>
            <a:solidFill>
              <a:srgbClr val="FFC1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Rectangle 180"/>
            <p:cNvSpPr>
              <a:spLocks noChangeArrowheads="1"/>
            </p:cNvSpPr>
            <p:nvPr/>
          </p:nvSpPr>
          <p:spPr bwMode="auto">
            <a:xfrm>
              <a:off x="2021" y="1686"/>
              <a:ext cx="987" cy="10"/>
            </a:xfrm>
            <a:prstGeom prst="rect">
              <a:avLst/>
            </a:prstGeom>
            <a:solidFill>
              <a:srgbClr val="FFC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Rectangle 179"/>
            <p:cNvSpPr>
              <a:spLocks noChangeArrowheads="1"/>
            </p:cNvSpPr>
            <p:nvPr/>
          </p:nvSpPr>
          <p:spPr bwMode="auto">
            <a:xfrm>
              <a:off x="2021" y="1696"/>
              <a:ext cx="987" cy="8"/>
            </a:xfrm>
            <a:prstGeom prst="rect">
              <a:avLst/>
            </a:prstGeom>
            <a:solidFill>
              <a:srgbClr val="FFC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Rectangle 178"/>
            <p:cNvSpPr>
              <a:spLocks noChangeArrowheads="1"/>
            </p:cNvSpPr>
            <p:nvPr/>
          </p:nvSpPr>
          <p:spPr bwMode="auto">
            <a:xfrm>
              <a:off x="2021" y="1704"/>
              <a:ext cx="987" cy="4"/>
            </a:xfrm>
            <a:prstGeom prst="rect">
              <a:avLst/>
            </a:prstGeom>
            <a:solidFill>
              <a:srgbClr val="FF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Rectangle 177"/>
            <p:cNvSpPr>
              <a:spLocks noChangeArrowheads="1"/>
            </p:cNvSpPr>
            <p:nvPr/>
          </p:nvSpPr>
          <p:spPr bwMode="auto">
            <a:xfrm>
              <a:off x="2021" y="1708"/>
              <a:ext cx="987" cy="10"/>
            </a:xfrm>
            <a:prstGeom prst="rect">
              <a:avLst/>
            </a:prstGeom>
            <a:solidFill>
              <a:srgbClr val="FFC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Rectangle 176"/>
            <p:cNvSpPr>
              <a:spLocks noChangeArrowheads="1"/>
            </p:cNvSpPr>
            <p:nvPr/>
          </p:nvSpPr>
          <p:spPr bwMode="auto">
            <a:xfrm>
              <a:off x="2021" y="1718"/>
              <a:ext cx="987" cy="4"/>
            </a:xfrm>
            <a:prstGeom prst="rect">
              <a:avLst/>
            </a:prstGeom>
            <a:solidFill>
              <a:srgbClr val="FFC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Rectangle 175"/>
            <p:cNvSpPr>
              <a:spLocks noChangeArrowheads="1"/>
            </p:cNvSpPr>
            <p:nvPr/>
          </p:nvSpPr>
          <p:spPr bwMode="auto">
            <a:xfrm>
              <a:off x="2021" y="1722"/>
              <a:ext cx="987" cy="8"/>
            </a:xfrm>
            <a:prstGeom prst="rect">
              <a:avLst/>
            </a:prstGeom>
            <a:solidFill>
              <a:srgbClr val="FFC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Rectangle 174"/>
            <p:cNvSpPr>
              <a:spLocks noChangeArrowheads="1"/>
            </p:cNvSpPr>
            <p:nvPr/>
          </p:nvSpPr>
          <p:spPr bwMode="auto">
            <a:xfrm>
              <a:off x="2021" y="1730"/>
              <a:ext cx="987" cy="10"/>
            </a:xfrm>
            <a:prstGeom prst="rect">
              <a:avLst/>
            </a:prstGeom>
            <a:solidFill>
              <a:srgbClr val="FFC3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Rectangle 173"/>
            <p:cNvSpPr>
              <a:spLocks noChangeArrowheads="1"/>
            </p:cNvSpPr>
            <p:nvPr/>
          </p:nvSpPr>
          <p:spPr bwMode="auto">
            <a:xfrm>
              <a:off x="2021" y="1740"/>
              <a:ext cx="987" cy="5"/>
            </a:xfrm>
            <a:prstGeom prst="rect">
              <a:avLst/>
            </a:prstGeom>
            <a:solidFill>
              <a:srgbClr val="FFC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Rectangle 172"/>
            <p:cNvSpPr>
              <a:spLocks noChangeArrowheads="1"/>
            </p:cNvSpPr>
            <p:nvPr/>
          </p:nvSpPr>
          <p:spPr bwMode="auto">
            <a:xfrm>
              <a:off x="2021" y="1745"/>
              <a:ext cx="987" cy="8"/>
            </a:xfrm>
            <a:prstGeom prst="rect">
              <a:avLst/>
            </a:prstGeom>
            <a:solidFill>
              <a:srgbClr val="FFC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171"/>
            <p:cNvSpPr>
              <a:spLocks noChangeArrowheads="1"/>
            </p:cNvSpPr>
            <p:nvPr/>
          </p:nvSpPr>
          <p:spPr bwMode="auto">
            <a:xfrm>
              <a:off x="2021" y="1753"/>
              <a:ext cx="987" cy="6"/>
            </a:xfrm>
            <a:prstGeom prst="rect">
              <a:avLst/>
            </a:prstGeom>
            <a:solidFill>
              <a:srgbClr val="FFC4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Rectangle 170"/>
            <p:cNvSpPr>
              <a:spLocks noChangeArrowheads="1"/>
            </p:cNvSpPr>
            <p:nvPr/>
          </p:nvSpPr>
          <p:spPr bwMode="auto">
            <a:xfrm>
              <a:off x="2021" y="1759"/>
              <a:ext cx="987" cy="10"/>
            </a:xfrm>
            <a:prstGeom prst="rect">
              <a:avLst/>
            </a:prstGeom>
            <a:solidFill>
              <a:srgbClr val="FFC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169"/>
            <p:cNvSpPr>
              <a:spLocks noChangeArrowheads="1"/>
            </p:cNvSpPr>
            <p:nvPr/>
          </p:nvSpPr>
          <p:spPr bwMode="auto">
            <a:xfrm>
              <a:off x="2021" y="1769"/>
              <a:ext cx="987" cy="6"/>
            </a:xfrm>
            <a:prstGeom prst="rect">
              <a:avLst/>
            </a:prstGeom>
            <a:solidFill>
              <a:srgbClr val="FFC5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Rectangle 168"/>
            <p:cNvSpPr>
              <a:spLocks noChangeArrowheads="1"/>
            </p:cNvSpPr>
            <p:nvPr/>
          </p:nvSpPr>
          <p:spPr bwMode="auto">
            <a:xfrm>
              <a:off x="2021" y="1775"/>
              <a:ext cx="987" cy="6"/>
            </a:xfrm>
            <a:prstGeom prst="rect">
              <a:avLst/>
            </a:prstGeom>
            <a:solidFill>
              <a:srgbClr val="FFC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167"/>
            <p:cNvSpPr>
              <a:spLocks noChangeArrowheads="1"/>
            </p:cNvSpPr>
            <p:nvPr/>
          </p:nvSpPr>
          <p:spPr bwMode="auto">
            <a:xfrm>
              <a:off x="2021" y="1781"/>
              <a:ext cx="987" cy="8"/>
            </a:xfrm>
            <a:prstGeom prst="rect">
              <a:avLst/>
            </a:prstGeom>
            <a:solidFill>
              <a:srgbClr val="FFC5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Rectangle 166"/>
            <p:cNvSpPr>
              <a:spLocks noChangeArrowheads="1"/>
            </p:cNvSpPr>
            <p:nvPr/>
          </p:nvSpPr>
          <p:spPr bwMode="auto">
            <a:xfrm>
              <a:off x="2021" y="1789"/>
              <a:ext cx="987" cy="6"/>
            </a:xfrm>
            <a:prstGeom prst="rect">
              <a:avLst/>
            </a:prstGeom>
            <a:solidFill>
              <a:srgbClr val="FFC6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Rectangle 165"/>
            <p:cNvSpPr>
              <a:spLocks noChangeArrowheads="1"/>
            </p:cNvSpPr>
            <p:nvPr/>
          </p:nvSpPr>
          <p:spPr bwMode="auto">
            <a:xfrm>
              <a:off x="2021" y="1795"/>
              <a:ext cx="987" cy="9"/>
            </a:xfrm>
            <a:prstGeom prst="rect">
              <a:avLst/>
            </a:prstGeom>
            <a:solidFill>
              <a:srgbClr val="FFC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164"/>
            <p:cNvSpPr>
              <a:spLocks noChangeArrowheads="1"/>
            </p:cNvSpPr>
            <p:nvPr/>
          </p:nvSpPr>
          <p:spPr bwMode="auto">
            <a:xfrm>
              <a:off x="2021" y="1804"/>
              <a:ext cx="987" cy="6"/>
            </a:xfrm>
            <a:prstGeom prst="rect">
              <a:avLst/>
            </a:prstGeom>
            <a:solidFill>
              <a:srgbClr val="FFC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Rectangle 163"/>
            <p:cNvSpPr>
              <a:spLocks noChangeArrowheads="1"/>
            </p:cNvSpPr>
            <p:nvPr/>
          </p:nvSpPr>
          <p:spPr bwMode="auto">
            <a:xfrm>
              <a:off x="2021" y="1810"/>
              <a:ext cx="987" cy="8"/>
            </a:xfrm>
            <a:prstGeom prst="rect">
              <a:avLst/>
            </a:prstGeom>
            <a:solidFill>
              <a:srgbClr val="FFC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Rectangle 162"/>
            <p:cNvSpPr>
              <a:spLocks noChangeArrowheads="1"/>
            </p:cNvSpPr>
            <p:nvPr/>
          </p:nvSpPr>
          <p:spPr bwMode="auto">
            <a:xfrm>
              <a:off x="2021" y="1818"/>
              <a:ext cx="987" cy="8"/>
            </a:xfrm>
            <a:prstGeom prst="rect">
              <a:avLst/>
            </a:prstGeom>
            <a:solidFill>
              <a:srgbClr val="FFC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Rectangle 161"/>
            <p:cNvSpPr>
              <a:spLocks noChangeArrowheads="1"/>
            </p:cNvSpPr>
            <p:nvPr/>
          </p:nvSpPr>
          <p:spPr bwMode="auto">
            <a:xfrm>
              <a:off x="2021" y="1826"/>
              <a:ext cx="987" cy="8"/>
            </a:xfrm>
            <a:prstGeom prst="rect">
              <a:avLst/>
            </a:prstGeom>
            <a:solidFill>
              <a:srgbClr val="FFC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Rectangle 160"/>
            <p:cNvSpPr>
              <a:spLocks noChangeArrowheads="1"/>
            </p:cNvSpPr>
            <p:nvPr/>
          </p:nvSpPr>
          <p:spPr bwMode="auto">
            <a:xfrm>
              <a:off x="2021" y="1834"/>
              <a:ext cx="987" cy="8"/>
            </a:xfrm>
            <a:prstGeom prst="rect">
              <a:avLst/>
            </a:prstGeom>
            <a:solidFill>
              <a:srgbClr val="FFC9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Rectangle 159"/>
            <p:cNvSpPr>
              <a:spLocks noChangeArrowheads="1"/>
            </p:cNvSpPr>
            <p:nvPr/>
          </p:nvSpPr>
          <p:spPr bwMode="auto">
            <a:xfrm>
              <a:off x="2021" y="1842"/>
              <a:ext cx="987" cy="6"/>
            </a:xfrm>
            <a:prstGeom prst="rect">
              <a:avLst/>
            </a:prstGeom>
            <a:solidFill>
              <a:srgbClr val="FFC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Rectangle 158"/>
            <p:cNvSpPr>
              <a:spLocks noChangeArrowheads="1"/>
            </p:cNvSpPr>
            <p:nvPr/>
          </p:nvSpPr>
          <p:spPr bwMode="auto">
            <a:xfrm>
              <a:off x="2021" y="1848"/>
              <a:ext cx="987" cy="8"/>
            </a:xfrm>
            <a:prstGeom prst="rect">
              <a:avLst/>
            </a:prstGeom>
            <a:solidFill>
              <a:srgbClr val="FFCB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Rectangle 157"/>
            <p:cNvSpPr>
              <a:spLocks noChangeArrowheads="1"/>
            </p:cNvSpPr>
            <p:nvPr/>
          </p:nvSpPr>
          <p:spPr bwMode="auto">
            <a:xfrm>
              <a:off x="2021" y="1856"/>
              <a:ext cx="987" cy="9"/>
            </a:xfrm>
            <a:prstGeom prst="rect">
              <a:avLst/>
            </a:prstGeom>
            <a:solidFill>
              <a:srgbClr val="FFC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Rectangle 156"/>
            <p:cNvSpPr>
              <a:spLocks noChangeArrowheads="1"/>
            </p:cNvSpPr>
            <p:nvPr/>
          </p:nvSpPr>
          <p:spPr bwMode="auto">
            <a:xfrm>
              <a:off x="2021" y="1865"/>
              <a:ext cx="987" cy="12"/>
            </a:xfrm>
            <a:prstGeom prst="rect">
              <a:avLst/>
            </a:prstGeom>
            <a:solidFill>
              <a:srgbClr val="FFC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Rectangle 155"/>
            <p:cNvSpPr>
              <a:spLocks noChangeArrowheads="1"/>
            </p:cNvSpPr>
            <p:nvPr/>
          </p:nvSpPr>
          <p:spPr bwMode="auto">
            <a:xfrm>
              <a:off x="2021" y="1877"/>
              <a:ext cx="987" cy="6"/>
            </a:xfrm>
            <a:prstGeom prst="rect">
              <a:avLst/>
            </a:prstGeom>
            <a:solidFill>
              <a:srgbClr val="FFC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Rectangle 154"/>
            <p:cNvSpPr>
              <a:spLocks noChangeArrowheads="1"/>
            </p:cNvSpPr>
            <p:nvPr/>
          </p:nvSpPr>
          <p:spPr bwMode="auto">
            <a:xfrm>
              <a:off x="2021" y="1883"/>
              <a:ext cx="987" cy="8"/>
            </a:xfrm>
            <a:prstGeom prst="rect">
              <a:avLst/>
            </a:prstGeom>
            <a:solidFill>
              <a:srgbClr val="FFC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Rectangle 153"/>
            <p:cNvSpPr>
              <a:spLocks noChangeArrowheads="1"/>
            </p:cNvSpPr>
            <p:nvPr/>
          </p:nvSpPr>
          <p:spPr bwMode="auto">
            <a:xfrm>
              <a:off x="2021" y="1891"/>
              <a:ext cx="987" cy="8"/>
            </a:xfrm>
            <a:prstGeom prst="rect">
              <a:avLst/>
            </a:prstGeom>
            <a:solidFill>
              <a:srgbClr val="FFC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Rectangle 152"/>
            <p:cNvSpPr>
              <a:spLocks noChangeArrowheads="1"/>
            </p:cNvSpPr>
            <p:nvPr/>
          </p:nvSpPr>
          <p:spPr bwMode="auto">
            <a:xfrm>
              <a:off x="2021" y="1899"/>
              <a:ext cx="987" cy="12"/>
            </a:xfrm>
            <a:prstGeom prst="rect">
              <a:avLst/>
            </a:prstGeom>
            <a:solidFill>
              <a:srgbClr val="FFC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Rectangle 151"/>
            <p:cNvSpPr>
              <a:spLocks noChangeArrowheads="1"/>
            </p:cNvSpPr>
            <p:nvPr/>
          </p:nvSpPr>
          <p:spPr bwMode="auto">
            <a:xfrm>
              <a:off x="2021" y="1911"/>
              <a:ext cx="987" cy="10"/>
            </a:xfrm>
            <a:prstGeom prst="rect">
              <a:avLst/>
            </a:prstGeom>
            <a:solidFill>
              <a:srgbClr val="FFD0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Rectangle 150"/>
            <p:cNvSpPr>
              <a:spLocks noChangeArrowheads="1"/>
            </p:cNvSpPr>
            <p:nvPr/>
          </p:nvSpPr>
          <p:spPr bwMode="auto">
            <a:xfrm>
              <a:off x="2021" y="1921"/>
              <a:ext cx="987" cy="13"/>
            </a:xfrm>
            <a:prstGeom prst="rect">
              <a:avLst/>
            </a:prstGeom>
            <a:solidFill>
              <a:srgbClr val="FFD1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Rectangle 149"/>
            <p:cNvSpPr>
              <a:spLocks noChangeArrowheads="1"/>
            </p:cNvSpPr>
            <p:nvPr/>
          </p:nvSpPr>
          <p:spPr bwMode="auto">
            <a:xfrm>
              <a:off x="2021" y="1934"/>
              <a:ext cx="987" cy="12"/>
            </a:xfrm>
            <a:prstGeom prst="rect">
              <a:avLst/>
            </a:prstGeom>
            <a:solidFill>
              <a:srgbClr val="FFD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Rectangle 148"/>
            <p:cNvSpPr>
              <a:spLocks noChangeArrowheads="1"/>
            </p:cNvSpPr>
            <p:nvPr/>
          </p:nvSpPr>
          <p:spPr bwMode="auto">
            <a:xfrm>
              <a:off x="2021" y="1946"/>
              <a:ext cx="987" cy="10"/>
            </a:xfrm>
            <a:prstGeom prst="rect">
              <a:avLst/>
            </a:prstGeom>
            <a:solidFill>
              <a:srgbClr val="FFD2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Rectangle 147"/>
            <p:cNvSpPr>
              <a:spLocks noChangeArrowheads="1"/>
            </p:cNvSpPr>
            <p:nvPr/>
          </p:nvSpPr>
          <p:spPr bwMode="auto">
            <a:xfrm>
              <a:off x="2021" y="1956"/>
              <a:ext cx="987" cy="16"/>
            </a:xfrm>
            <a:prstGeom prst="rect">
              <a:avLst/>
            </a:prstGeom>
            <a:solidFill>
              <a:srgbClr val="FFD3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Rectangle 146"/>
            <p:cNvSpPr>
              <a:spLocks noChangeArrowheads="1"/>
            </p:cNvSpPr>
            <p:nvPr/>
          </p:nvSpPr>
          <p:spPr bwMode="auto">
            <a:xfrm>
              <a:off x="2021" y="1972"/>
              <a:ext cx="987" cy="15"/>
            </a:xfrm>
            <a:prstGeom prst="rect">
              <a:avLst/>
            </a:prstGeom>
            <a:solidFill>
              <a:srgbClr val="FFD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Rectangle 145"/>
            <p:cNvSpPr>
              <a:spLocks noChangeArrowheads="1"/>
            </p:cNvSpPr>
            <p:nvPr/>
          </p:nvSpPr>
          <p:spPr bwMode="auto">
            <a:xfrm>
              <a:off x="2021" y="1987"/>
              <a:ext cx="987" cy="16"/>
            </a:xfrm>
            <a:prstGeom prst="rect">
              <a:avLst/>
            </a:prstGeom>
            <a:solidFill>
              <a:srgbClr val="FFD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Rectangle 144"/>
            <p:cNvSpPr>
              <a:spLocks noChangeArrowheads="1"/>
            </p:cNvSpPr>
            <p:nvPr/>
          </p:nvSpPr>
          <p:spPr bwMode="auto">
            <a:xfrm>
              <a:off x="2021" y="2003"/>
              <a:ext cx="987" cy="22"/>
            </a:xfrm>
            <a:prstGeom prst="rect">
              <a:avLst/>
            </a:prstGeom>
            <a:solidFill>
              <a:srgbClr val="FFD6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Rectangle 143"/>
            <p:cNvSpPr>
              <a:spLocks noChangeArrowheads="1"/>
            </p:cNvSpPr>
            <p:nvPr/>
          </p:nvSpPr>
          <p:spPr bwMode="auto">
            <a:xfrm>
              <a:off x="2021" y="2025"/>
              <a:ext cx="987" cy="35"/>
            </a:xfrm>
            <a:prstGeom prst="rect">
              <a:avLst/>
            </a:prstGeom>
            <a:solidFill>
              <a:srgbClr val="FFD7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Rectangle 142"/>
            <p:cNvSpPr>
              <a:spLocks noChangeArrowheads="1"/>
            </p:cNvSpPr>
            <p:nvPr/>
          </p:nvSpPr>
          <p:spPr bwMode="auto">
            <a:xfrm>
              <a:off x="2021" y="2060"/>
              <a:ext cx="987" cy="38"/>
            </a:xfrm>
            <a:prstGeom prst="rect">
              <a:avLst/>
            </a:prstGeom>
            <a:solidFill>
              <a:srgbClr val="FFD8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Rectangle 141"/>
            <p:cNvSpPr>
              <a:spLocks noChangeArrowheads="1"/>
            </p:cNvSpPr>
            <p:nvPr/>
          </p:nvSpPr>
          <p:spPr bwMode="auto">
            <a:xfrm>
              <a:off x="2021" y="2098"/>
              <a:ext cx="987" cy="25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Rectangle 140"/>
            <p:cNvSpPr>
              <a:spLocks noChangeArrowheads="1"/>
            </p:cNvSpPr>
            <p:nvPr/>
          </p:nvSpPr>
          <p:spPr bwMode="auto">
            <a:xfrm>
              <a:off x="2022" y="1140"/>
              <a:ext cx="987" cy="984"/>
            </a:xfrm>
            <a:prstGeom prst="rect">
              <a:avLst/>
            </a:prstGeom>
            <a:noFill/>
            <a:ln w="10160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79" name="Picture 139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9" y="155"/>
              <a:ext cx="1006" cy="10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0" name="Picture 138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9" y="155"/>
              <a:ext cx="1006" cy="10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1" name="Rectangle 137"/>
            <p:cNvSpPr>
              <a:spLocks noChangeArrowheads="1"/>
            </p:cNvSpPr>
            <p:nvPr/>
          </p:nvSpPr>
          <p:spPr bwMode="auto">
            <a:xfrm>
              <a:off x="1011" y="128"/>
              <a:ext cx="986" cy="61"/>
            </a:xfrm>
            <a:prstGeom prst="rect">
              <a:avLst/>
            </a:prstGeom>
            <a:solidFill>
              <a:srgbClr val="C9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Rectangle 136"/>
            <p:cNvSpPr>
              <a:spLocks noChangeArrowheads="1"/>
            </p:cNvSpPr>
            <p:nvPr/>
          </p:nvSpPr>
          <p:spPr bwMode="auto">
            <a:xfrm>
              <a:off x="1011" y="189"/>
              <a:ext cx="986" cy="43"/>
            </a:xfrm>
            <a:prstGeom prst="rect">
              <a:avLst/>
            </a:prstGeom>
            <a:solidFill>
              <a:srgbClr val="C7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Rectangle 135"/>
            <p:cNvSpPr>
              <a:spLocks noChangeArrowheads="1"/>
            </p:cNvSpPr>
            <p:nvPr/>
          </p:nvSpPr>
          <p:spPr bwMode="auto">
            <a:xfrm>
              <a:off x="1011" y="232"/>
              <a:ext cx="986" cy="30"/>
            </a:xfrm>
            <a:prstGeom prst="rect">
              <a:avLst/>
            </a:pr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Rectangle 134"/>
            <p:cNvSpPr>
              <a:spLocks noChangeArrowheads="1"/>
            </p:cNvSpPr>
            <p:nvPr/>
          </p:nvSpPr>
          <p:spPr bwMode="auto">
            <a:xfrm>
              <a:off x="1011" y="262"/>
              <a:ext cx="986" cy="27"/>
            </a:xfrm>
            <a:prstGeom prst="rect">
              <a:avLst/>
            </a:pr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Rectangle 133"/>
            <p:cNvSpPr>
              <a:spLocks noChangeArrowheads="1"/>
            </p:cNvSpPr>
            <p:nvPr/>
          </p:nvSpPr>
          <p:spPr bwMode="auto">
            <a:xfrm>
              <a:off x="1011" y="289"/>
              <a:ext cx="986" cy="22"/>
            </a:xfrm>
            <a:prstGeom prst="rect">
              <a:avLst/>
            </a:pr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Rectangle 132"/>
            <p:cNvSpPr>
              <a:spLocks noChangeArrowheads="1"/>
            </p:cNvSpPr>
            <p:nvPr/>
          </p:nvSpPr>
          <p:spPr bwMode="auto">
            <a:xfrm>
              <a:off x="1011" y="311"/>
              <a:ext cx="986" cy="1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Rectangle 131"/>
            <p:cNvSpPr>
              <a:spLocks noChangeArrowheads="1"/>
            </p:cNvSpPr>
            <p:nvPr/>
          </p:nvSpPr>
          <p:spPr bwMode="auto">
            <a:xfrm>
              <a:off x="1011" y="327"/>
              <a:ext cx="986" cy="19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Rectangle 130"/>
            <p:cNvSpPr>
              <a:spLocks noChangeArrowheads="1"/>
            </p:cNvSpPr>
            <p:nvPr/>
          </p:nvSpPr>
          <p:spPr bwMode="auto">
            <a:xfrm>
              <a:off x="1011" y="346"/>
              <a:ext cx="986" cy="20"/>
            </a:xfrm>
            <a:prstGeom prst="rect">
              <a:avLst/>
            </a:pr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Rectangle 129"/>
            <p:cNvSpPr>
              <a:spLocks noChangeArrowheads="1"/>
            </p:cNvSpPr>
            <p:nvPr/>
          </p:nvSpPr>
          <p:spPr bwMode="auto">
            <a:xfrm>
              <a:off x="1011" y="366"/>
              <a:ext cx="986" cy="14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Rectangle 128"/>
            <p:cNvSpPr>
              <a:spLocks noChangeArrowheads="1"/>
            </p:cNvSpPr>
            <p:nvPr/>
          </p:nvSpPr>
          <p:spPr bwMode="auto">
            <a:xfrm>
              <a:off x="1011" y="380"/>
              <a:ext cx="986" cy="16"/>
            </a:xfrm>
            <a:prstGeom prst="rect">
              <a:avLst/>
            </a:pr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Rectangle 127"/>
            <p:cNvSpPr>
              <a:spLocks noChangeArrowheads="1"/>
            </p:cNvSpPr>
            <p:nvPr/>
          </p:nvSpPr>
          <p:spPr bwMode="auto">
            <a:xfrm>
              <a:off x="1011" y="396"/>
              <a:ext cx="986" cy="15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Rectangle 126"/>
            <p:cNvSpPr>
              <a:spLocks noChangeArrowheads="1"/>
            </p:cNvSpPr>
            <p:nvPr/>
          </p:nvSpPr>
          <p:spPr bwMode="auto">
            <a:xfrm>
              <a:off x="1011" y="411"/>
              <a:ext cx="986" cy="20"/>
            </a:xfrm>
            <a:prstGeom prst="rect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Rectangle 125"/>
            <p:cNvSpPr>
              <a:spLocks noChangeArrowheads="1"/>
            </p:cNvSpPr>
            <p:nvPr/>
          </p:nvSpPr>
          <p:spPr bwMode="auto">
            <a:xfrm>
              <a:off x="1011" y="431"/>
              <a:ext cx="986" cy="14"/>
            </a:xfrm>
            <a:prstGeom prst="rect">
              <a:avLst/>
            </a:pr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Rectangle 124"/>
            <p:cNvSpPr>
              <a:spLocks noChangeArrowheads="1"/>
            </p:cNvSpPr>
            <p:nvPr/>
          </p:nvSpPr>
          <p:spPr bwMode="auto">
            <a:xfrm>
              <a:off x="1011" y="445"/>
              <a:ext cx="986" cy="21"/>
            </a:xfrm>
            <a:prstGeom prst="rect">
              <a:avLst/>
            </a:pr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Rectangle 123"/>
            <p:cNvSpPr>
              <a:spLocks noChangeArrowheads="1"/>
            </p:cNvSpPr>
            <p:nvPr/>
          </p:nvSpPr>
          <p:spPr bwMode="auto">
            <a:xfrm>
              <a:off x="1011" y="466"/>
              <a:ext cx="986" cy="22"/>
            </a:xfrm>
            <a:prstGeom prst="rect">
              <a:avLst/>
            </a:pr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Rectangle 122"/>
            <p:cNvSpPr>
              <a:spLocks noChangeArrowheads="1"/>
            </p:cNvSpPr>
            <p:nvPr/>
          </p:nvSpPr>
          <p:spPr bwMode="auto">
            <a:xfrm>
              <a:off x="1011" y="488"/>
              <a:ext cx="986" cy="28"/>
            </a:xfrm>
            <a:prstGeom prst="rect">
              <a:avLst/>
            </a:prstGeom>
            <a:solidFill>
              <a:srgbClr val="AB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Rectangle 121"/>
            <p:cNvSpPr>
              <a:spLocks noChangeArrowheads="1"/>
            </p:cNvSpPr>
            <p:nvPr/>
          </p:nvSpPr>
          <p:spPr bwMode="auto">
            <a:xfrm>
              <a:off x="1011" y="516"/>
              <a:ext cx="986" cy="31"/>
            </a:xfrm>
            <a:prstGeom prst="rect">
              <a:avLst/>
            </a:prstGeom>
            <a:solidFill>
              <a:srgbClr val="A9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Rectangle 120"/>
            <p:cNvSpPr>
              <a:spLocks noChangeArrowheads="1"/>
            </p:cNvSpPr>
            <p:nvPr/>
          </p:nvSpPr>
          <p:spPr bwMode="auto">
            <a:xfrm>
              <a:off x="1011" y="547"/>
              <a:ext cx="986" cy="49"/>
            </a:xfrm>
            <a:prstGeom prst="rect">
              <a:avLst/>
            </a:prstGeom>
            <a:solidFill>
              <a:srgbClr val="A7A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Rectangle 119"/>
            <p:cNvSpPr>
              <a:spLocks noChangeArrowheads="1"/>
            </p:cNvSpPr>
            <p:nvPr/>
          </p:nvSpPr>
          <p:spPr bwMode="auto">
            <a:xfrm>
              <a:off x="1011" y="596"/>
              <a:ext cx="986" cy="77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Rectangle 118"/>
            <p:cNvSpPr>
              <a:spLocks noChangeArrowheads="1"/>
            </p:cNvSpPr>
            <p:nvPr/>
          </p:nvSpPr>
          <p:spPr bwMode="auto">
            <a:xfrm>
              <a:off x="1011" y="673"/>
              <a:ext cx="986" cy="43"/>
            </a:xfrm>
            <a:prstGeom prst="rect">
              <a:avLst/>
            </a:prstGeom>
            <a:solidFill>
              <a:srgbClr val="A7A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Rectangle 117"/>
            <p:cNvSpPr>
              <a:spLocks noChangeArrowheads="1"/>
            </p:cNvSpPr>
            <p:nvPr/>
          </p:nvSpPr>
          <p:spPr bwMode="auto">
            <a:xfrm>
              <a:off x="1011" y="716"/>
              <a:ext cx="986" cy="26"/>
            </a:xfrm>
            <a:prstGeom prst="rect">
              <a:avLst/>
            </a:prstGeom>
            <a:solidFill>
              <a:srgbClr val="A9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Rectangle 116"/>
            <p:cNvSpPr>
              <a:spLocks noChangeArrowheads="1"/>
            </p:cNvSpPr>
            <p:nvPr/>
          </p:nvSpPr>
          <p:spPr bwMode="auto">
            <a:xfrm>
              <a:off x="1011" y="742"/>
              <a:ext cx="986" cy="23"/>
            </a:xfrm>
            <a:prstGeom prst="rect">
              <a:avLst/>
            </a:prstGeom>
            <a:solidFill>
              <a:srgbClr val="AB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Rectangle 115"/>
            <p:cNvSpPr>
              <a:spLocks noChangeArrowheads="1"/>
            </p:cNvSpPr>
            <p:nvPr/>
          </p:nvSpPr>
          <p:spPr bwMode="auto">
            <a:xfrm>
              <a:off x="1011" y="765"/>
              <a:ext cx="986" cy="20"/>
            </a:xfrm>
            <a:prstGeom prst="rect">
              <a:avLst/>
            </a:pr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Rectangle 114"/>
            <p:cNvSpPr>
              <a:spLocks noChangeArrowheads="1"/>
            </p:cNvSpPr>
            <p:nvPr/>
          </p:nvSpPr>
          <p:spPr bwMode="auto">
            <a:xfrm>
              <a:off x="1011" y="785"/>
              <a:ext cx="986" cy="18"/>
            </a:xfrm>
            <a:prstGeom prst="rect">
              <a:avLst/>
            </a:pr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Rectangle 113"/>
            <p:cNvSpPr>
              <a:spLocks noChangeArrowheads="1"/>
            </p:cNvSpPr>
            <p:nvPr/>
          </p:nvSpPr>
          <p:spPr bwMode="auto">
            <a:xfrm>
              <a:off x="1011" y="803"/>
              <a:ext cx="986" cy="16"/>
            </a:xfrm>
            <a:prstGeom prst="rect">
              <a:avLst/>
            </a:pr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Rectangle 112"/>
            <p:cNvSpPr>
              <a:spLocks noChangeArrowheads="1"/>
            </p:cNvSpPr>
            <p:nvPr/>
          </p:nvSpPr>
          <p:spPr bwMode="auto">
            <a:xfrm>
              <a:off x="1011" y="819"/>
              <a:ext cx="986" cy="19"/>
            </a:xfrm>
            <a:prstGeom prst="rect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Rectangle 111"/>
            <p:cNvSpPr>
              <a:spLocks noChangeArrowheads="1"/>
            </p:cNvSpPr>
            <p:nvPr/>
          </p:nvSpPr>
          <p:spPr bwMode="auto">
            <a:xfrm>
              <a:off x="1011" y="838"/>
              <a:ext cx="986" cy="16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Rectangle 110"/>
            <p:cNvSpPr>
              <a:spLocks noChangeArrowheads="1"/>
            </p:cNvSpPr>
            <p:nvPr/>
          </p:nvSpPr>
          <p:spPr bwMode="auto">
            <a:xfrm>
              <a:off x="1011" y="854"/>
              <a:ext cx="986" cy="14"/>
            </a:xfrm>
            <a:prstGeom prst="rect">
              <a:avLst/>
            </a:pr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Rectangle 109"/>
            <p:cNvSpPr>
              <a:spLocks noChangeArrowheads="1"/>
            </p:cNvSpPr>
            <p:nvPr/>
          </p:nvSpPr>
          <p:spPr bwMode="auto">
            <a:xfrm>
              <a:off x="1011" y="868"/>
              <a:ext cx="986" cy="21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Rectangle 108"/>
            <p:cNvSpPr>
              <a:spLocks noChangeArrowheads="1"/>
            </p:cNvSpPr>
            <p:nvPr/>
          </p:nvSpPr>
          <p:spPr bwMode="auto">
            <a:xfrm>
              <a:off x="1011" y="889"/>
              <a:ext cx="986" cy="14"/>
            </a:xfrm>
            <a:prstGeom prst="rect">
              <a:avLst/>
            </a:pr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Rectangle 107"/>
            <p:cNvSpPr>
              <a:spLocks noChangeArrowheads="1"/>
            </p:cNvSpPr>
            <p:nvPr/>
          </p:nvSpPr>
          <p:spPr bwMode="auto">
            <a:xfrm>
              <a:off x="1011" y="903"/>
              <a:ext cx="986" cy="20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Rectangle 106"/>
            <p:cNvSpPr>
              <a:spLocks noChangeArrowheads="1"/>
            </p:cNvSpPr>
            <p:nvPr/>
          </p:nvSpPr>
          <p:spPr bwMode="auto">
            <a:xfrm>
              <a:off x="1011" y="923"/>
              <a:ext cx="986" cy="18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Rectangle 105"/>
            <p:cNvSpPr>
              <a:spLocks noChangeArrowheads="1"/>
            </p:cNvSpPr>
            <p:nvPr/>
          </p:nvSpPr>
          <p:spPr bwMode="auto">
            <a:xfrm>
              <a:off x="1011" y="941"/>
              <a:ext cx="986" cy="25"/>
            </a:xfrm>
            <a:prstGeom prst="rect">
              <a:avLst/>
            </a:pr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Rectangle 104"/>
            <p:cNvSpPr>
              <a:spLocks noChangeArrowheads="1"/>
            </p:cNvSpPr>
            <p:nvPr/>
          </p:nvSpPr>
          <p:spPr bwMode="auto">
            <a:xfrm>
              <a:off x="1011" y="966"/>
              <a:ext cx="986" cy="26"/>
            </a:xfrm>
            <a:prstGeom prst="rect">
              <a:avLst/>
            </a:pr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Rectangle 103"/>
            <p:cNvSpPr>
              <a:spLocks noChangeArrowheads="1"/>
            </p:cNvSpPr>
            <p:nvPr/>
          </p:nvSpPr>
          <p:spPr bwMode="auto">
            <a:xfrm>
              <a:off x="1011" y="992"/>
              <a:ext cx="986" cy="35"/>
            </a:xfrm>
            <a:prstGeom prst="rect">
              <a:avLst/>
            </a:pr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Rectangle 102"/>
            <p:cNvSpPr>
              <a:spLocks noChangeArrowheads="1"/>
            </p:cNvSpPr>
            <p:nvPr/>
          </p:nvSpPr>
          <p:spPr bwMode="auto">
            <a:xfrm>
              <a:off x="1011" y="1027"/>
              <a:ext cx="986" cy="57"/>
            </a:xfrm>
            <a:prstGeom prst="rect">
              <a:avLst/>
            </a:prstGeom>
            <a:solidFill>
              <a:srgbClr val="C7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Rectangle 101"/>
            <p:cNvSpPr>
              <a:spLocks noChangeArrowheads="1"/>
            </p:cNvSpPr>
            <p:nvPr/>
          </p:nvSpPr>
          <p:spPr bwMode="auto">
            <a:xfrm>
              <a:off x="1011" y="1084"/>
              <a:ext cx="986" cy="28"/>
            </a:xfrm>
            <a:prstGeom prst="rect">
              <a:avLst/>
            </a:prstGeom>
            <a:solidFill>
              <a:srgbClr val="C9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Rectangle 100"/>
            <p:cNvSpPr>
              <a:spLocks noChangeArrowheads="1"/>
            </p:cNvSpPr>
            <p:nvPr/>
          </p:nvSpPr>
          <p:spPr bwMode="auto">
            <a:xfrm>
              <a:off x="1012" y="129"/>
              <a:ext cx="986" cy="984"/>
            </a:xfrm>
            <a:prstGeom prst="rect">
              <a:avLst/>
            </a:prstGeom>
            <a:noFill/>
            <a:ln w="10160">
              <a:solidFill>
                <a:srgbClr val="A5A5A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19" name="Picture 99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" y="1157"/>
              <a:ext cx="1007" cy="10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0" name="Picture 98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" y="1157"/>
              <a:ext cx="1007" cy="10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" name="Rectangle 97"/>
            <p:cNvSpPr>
              <a:spLocks noChangeArrowheads="1"/>
            </p:cNvSpPr>
            <p:nvPr/>
          </p:nvSpPr>
          <p:spPr bwMode="auto">
            <a:xfrm>
              <a:off x="6" y="1131"/>
              <a:ext cx="986" cy="44"/>
            </a:xfrm>
            <a:prstGeom prst="rect">
              <a:avLst/>
            </a:prstGeom>
            <a:solidFill>
              <a:srgbClr val="F4B0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Rectangle 96"/>
            <p:cNvSpPr>
              <a:spLocks noChangeArrowheads="1"/>
            </p:cNvSpPr>
            <p:nvPr/>
          </p:nvSpPr>
          <p:spPr bwMode="auto">
            <a:xfrm>
              <a:off x="6" y="1175"/>
              <a:ext cx="986" cy="27"/>
            </a:xfrm>
            <a:prstGeom prst="rect">
              <a:avLst/>
            </a:prstGeom>
            <a:solidFill>
              <a:srgbClr val="F4AF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Rectangle 95"/>
            <p:cNvSpPr>
              <a:spLocks noChangeArrowheads="1"/>
            </p:cNvSpPr>
            <p:nvPr/>
          </p:nvSpPr>
          <p:spPr bwMode="auto">
            <a:xfrm>
              <a:off x="6" y="1202"/>
              <a:ext cx="986" cy="20"/>
            </a:xfrm>
            <a:prstGeom prst="rect">
              <a:avLst/>
            </a:prstGeom>
            <a:solidFill>
              <a:srgbClr val="F4AD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Rectangle 94"/>
            <p:cNvSpPr>
              <a:spLocks noChangeArrowheads="1"/>
            </p:cNvSpPr>
            <p:nvPr/>
          </p:nvSpPr>
          <p:spPr bwMode="auto">
            <a:xfrm>
              <a:off x="6" y="1222"/>
              <a:ext cx="986" cy="18"/>
            </a:xfrm>
            <a:prstGeom prst="rect">
              <a:avLst/>
            </a:prstGeom>
            <a:solidFill>
              <a:srgbClr val="F3AC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Rectangle 93"/>
            <p:cNvSpPr>
              <a:spLocks noChangeArrowheads="1"/>
            </p:cNvSpPr>
            <p:nvPr/>
          </p:nvSpPr>
          <p:spPr bwMode="auto">
            <a:xfrm>
              <a:off x="6" y="1240"/>
              <a:ext cx="986" cy="17"/>
            </a:xfrm>
            <a:prstGeom prst="rect">
              <a:avLst/>
            </a:prstGeom>
            <a:solidFill>
              <a:srgbClr val="F3AB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Rectangle 92"/>
            <p:cNvSpPr>
              <a:spLocks noChangeArrowheads="1"/>
            </p:cNvSpPr>
            <p:nvPr/>
          </p:nvSpPr>
          <p:spPr bwMode="auto">
            <a:xfrm>
              <a:off x="6" y="1257"/>
              <a:ext cx="986" cy="12"/>
            </a:xfrm>
            <a:prstGeom prst="rect">
              <a:avLst/>
            </a:prstGeom>
            <a:solidFill>
              <a:srgbClr val="F3A9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Rectangle 91"/>
            <p:cNvSpPr>
              <a:spLocks noChangeArrowheads="1"/>
            </p:cNvSpPr>
            <p:nvPr/>
          </p:nvSpPr>
          <p:spPr bwMode="auto">
            <a:xfrm>
              <a:off x="6" y="1269"/>
              <a:ext cx="986" cy="14"/>
            </a:xfrm>
            <a:prstGeom prst="rect">
              <a:avLst/>
            </a:prstGeom>
            <a:solidFill>
              <a:srgbClr val="F3A8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Rectangle 90"/>
            <p:cNvSpPr>
              <a:spLocks noChangeArrowheads="1"/>
            </p:cNvSpPr>
            <p:nvPr/>
          </p:nvSpPr>
          <p:spPr bwMode="auto">
            <a:xfrm>
              <a:off x="6" y="1283"/>
              <a:ext cx="986" cy="12"/>
            </a:xfrm>
            <a:prstGeom prst="rect">
              <a:avLst/>
            </a:prstGeom>
            <a:solidFill>
              <a:srgbClr val="F3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Rectangle 89"/>
            <p:cNvSpPr>
              <a:spLocks noChangeArrowheads="1"/>
            </p:cNvSpPr>
            <p:nvPr/>
          </p:nvSpPr>
          <p:spPr bwMode="auto">
            <a:xfrm>
              <a:off x="6" y="1295"/>
              <a:ext cx="986" cy="12"/>
            </a:xfrm>
            <a:prstGeom prst="rect">
              <a:avLst/>
            </a:prstGeom>
            <a:solidFill>
              <a:srgbClr val="F2A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Rectangle 88"/>
            <p:cNvSpPr>
              <a:spLocks noChangeArrowheads="1"/>
            </p:cNvSpPr>
            <p:nvPr/>
          </p:nvSpPr>
          <p:spPr bwMode="auto">
            <a:xfrm>
              <a:off x="6" y="1307"/>
              <a:ext cx="986" cy="11"/>
            </a:xfrm>
            <a:prstGeom prst="rect">
              <a:avLst/>
            </a:prstGeom>
            <a:solidFill>
              <a:srgbClr val="F2A4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Rectangle 87"/>
            <p:cNvSpPr>
              <a:spLocks noChangeArrowheads="1"/>
            </p:cNvSpPr>
            <p:nvPr/>
          </p:nvSpPr>
          <p:spPr bwMode="auto">
            <a:xfrm>
              <a:off x="6" y="1318"/>
              <a:ext cx="986" cy="12"/>
            </a:xfrm>
            <a:prstGeom prst="rect">
              <a:avLst/>
            </a:prstGeom>
            <a:solidFill>
              <a:srgbClr val="F2A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Rectangle 86"/>
            <p:cNvSpPr>
              <a:spLocks noChangeArrowheads="1"/>
            </p:cNvSpPr>
            <p:nvPr/>
          </p:nvSpPr>
          <p:spPr bwMode="auto">
            <a:xfrm>
              <a:off x="6" y="1330"/>
              <a:ext cx="986" cy="8"/>
            </a:xfrm>
            <a:prstGeom prst="rect">
              <a:avLst/>
            </a:prstGeom>
            <a:solidFill>
              <a:srgbClr val="F2A0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Rectangle 85"/>
            <p:cNvSpPr>
              <a:spLocks noChangeArrowheads="1"/>
            </p:cNvSpPr>
            <p:nvPr/>
          </p:nvSpPr>
          <p:spPr bwMode="auto">
            <a:xfrm>
              <a:off x="6" y="1338"/>
              <a:ext cx="986" cy="10"/>
            </a:xfrm>
            <a:prstGeom prst="rect">
              <a:avLst/>
            </a:prstGeom>
            <a:solidFill>
              <a:srgbClr val="F19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Rectangle 84"/>
            <p:cNvSpPr>
              <a:spLocks noChangeArrowheads="1"/>
            </p:cNvSpPr>
            <p:nvPr/>
          </p:nvSpPr>
          <p:spPr bwMode="auto">
            <a:xfrm>
              <a:off x="6" y="1348"/>
              <a:ext cx="986" cy="8"/>
            </a:xfrm>
            <a:prstGeom prst="rect">
              <a:avLst/>
            </a:prstGeom>
            <a:solidFill>
              <a:srgbClr val="F19E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Rectangle 83"/>
            <p:cNvSpPr>
              <a:spLocks noChangeArrowheads="1"/>
            </p:cNvSpPr>
            <p:nvPr/>
          </p:nvSpPr>
          <p:spPr bwMode="auto">
            <a:xfrm>
              <a:off x="6" y="1356"/>
              <a:ext cx="986" cy="8"/>
            </a:xfrm>
            <a:prstGeom prst="rect">
              <a:avLst/>
            </a:prstGeom>
            <a:solidFill>
              <a:srgbClr val="F19C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Rectangle 82"/>
            <p:cNvSpPr>
              <a:spLocks noChangeArrowheads="1"/>
            </p:cNvSpPr>
            <p:nvPr/>
          </p:nvSpPr>
          <p:spPr bwMode="auto">
            <a:xfrm>
              <a:off x="6" y="1364"/>
              <a:ext cx="986" cy="8"/>
            </a:xfrm>
            <a:prstGeom prst="rect">
              <a:avLst/>
            </a:prstGeom>
            <a:solidFill>
              <a:srgbClr val="F1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Rectangle 81"/>
            <p:cNvSpPr>
              <a:spLocks noChangeArrowheads="1"/>
            </p:cNvSpPr>
            <p:nvPr/>
          </p:nvSpPr>
          <p:spPr bwMode="auto">
            <a:xfrm>
              <a:off x="6" y="1372"/>
              <a:ext cx="986" cy="7"/>
            </a:xfrm>
            <a:prstGeom prst="rect">
              <a:avLst/>
            </a:prstGeom>
            <a:solidFill>
              <a:srgbClr val="F19A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Rectangle 80"/>
            <p:cNvSpPr>
              <a:spLocks noChangeArrowheads="1"/>
            </p:cNvSpPr>
            <p:nvPr/>
          </p:nvSpPr>
          <p:spPr bwMode="auto">
            <a:xfrm>
              <a:off x="6" y="1379"/>
              <a:ext cx="986" cy="4"/>
            </a:xfrm>
            <a:prstGeom prst="rect">
              <a:avLst/>
            </a:prstGeom>
            <a:solidFill>
              <a:srgbClr val="F098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Rectangle 79"/>
            <p:cNvSpPr>
              <a:spLocks noChangeArrowheads="1"/>
            </p:cNvSpPr>
            <p:nvPr/>
          </p:nvSpPr>
          <p:spPr bwMode="auto">
            <a:xfrm>
              <a:off x="6" y="1383"/>
              <a:ext cx="986" cy="8"/>
            </a:xfrm>
            <a:prstGeom prst="rect">
              <a:avLst/>
            </a:prstGeom>
            <a:solidFill>
              <a:srgbClr val="F09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Rectangle 78"/>
            <p:cNvSpPr>
              <a:spLocks noChangeArrowheads="1"/>
            </p:cNvSpPr>
            <p:nvPr/>
          </p:nvSpPr>
          <p:spPr bwMode="auto">
            <a:xfrm>
              <a:off x="6" y="1391"/>
              <a:ext cx="986" cy="6"/>
            </a:xfrm>
            <a:prstGeom prst="rect">
              <a:avLst/>
            </a:prstGeom>
            <a:solidFill>
              <a:srgbClr val="F096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Rectangle 77"/>
            <p:cNvSpPr>
              <a:spLocks noChangeArrowheads="1"/>
            </p:cNvSpPr>
            <p:nvPr/>
          </p:nvSpPr>
          <p:spPr bwMode="auto">
            <a:xfrm>
              <a:off x="6" y="1397"/>
              <a:ext cx="986" cy="6"/>
            </a:xfrm>
            <a:prstGeom prst="rect">
              <a:avLst/>
            </a:prstGeom>
            <a:solidFill>
              <a:srgbClr val="F0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Rectangle 76"/>
            <p:cNvSpPr>
              <a:spLocks noChangeArrowheads="1"/>
            </p:cNvSpPr>
            <p:nvPr/>
          </p:nvSpPr>
          <p:spPr bwMode="auto">
            <a:xfrm>
              <a:off x="6" y="1403"/>
              <a:ext cx="986" cy="6"/>
            </a:xfrm>
            <a:prstGeom prst="rect">
              <a:avLst/>
            </a:prstGeom>
            <a:solidFill>
              <a:srgbClr val="F09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Rectangle 75"/>
            <p:cNvSpPr>
              <a:spLocks noChangeArrowheads="1"/>
            </p:cNvSpPr>
            <p:nvPr/>
          </p:nvSpPr>
          <p:spPr bwMode="auto">
            <a:xfrm>
              <a:off x="6" y="1409"/>
              <a:ext cx="986" cy="4"/>
            </a:xfrm>
            <a:prstGeom prst="rect">
              <a:avLst/>
            </a:prstGeom>
            <a:solidFill>
              <a:srgbClr val="F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Rectangle 74"/>
            <p:cNvSpPr>
              <a:spLocks noChangeArrowheads="1"/>
            </p:cNvSpPr>
            <p:nvPr/>
          </p:nvSpPr>
          <p:spPr bwMode="auto">
            <a:xfrm>
              <a:off x="6" y="1413"/>
              <a:ext cx="986" cy="6"/>
            </a:xfrm>
            <a:prstGeom prst="rect">
              <a:avLst/>
            </a:prstGeom>
            <a:solidFill>
              <a:srgbClr val="F09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Rectangle 73"/>
            <p:cNvSpPr>
              <a:spLocks noChangeArrowheads="1"/>
            </p:cNvSpPr>
            <p:nvPr/>
          </p:nvSpPr>
          <p:spPr bwMode="auto">
            <a:xfrm>
              <a:off x="6" y="1419"/>
              <a:ext cx="986" cy="6"/>
            </a:xfrm>
            <a:prstGeom prst="rect">
              <a:avLst/>
            </a:prstGeom>
            <a:solidFill>
              <a:srgbClr val="F09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Rectangle 72"/>
            <p:cNvSpPr>
              <a:spLocks noChangeArrowheads="1"/>
            </p:cNvSpPr>
            <p:nvPr/>
          </p:nvSpPr>
          <p:spPr bwMode="auto">
            <a:xfrm>
              <a:off x="6" y="1425"/>
              <a:ext cx="986" cy="6"/>
            </a:xfrm>
            <a:prstGeom prst="rect">
              <a:avLst/>
            </a:prstGeom>
            <a:solidFill>
              <a:srgbClr val="EF9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Rectangle 71"/>
            <p:cNvSpPr>
              <a:spLocks noChangeArrowheads="1"/>
            </p:cNvSpPr>
            <p:nvPr/>
          </p:nvSpPr>
          <p:spPr bwMode="auto">
            <a:xfrm>
              <a:off x="6" y="1431"/>
              <a:ext cx="986" cy="7"/>
            </a:xfrm>
            <a:prstGeom prst="rect">
              <a:avLst/>
            </a:prstGeom>
            <a:solidFill>
              <a:srgbClr val="EF90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Rectangle 70"/>
            <p:cNvSpPr>
              <a:spLocks noChangeArrowheads="1"/>
            </p:cNvSpPr>
            <p:nvPr/>
          </p:nvSpPr>
          <p:spPr bwMode="auto">
            <a:xfrm>
              <a:off x="6" y="1438"/>
              <a:ext cx="986" cy="8"/>
            </a:xfrm>
            <a:prstGeom prst="rect">
              <a:avLst/>
            </a:prstGeom>
            <a:solidFill>
              <a:srgbClr val="EF8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Rectangle 69"/>
            <p:cNvSpPr>
              <a:spLocks noChangeArrowheads="1"/>
            </p:cNvSpPr>
            <p:nvPr/>
          </p:nvSpPr>
          <p:spPr bwMode="auto">
            <a:xfrm>
              <a:off x="6" y="1446"/>
              <a:ext cx="986" cy="6"/>
            </a:xfrm>
            <a:prstGeom prst="rect">
              <a:avLst/>
            </a:prstGeom>
            <a:solidFill>
              <a:srgbClr val="EF8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Rectangle 68"/>
            <p:cNvSpPr>
              <a:spLocks noChangeArrowheads="1"/>
            </p:cNvSpPr>
            <p:nvPr/>
          </p:nvSpPr>
          <p:spPr bwMode="auto">
            <a:xfrm>
              <a:off x="6" y="1452"/>
              <a:ext cx="986" cy="8"/>
            </a:xfrm>
            <a:prstGeom prst="rect">
              <a:avLst/>
            </a:prstGeom>
            <a:solidFill>
              <a:srgbClr val="EF8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Rectangle 67"/>
            <p:cNvSpPr>
              <a:spLocks noChangeArrowheads="1"/>
            </p:cNvSpPr>
            <p:nvPr/>
          </p:nvSpPr>
          <p:spPr bwMode="auto">
            <a:xfrm>
              <a:off x="6" y="1460"/>
              <a:ext cx="986" cy="8"/>
            </a:xfrm>
            <a:prstGeom prst="rect">
              <a:avLst/>
            </a:prstGeom>
            <a:solidFill>
              <a:srgbClr val="EF8B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Rectangle 66"/>
            <p:cNvSpPr>
              <a:spLocks noChangeArrowheads="1"/>
            </p:cNvSpPr>
            <p:nvPr/>
          </p:nvSpPr>
          <p:spPr bwMode="auto">
            <a:xfrm>
              <a:off x="6" y="1468"/>
              <a:ext cx="986" cy="8"/>
            </a:xfrm>
            <a:prstGeom prst="rect">
              <a:avLst/>
            </a:prstGeom>
            <a:solidFill>
              <a:srgbClr val="EE8A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Rectangle 65"/>
            <p:cNvSpPr>
              <a:spLocks noChangeArrowheads="1"/>
            </p:cNvSpPr>
            <p:nvPr/>
          </p:nvSpPr>
          <p:spPr bwMode="auto">
            <a:xfrm>
              <a:off x="6" y="1476"/>
              <a:ext cx="986" cy="6"/>
            </a:xfrm>
            <a:prstGeom prst="rect">
              <a:avLst/>
            </a:prstGeom>
            <a:solidFill>
              <a:srgbClr val="EE8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Rectangle 64"/>
            <p:cNvSpPr>
              <a:spLocks noChangeArrowheads="1"/>
            </p:cNvSpPr>
            <p:nvPr/>
          </p:nvSpPr>
          <p:spPr bwMode="auto">
            <a:xfrm>
              <a:off x="6" y="1482"/>
              <a:ext cx="986" cy="8"/>
            </a:xfrm>
            <a:prstGeom prst="rect">
              <a:avLst/>
            </a:prstGeom>
            <a:solidFill>
              <a:srgbClr val="EE8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Rectangle 63"/>
            <p:cNvSpPr>
              <a:spLocks noChangeArrowheads="1"/>
            </p:cNvSpPr>
            <p:nvPr/>
          </p:nvSpPr>
          <p:spPr bwMode="auto">
            <a:xfrm>
              <a:off x="6" y="1490"/>
              <a:ext cx="986" cy="13"/>
            </a:xfrm>
            <a:prstGeom prst="rect">
              <a:avLst/>
            </a:prstGeom>
            <a:solidFill>
              <a:srgbClr val="EE8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Rectangle 62"/>
            <p:cNvSpPr>
              <a:spLocks noChangeArrowheads="1"/>
            </p:cNvSpPr>
            <p:nvPr/>
          </p:nvSpPr>
          <p:spPr bwMode="auto">
            <a:xfrm>
              <a:off x="6" y="1503"/>
              <a:ext cx="986" cy="8"/>
            </a:xfrm>
            <a:prstGeom prst="rect">
              <a:avLst/>
            </a:prstGeom>
            <a:solidFill>
              <a:srgbClr val="EE85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Rectangle 61"/>
            <p:cNvSpPr>
              <a:spLocks noChangeArrowheads="1"/>
            </p:cNvSpPr>
            <p:nvPr/>
          </p:nvSpPr>
          <p:spPr bwMode="auto">
            <a:xfrm>
              <a:off x="6" y="1511"/>
              <a:ext cx="986" cy="8"/>
            </a:xfrm>
            <a:prstGeom prst="rect">
              <a:avLst/>
            </a:prstGeom>
            <a:solidFill>
              <a:srgbClr val="EE8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Rectangle 60"/>
            <p:cNvSpPr>
              <a:spLocks noChangeArrowheads="1"/>
            </p:cNvSpPr>
            <p:nvPr/>
          </p:nvSpPr>
          <p:spPr bwMode="auto">
            <a:xfrm>
              <a:off x="6" y="1519"/>
              <a:ext cx="986" cy="10"/>
            </a:xfrm>
            <a:prstGeom prst="rect">
              <a:avLst/>
            </a:prstGeom>
            <a:solidFill>
              <a:srgbClr val="EE83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Rectangle 59"/>
            <p:cNvSpPr>
              <a:spLocks noChangeArrowheads="1"/>
            </p:cNvSpPr>
            <p:nvPr/>
          </p:nvSpPr>
          <p:spPr bwMode="auto">
            <a:xfrm>
              <a:off x="6" y="1529"/>
              <a:ext cx="986" cy="8"/>
            </a:xfrm>
            <a:prstGeom prst="rect">
              <a:avLst/>
            </a:prstGeom>
            <a:solidFill>
              <a:srgbClr val="EE82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Rectangle 58"/>
            <p:cNvSpPr>
              <a:spLocks noChangeArrowheads="1"/>
            </p:cNvSpPr>
            <p:nvPr/>
          </p:nvSpPr>
          <p:spPr bwMode="auto">
            <a:xfrm>
              <a:off x="6" y="1537"/>
              <a:ext cx="986" cy="12"/>
            </a:xfrm>
            <a:prstGeom prst="rect">
              <a:avLst/>
            </a:prstGeom>
            <a:solidFill>
              <a:srgbClr val="EE82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Rectangle 57"/>
            <p:cNvSpPr>
              <a:spLocks noChangeArrowheads="1"/>
            </p:cNvSpPr>
            <p:nvPr/>
          </p:nvSpPr>
          <p:spPr bwMode="auto">
            <a:xfrm>
              <a:off x="6" y="1549"/>
              <a:ext cx="986" cy="11"/>
            </a:xfrm>
            <a:prstGeom prst="rect">
              <a:avLst/>
            </a:prstGeom>
            <a:solidFill>
              <a:srgbClr val="ED8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Rectangle 56"/>
            <p:cNvSpPr>
              <a:spLocks noChangeArrowheads="1"/>
            </p:cNvSpPr>
            <p:nvPr/>
          </p:nvSpPr>
          <p:spPr bwMode="auto">
            <a:xfrm>
              <a:off x="6" y="1560"/>
              <a:ext cx="986" cy="12"/>
            </a:xfrm>
            <a:prstGeom prst="rect">
              <a:avLst/>
            </a:prstGeom>
            <a:solidFill>
              <a:srgbClr val="ED8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Rectangle 55"/>
            <p:cNvSpPr>
              <a:spLocks noChangeArrowheads="1"/>
            </p:cNvSpPr>
            <p:nvPr/>
          </p:nvSpPr>
          <p:spPr bwMode="auto">
            <a:xfrm>
              <a:off x="6" y="1572"/>
              <a:ext cx="986" cy="18"/>
            </a:xfrm>
            <a:prstGeom prst="rect">
              <a:avLst/>
            </a:prstGeom>
            <a:solidFill>
              <a:srgbClr val="ED7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Rectangle 54"/>
            <p:cNvSpPr>
              <a:spLocks noChangeArrowheads="1"/>
            </p:cNvSpPr>
            <p:nvPr/>
          </p:nvSpPr>
          <p:spPr bwMode="auto">
            <a:xfrm>
              <a:off x="6" y="1590"/>
              <a:ext cx="986" cy="12"/>
            </a:xfrm>
            <a:prstGeom prst="rect">
              <a:avLst/>
            </a:prstGeom>
            <a:solidFill>
              <a:srgbClr val="ED7E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Rectangle 53"/>
            <p:cNvSpPr>
              <a:spLocks noChangeArrowheads="1"/>
            </p:cNvSpPr>
            <p:nvPr/>
          </p:nvSpPr>
          <p:spPr bwMode="auto">
            <a:xfrm>
              <a:off x="6" y="1602"/>
              <a:ext cx="986" cy="51"/>
            </a:xfrm>
            <a:prstGeom prst="rect">
              <a:avLst/>
            </a:prstGeom>
            <a:solidFill>
              <a:srgbClr val="ED7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Rectangle 52"/>
            <p:cNvSpPr>
              <a:spLocks noChangeArrowheads="1"/>
            </p:cNvSpPr>
            <p:nvPr/>
          </p:nvSpPr>
          <p:spPr bwMode="auto">
            <a:xfrm>
              <a:off x="6" y="1653"/>
              <a:ext cx="986" cy="10"/>
            </a:xfrm>
            <a:prstGeom prst="rect">
              <a:avLst/>
            </a:prstGeom>
            <a:solidFill>
              <a:srgbClr val="ED7E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Rectangle 51"/>
            <p:cNvSpPr>
              <a:spLocks noChangeArrowheads="1"/>
            </p:cNvSpPr>
            <p:nvPr/>
          </p:nvSpPr>
          <p:spPr bwMode="auto">
            <a:xfrm>
              <a:off x="6" y="1663"/>
              <a:ext cx="986" cy="16"/>
            </a:xfrm>
            <a:prstGeom prst="rect">
              <a:avLst/>
            </a:prstGeom>
            <a:solidFill>
              <a:srgbClr val="ED7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Rectangle 50"/>
            <p:cNvSpPr>
              <a:spLocks noChangeArrowheads="1"/>
            </p:cNvSpPr>
            <p:nvPr/>
          </p:nvSpPr>
          <p:spPr bwMode="auto">
            <a:xfrm>
              <a:off x="6" y="1679"/>
              <a:ext cx="986" cy="13"/>
            </a:xfrm>
            <a:prstGeom prst="rect">
              <a:avLst/>
            </a:prstGeom>
            <a:solidFill>
              <a:srgbClr val="ED8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Rectangle 49"/>
            <p:cNvSpPr>
              <a:spLocks noChangeArrowheads="1"/>
            </p:cNvSpPr>
            <p:nvPr/>
          </p:nvSpPr>
          <p:spPr bwMode="auto">
            <a:xfrm>
              <a:off x="6" y="1692"/>
              <a:ext cx="986" cy="10"/>
            </a:xfrm>
            <a:prstGeom prst="rect">
              <a:avLst/>
            </a:prstGeom>
            <a:solidFill>
              <a:srgbClr val="ED8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Rectangle 48"/>
            <p:cNvSpPr>
              <a:spLocks noChangeArrowheads="1"/>
            </p:cNvSpPr>
            <p:nvPr/>
          </p:nvSpPr>
          <p:spPr bwMode="auto">
            <a:xfrm>
              <a:off x="6" y="1702"/>
              <a:ext cx="986" cy="12"/>
            </a:xfrm>
            <a:prstGeom prst="rect">
              <a:avLst/>
            </a:prstGeom>
            <a:solidFill>
              <a:srgbClr val="EE81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Rectangle 47"/>
            <p:cNvSpPr>
              <a:spLocks noChangeArrowheads="1"/>
            </p:cNvSpPr>
            <p:nvPr/>
          </p:nvSpPr>
          <p:spPr bwMode="auto">
            <a:xfrm>
              <a:off x="6" y="1714"/>
              <a:ext cx="986" cy="12"/>
            </a:xfrm>
            <a:prstGeom prst="rect">
              <a:avLst/>
            </a:prstGeom>
            <a:solidFill>
              <a:srgbClr val="EE82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Rectangle 46"/>
            <p:cNvSpPr>
              <a:spLocks noChangeArrowheads="1"/>
            </p:cNvSpPr>
            <p:nvPr/>
          </p:nvSpPr>
          <p:spPr bwMode="auto">
            <a:xfrm>
              <a:off x="6" y="1726"/>
              <a:ext cx="986" cy="6"/>
            </a:xfrm>
            <a:prstGeom prst="rect">
              <a:avLst/>
            </a:prstGeom>
            <a:solidFill>
              <a:srgbClr val="EE83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Rectangle 45"/>
            <p:cNvSpPr>
              <a:spLocks noChangeArrowheads="1"/>
            </p:cNvSpPr>
            <p:nvPr/>
          </p:nvSpPr>
          <p:spPr bwMode="auto">
            <a:xfrm>
              <a:off x="6" y="1732"/>
              <a:ext cx="986" cy="8"/>
            </a:xfrm>
            <a:prstGeom prst="rect">
              <a:avLst/>
            </a:prstGeom>
            <a:solidFill>
              <a:srgbClr val="EE8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Rectangle 44"/>
            <p:cNvSpPr>
              <a:spLocks noChangeArrowheads="1"/>
            </p:cNvSpPr>
            <p:nvPr/>
          </p:nvSpPr>
          <p:spPr bwMode="auto">
            <a:xfrm>
              <a:off x="6" y="1740"/>
              <a:ext cx="986" cy="9"/>
            </a:xfrm>
            <a:prstGeom prst="rect">
              <a:avLst/>
            </a:prstGeom>
            <a:solidFill>
              <a:srgbClr val="EE85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Rectangle 43"/>
            <p:cNvSpPr>
              <a:spLocks noChangeArrowheads="1"/>
            </p:cNvSpPr>
            <p:nvPr/>
          </p:nvSpPr>
          <p:spPr bwMode="auto">
            <a:xfrm>
              <a:off x="6" y="1749"/>
              <a:ext cx="986" cy="12"/>
            </a:xfrm>
            <a:prstGeom prst="rect">
              <a:avLst/>
            </a:prstGeom>
            <a:solidFill>
              <a:srgbClr val="EE8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Rectangle 42"/>
            <p:cNvSpPr>
              <a:spLocks noChangeArrowheads="1"/>
            </p:cNvSpPr>
            <p:nvPr/>
          </p:nvSpPr>
          <p:spPr bwMode="auto">
            <a:xfrm>
              <a:off x="6" y="1761"/>
              <a:ext cx="986" cy="6"/>
            </a:xfrm>
            <a:prstGeom prst="rect">
              <a:avLst/>
            </a:prstGeom>
            <a:solidFill>
              <a:srgbClr val="EE8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Rectangle 41"/>
            <p:cNvSpPr>
              <a:spLocks noChangeArrowheads="1"/>
            </p:cNvSpPr>
            <p:nvPr/>
          </p:nvSpPr>
          <p:spPr bwMode="auto">
            <a:xfrm>
              <a:off x="6" y="1767"/>
              <a:ext cx="986" cy="8"/>
            </a:xfrm>
            <a:prstGeom prst="rect">
              <a:avLst/>
            </a:prstGeom>
            <a:solidFill>
              <a:srgbClr val="EE8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Rectangle 40"/>
            <p:cNvSpPr>
              <a:spLocks noChangeArrowheads="1"/>
            </p:cNvSpPr>
            <p:nvPr/>
          </p:nvSpPr>
          <p:spPr bwMode="auto">
            <a:xfrm>
              <a:off x="6" y="1775"/>
              <a:ext cx="986" cy="8"/>
            </a:xfrm>
            <a:prstGeom prst="rect">
              <a:avLst/>
            </a:prstGeom>
            <a:solidFill>
              <a:srgbClr val="EE8A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Rectangle 39"/>
            <p:cNvSpPr>
              <a:spLocks noChangeArrowheads="1"/>
            </p:cNvSpPr>
            <p:nvPr/>
          </p:nvSpPr>
          <p:spPr bwMode="auto">
            <a:xfrm>
              <a:off x="6" y="1783"/>
              <a:ext cx="986" cy="8"/>
            </a:xfrm>
            <a:prstGeom prst="rect">
              <a:avLst/>
            </a:prstGeom>
            <a:solidFill>
              <a:srgbClr val="EF8B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Rectangle 38"/>
            <p:cNvSpPr>
              <a:spLocks noChangeArrowheads="1"/>
            </p:cNvSpPr>
            <p:nvPr/>
          </p:nvSpPr>
          <p:spPr bwMode="auto">
            <a:xfrm>
              <a:off x="6" y="1791"/>
              <a:ext cx="986" cy="8"/>
            </a:xfrm>
            <a:prstGeom prst="rect">
              <a:avLst/>
            </a:prstGeom>
            <a:solidFill>
              <a:srgbClr val="EF8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Rectangle 37"/>
            <p:cNvSpPr>
              <a:spLocks noChangeArrowheads="1"/>
            </p:cNvSpPr>
            <p:nvPr/>
          </p:nvSpPr>
          <p:spPr bwMode="auto">
            <a:xfrm>
              <a:off x="6" y="1799"/>
              <a:ext cx="986" cy="7"/>
            </a:xfrm>
            <a:prstGeom prst="rect">
              <a:avLst/>
            </a:prstGeom>
            <a:solidFill>
              <a:srgbClr val="EF8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Rectangle 36"/>
            <p:cNvSpPr>
              <a:spLocks noChangeArrowheads="1"/>
            </p:cNvSpPr>
            <p:nvPr/>
          </p:nvSpPr>
          <p:spPr bwMode="auto">
            <a:xfrm>
              <a:off x="6" y="1806"/>
              <a:ext cx="986" cy="8"/>
            </a:xfrm>
            <a:prstGeom prst="rect">
              <a:avLst/>
            </a:prstGeom>
            <a:solidFill>
              <a:srgbClr val="EF8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Rectangle 35"/>
            <p:cNvSpPr>
              <a:spLocks noChangeArrowheads="1"/>
            </p:cNvSpPr>
            <p:nvPr/>
          </p:nvSpPr>
          <p:spPr bwMode="auto">
            <a:xfrm>
              <a:off x="6" y="1814"/>
              <a:ext cx="986" cy="6"/>
            </a:xfrm>
            <a:prstGeom prst="rect">
              <a:avLst/>
            </a:prstGeom>
            <a:solidFill>
              <a:srgbClr val="EF90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Rectangle 34"/>
            <p:cNvSpPr>
              <a:spLocks noChangeArrowheads="1"/>
            </p:cNvSpPr>
            <p:nvPr/>
          </p:nvSpPr>
          <p:spPr bwMode="auto">
            <a:xfrm>
              <a:off x="6" y="1820"/>
              <a:ext cx="986" cy="6"/>
            </a:xfrm>
            <a:prstGeom prst="rect">
              <a:avLst/>
            </a:prstGeom>
            <a:solidFill>
              <a:srgbClr val="EF9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Rectangle 33"/>
            <p:cNvSpPr>
              <a:spLocks noChangeArrowheads="1"/>
            </p:cNvSpPr>
            <p:nvPr/>
          </p:nvSpPr>
          <p:spPr bwMode="auto">
            <a:xfrm>
              <a:off x="6" y="1826"/>
              <a:ext cx="986" cy="4"/>
            </a:xfrm>
            <a:prstGeom prst="rect">
              <a:avLst/>
            </a:prstGeom>
            <a:solidFill>
              <a:srgbClr val="F09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Rectangle 32"/>
            <p:cNvSpPr>
              <a:spLocks noChangeArrowheads="1"/>
            </p:cNvSpPr>
            <p:nvPr/>
          </p:nvSpPr>
          <p:spPr bwMode="auto">
            <a:xfrm>
              <a:off x="6" y="1830"/>
              <a:ext cx="986" cy="6"/>
            </a:xfrm>
            <a:prstGeom prst="rect">
              <a:avLst/>
            </a:prstGeom>
            <a:solidFill>
              <a:srgbClr val="F09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Rectangle 31"/>
            <p:cNvSpPr>
              <a:spLocks noChangeArrowheads="1"/>
            </p:cNvSpPr>
            <p:nvPr/>
          </p:nvSpPr>
          <p:spPr bwMode="auto">
            <a:xfrm>
              <a:off x="6" y="1836"/>
              <a:ext cx="986" cy="4"/>
            </a:xfrm>
            <a:prstGeom prst="rect">
              <a:avLst/>
            </a:prstGeom>
            <a:solidFill>
              <a:srgbClr val="F0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Rectangle 30"/>
            <p:cNvSpPr>
              <a:spLocks noChangeArrowheads="1"/>
            </p:cNvSpPr>
            <p:nvPr/>
          </p:nvSpPr>
          <p:spPr bwMode="auto">
            <a:xfrm>
              <a:off x="6" y="1840"/>
              <a:ext cx="986" cy="8"/>
            </a:xfrm>
            <a:prstGeom prst="rect">
              <a:avLst/>
            </a:prstGeom>
            <a:solidFill>
              <a:srgbClr val="F09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Rectangle 29"/>
            <p:cNvSpPr>
              <a:spLocks noChangeArrowheads="1"/>
            </p:cNvSpPr>
            <p:nvPr/>
          </p:nvSpPr>
          <p:spPr bwMode="auto">
            <a:xfrm>
              <a:off x="6" y="1848"/>
              <a:ext cx="986" cy="4"/>
            </a:xfrm>
            <a:prstGeom prst="rect">
              <a:avLst/>
            </a:prstGeom>
            <a:solidFill>
              <a:srgbClr val="F09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Rectangle 28"/>
            <p:cNvSpPr>
              <a:spLocks noChangeArrowheads="1"/>
            </p:cNvSpPr>
            <p:nvPr/>
          </p:nvSpPr>
          <p:spPr bwMode="auto">
            <a:xfrm>
              <a:off x="6" y="1852"/>
              <a:ext cx="986" cy="8"/>
            </a:xfrm>
            <a:prstGeom prst="rect">
              <a:avLst/>
            </a:prstGeom>
            <a:solidFill>
              <a:srgbClr val="F096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Rectangle 27"/>
            <p:cNvSpPr>
              <a:spLocks noChangeArrowheads="1"/>
            </p:cNvSpPr>
            <p:nvPr/>
          </p:nvSpPr>
          <p:spPr bwMode="auto">
            <a:xfrm>
              <a:off x="6" y="1860"/>
              <a:ext cx="986" cy="7"/>
            </a:xfrm>
            <a:prstGeom prst="rect">
              <a:avLst/>
            </a:prstGeom>
            <a:solidFill>
              <a:srgbClr val="F09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Rectangle 26"/>
            <p:cNvSpPr>
              <a:spLocks noChangeArrowheads="1"/>
            </p:cNvSpPr>
            <p:nvPr/>
          </p:nvSpPr>
          <p:spPr bwMode="auto">
            <a:xfrm>
              <a:off x="6" y="1867"/>
              <a:ext cx="986" cy="4"/>
            </a:xfrm>
            <a:prstGeom prst="rect">
              <a:avLst/>
            </a:prstGeom>
            <a:solidFill>
              <a:srgbClr val="F098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Rectangle 25"/>
            <p:cNvSpPr>
              <a:spLocks noChangeArrowheads="1"/>
            </p:cNvSpPr>
            <p:nvPr/>
          </p:nvSpPr>
          <p:spPr bwMode="auto">
            <a:xfrm>
              <a:off x="6" y="1871"/>
              <a:ext cx="986" cy="8"/>
            </a:xfrm>
            <a:prstGeom prst="rect">
              <a:avLst/>
            </a:prstGeom>
            <a:solidFill>
              <a:srgbClr val="F19A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Rectangle 24"/>
            <p:cNvSpPr>
              <a:spLocks noChangeArrowheads="1"/>
            </p:cNvSpPr>
            <p:nvPr/>
          </p:nvSpPr>
          <p:spPr bwMode="auto">
            <a:xfrm>
              <a:off x="6" y="1879"/>
              <a:ext cx="986" cy="8"/>
            </a:xfrm>
            <a:prstGeom prst="rect">
              <a:avLst/>
            </a:prstGeom>
            <a:solidFill>
              <a:srgbClr val="F1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Rectangle 23"/>
            <p:cNvSpPr>
              <a:spLocks noChangeArrowheads="1"/>
            </p:cNvSpPr>
            <p:nvPr/>
          </p:nvSpPr>
          <p:spPr bwMode="auto">
            <a:xfrm>
              <a:off x="6" y="1887"/>
              <a:ext cx="986" cy="8"/>
            </a:xfrm>
            <a:prstGeom prst="rect">
              <a:avLst/>
            </a:prstGeom>
            <a:solidFill>
              <a:srgbClr val="F19C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Rectangle 22"/>
            <p:cNvSpPr>
              <a:spLocks noChangeArrowheads="1"/>
            </p:cNvSpPr>
            <p:nvPr/>
          </p:nvSpPr>
          <p:spPr bwMode="auto">
            <a:xfrm>
              <a:off x="6" y="1895"/>
              <a:ext cx="986" cy="10"/>
            </a:xfrm>
            <a:prstGeom prst="rect">
              <a:avLst/>
            </a:prstGeom>
            <a:solidFill>
              <a:srgbClr val="F19E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Rectangle 21"/>
            <p:cNvSpPr>
              <a:spLocks noChangeArrowheads="1"/>
            </p:cNvSpPr>
            <p:nvPr/>
          </p:nvSpPr>
          <p:spPr bwMode="auto">
            <a:xfrm>
              <a:off x="6" y="1905"/>
              <a:ext cx="986" cy="8"/>
            </a:xfrm>
            <a:prstGeom prst="rect">
              <a:avLst/>
            </a:prstGeom>
            <a:solidFill>
              <a:srgbClr val="F19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Rectangle 20"/>
            <p:cNvSpPr>
              <a:spLocks noChangeArrowheads="1"/>
            </p:cNvSpPr>
            <p:nvPr/>
          </p:nvSpPr>
          <p:spPr bwMode="auto">
            <a:xfrm>
              <a:off x="6" y="1913"/>
              <a:ext cx="986" cy="8"/>
            </a:xfrm>
            <a:prstGeom prst="rect">
              <a:avLst/>
            </a:prstGeom>
            <a:solidFill>
              <a:srgbClr val="F2A0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Rectangle 19"/>
            <p:cNvSpPr>
              <a:spLocks noChangeArrowheads="1"/>
            </p:cNvSpPr>
            <p:nvPr/>
          </p:nvSpPr>
          <p:spPr bwMode="auto">
            <a:xfrm>
              <a:off x="6" y="1921"/>
              <a:ext cx="986" cy="9"/>
            </a:xfrm>
            <a:prstGeom prst="rect">
              <a:avLst/>
            </a:prstGeom>
            <a:solidFill>
              <a:srgbClr val="F2A2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Rectangle 18"/>
            <p:cNvSpPr>
              <a:spLocks noChangeArrowheads="1"/>
            </p:cNvSpPr>
            <p:nvPr/>
          </p:nvSpPr>
          <p:spPr bwMode="auto">
            <a:xfrm>
              <a:off x="6" y="1930"/>
              <a:ext cx="986" cy="10"/>
            </a:xfrm>
            <a:prstGeom prst="rect">
              <a:avLst/>
            </a:prstGeom>
            <a:solidFill>
              <a:srgbClr val="F2A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Rectangle 17"/>
            <p:cNvSpPr>
              <a:spLocks noChangeArrowheads="1"/>
            </p:cNvSpPr>
            <p:nvPr/>
          </p:nvSpPr>
          <p:spPr bwMode="auto">
            <a:xfrm>
              <a:off x="6" y="1940"/>
              <a:ext cx="986" cy="12"/>
            </a:xfrm>
            <a:prstGeom prst="rect">
              <a:avLst/>
            </a:prstGeom>
            <a:solidFill>
              <a:srgbClr val="F2A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Rectangle 16"/>
            <p:cNvSpPr>
              <a:spLocks noChangeArrowheads="1"/>
            </p:cNvSpPr>
            <p:nvPr/>
          </p:nvSpPr>
          <p:spPr bwMode="auto">
            <a:xfrm>
              <a:off x="6" y="1952"/>
              <a:ext cx="986" cy="12"/>
            </a:xfrm>
            <a:prstGeom prst="rect">
              <a:avLst/>
            </a:prstGeom>
            <a:solidFill>
              <a:srgbClr val="F2A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Rectangle 15"/>
            <p:cNvSpPr>
              <a:spLocks noChangeArrowheads="1"/>
            </p:cNvSpPr>
            <p:nvPr/>
          </p:nvSpPr>
          <p:spPr bwMode="auto">
            <a:xfrm>
              <a:off x="6" y="1964"/>
              <a:ext cx="986" cy="14"/>
            </a:xfrm>
            <a:prstGeom prst="rect">
              <a:avLst/>
            </a:prstGeom>
            <a:solidFill>
              <a:srgbClr val="F3A7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Rectangle 14"/>
            <p:cNvSpPr>
              <a:spLocks noChangeArrowheads="1"/>
            </p:cNvSpPr>
            <p:nvPr/>
          </p:nvSpPr>
          <p:spPr bwMode="auto">
            <a:xfrm>
              <a:off x="6" y="1978"/>
              <a:ext cx="986" cy="17"/>
            </a:xfrm>
            <a:prstGeom prst="rect">
              <a:avLst/>
            </a:prstGeom>
            <a:solidFill>
              <a:srgbClr val="F3A9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Rectangle 13"/>
            <p:cNvSpPr>
              <a:spLocks noChangeArrowheads="1"/>
            </p:cNvSpPr>
            <p:nvPr/>
          </p:nvSpPr>
          <p:spPr bwMode="auto">
            <a:xfrm>
              <a:off x="6" y="1995"/>
              <a:ext cx="986" cy="18"/>
            </a:xfrm>
            <a:prstGeom prst="rect">
              <a:avLst/>
            </a:prstGeom>
            <a:solidFill>
              <a:srgbClr val="F3AA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Rectangle 12"/>
            <p:cNvSpPr>
              <a:spLocks noChangeArrowheads="1"/>
            </p:cNvSpPr>
            <p:nvPr/>
          </p:nvSpPr>
          <p:spPr bwMode="auto">
            <a:xfrm>
              <a:off x="6" y="2013"/>
              <a:ext cx="986" cy="24"/>
            </a:xfrm>
            <a:prstGeom prst="rect">
              <a:avLst/>
            </a:prstGeom>
            <a:solidFill>
              <a:srgbClr val="F3AC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Rectangle 11"/>
            <p:cNvSpPr>
              <a:spLocks noChangeArrowheads="1"/>
            </p:cNvSpPr>
            <p:nvPr/>
          </p:nvSpPr>
          <p:spPr bwMode="auto">
            <a:xfrm>
              <a:off x="6" y="2037"/>
              <a:ext cx="986" cy="31"/>
            </a:xfrm>
            <a:prstGeom prst="rect">
              <a:avLst/>
            </a:prstGeom>
            <a:solidFill>
              <a:srgbClr val="F4AD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Rectangle 10"/>
            <p:cNvSpPr>
              <a:spLocks noChangeArrowheads="1"/>
            </p:cNvSpPr>
            <p:nvPr/>
          </p:nvSpPr>
          <p:spPr bwMode="auto">
            <a:xfrm>
              <a:off x="6" y="2068"/>
              <a:ext cx="986" cy="30"/>
            </a:xfrm>
            <a:prstGeom prst="rect">
              <a:avLst/>
            </a:prstGeom>
            <a:solidFill>
              <a:srgbClr val="F4AF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Rectangle 9"/>
            <p:cNvSpPr>
              <a:spLocks noChangeArrowheads="1"/>
            </p:cNvSpPr>
            <p:nvPr/>
          </p:nvSpPr>
          <p:spPr bwMode="auto">
            <a:xfrm>
              <a:off x="6" y="2098"/>
              <a:ext cx="986" cy="17"/>
            </a:xfrm>
            <a:prstGeom prst="rect">
              <a:avLst/>
            </a:prstGeom>
            <a:solidFill>
              <a:srgbClr val="F4B0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Rectangle 8"/>
            <p:cNvSpPr>
              <a:spLocks noChangeArrowheads="1"/>
            </p:cNvSpPr>
            <p:nvPr/>
          </p:nvSpPr>
          <p:spPr bwMode="auto">
            <a:xfrm>
              <a:off x="7" y="1132"/>
              <a:ext cx="986" cy="984"/>
            </a:xfrm>
            <a:prstGeom prst="rect">
              <a:avLst/>
            </a:prstGeom>
            <a:noFill/>
            <a:ln w="10160">
              <a:solidFill>
                <a:srgbClr val="ED7D3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Rectangle 7"/>
            <p:cNvSpPr>
              <a:spLocks noChangeArrowheads="1"/>
            </p:cNvSpPr>
            <p:nvPr/>
          </p:nvSpPr>
          <p:spPr bwMode="auto">
            <a:xfrm>
              <a:off x="451" y="558"/>
              <a:ext cx="2150" cy="2153"/>
            </a:xfrm>
            <a:prstGeom prst="rect">
              <a:avLst/>
            </a:prstGeom>
            <a:noFill/>
            <a:ln w="1270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4" name="Content Placeholder 2"/>
          <p:cNvSpPr>
            <a:spLocks noGrp="1"/>
          </p:cNvSpPr>
          <p:nvPr>
            <p:ph idx="1"/>
          </p:nvPr>
        </p:nvSpPr>
        <p:spPr>
          <a:xfrm>
            <a:off x="457200" y="1556793"/>
            <a:ext cx="8229600" cy="683560"/>
          </a:xfrm>
        </p:spPr>
        <p:txBody>
          <a:bodyPr>
            <a:normAutofit fontScale="85000" lnSpcReduction="20000"/>
          </a:bodyPr>
          <a:lstStyle/>
          <a:p>
            <a:r>
              <a:rPr lang="en-CA" altLang="zh-TW" sz="2800" dirty="0" smtClean="0"/>
              <a:t>The reference block outside current face could be derived from the corresponding adjacent face.</a:t>
            </a:r>
            <a:endParaRPr lang="en-US" altLang="zh-TW" sz="2800" dirty="0" smtClean="0"/>
          </a:p>
          <a:p>
            <a:endParaRPr lang="en-US" sz="2800" dirty="0"/>
          </a:p>
        </p:txBody>
      </p:sp>
      <p:sp>
        <p:nvSpPr>
          <p:cNvPr id="22" name="Right Arrow 21"/>
          <p:cNvSpPr/>
          <p:nvPr/>
        </p:nvSpPr>
        <p:spPr>
          <a:xfrm>
            <a:off x="4427984" y="5013176"/>
            <a:ext cx="1080120" cy="45010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003374" y="4146041"/>
            <a:ext cx="1056700" cy="1044000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  <a:alpha val="25000"/>
                </a:schemeClr>
              </a:gs>
              <a:gs pos="100000">
                <a:schemeClr val="accent2">
                  <a:lumMod val="20000"/>
                  <a:lumOff val="80000"/>
                  <a:alpha val="30000"/>
                </a:schemeClr>
              </a:gs>
            </a:gsLst>
            <a:lin ang="16200000" scaled="0"/>
          </a:gradFill>
          <a:ln w="28575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smtClean="0"/>
              <a:t>Face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6409447" y="4694995"/>
            <a:ext cx="1044000" cy="1044000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  <a:alpha val="25000"/>
                </a:schemeClr>
              </a:gs>
              <a:gs pos="100000">
                <a:schemeClr val="accent2">
                  <a:lumMod val="20000"/>
                  <a:lumOff val="80000"/>
                  <a:alpha val="30000"/>
                </a:schemeClr>
              </a:gs>
            </a:gsLst>
            <a:lin ang="16200000" scaled="0"/>
          </a:gradFill>
          <a:ln w="28575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smtClean="0"/>
              <a:t>Face</a:t>
            </a:r>
            <a:endParaRPr lang="en-US" dirty="0"/>
          </a:p>
        </p:txBody>
      </p:sp>
      <p:sp>
        <p:nvSpPr>
          <p:cNvPr id="25" name="文字方塊 2"/>
          <p:cNvSpPr txBox="1">
            <a:spLocks noChangeArrowheads="1"/>
          </p:cNvSpPr>
          <p:nvPr/>
        </p:nvSpPr>
        <p:spPr bwMode="auto">
          <a:xfrm rot="16200000" flipV="1">
            <a:off x="6743468" y="4204791"/>
            <a:ext cx="406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Calibri Bold" panose="020F0702030404030204" pitchFamily="34" charset="0"/>
              <a:buChar char="▪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Font typeface="Calibri Bold" panose="020F070203040403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Calibri Bold" panose="020F0702030404030204" pitchFamily="34" charset="0"/>
              <a:buChar char="▪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Font typeface="Calibri Bold" panose="020F070203040403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Calibri Bold" panose="020F0702030404030204" pitchFamily="34" charset="0"/>
              <a:buChar char="▪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Calibri Bold" panose="020F0702030404030204" pitchFamily="34" charset="0"/>
              <a:buChar char="▪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Calibri Bold" panose="020F0702030404030204" pitchFamily="34" charset="0"/>
              <a:buChar char="▪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Calibri Bold" panose="020F0702030404030204" pitchFamily="34" charset="0"/>
              <a:buChar char="▪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Calibri Bold" panose="020F0702030404030204" pitchFamily="34" charset="0"/>
              <a:buChar char="▪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DFKai-SB" panose="03000509000000000000" pitchFamily="65" charset="-120"/>
              </a:rPr>
              <a:t>A</a:t>
            </a:r>
            <a:endParaRPr lang="en-US" altLang="en-US" b="1" dirty="0">
              <a:solidFill>
                <a:srgbClr val="FF0000"/>
              </a:solidFill>
              <a:latin typeface="Arial" panose="020B0604020202020204" pitchFamily="34" charset="0"/>
              <a:ea typeface="DFKai-SB" panose="03000509000000000000" pitchFamily="65" charset="-120"/>
            </a:endParaRPr>
          </a:p>
        </p:txBody>
      </p:sp>
      <p:sp>
        <p:nvSpPr>
          <p:cNvPr id="28" name="文字方塊 27"/>
          <p:cNvSpPr txBox="1">
            <a:spLocks noChangeArrowheads="1"/>
          </p:cNvSpPr>
          <p:nvPr/>
        </p:nvSpPr>
        <p:spPr bwMode="auto">
          <a:xfrm rot="16200000" flipH="1" flipV="1">
            <a:off x="6743468" y="5793800"/>
            <a:ext cx="4079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Calibri Bold" panose="020F0702030404030204" pitchFamily="34" charset="0"/>
              <a:buChar char="▪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Font typeface="Calibri Bold" panose="020F070203040403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Calibri Bold" panose="020F0702030404030204" pitchFamily="34" charset="0"/>
              <a:buChar char="▪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Font typeface="Calibri Bold" panose="020F070203040403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Calibri Bold" panose="020F0702030404030204" pitchFamily="34" charset="0"/>
              <a:buChar char="▪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Calibri Bold" panose="020F0702030404030204" pitchFamily="34" charset="0"/>
              <a:buChar char="▪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Calibri Bold" panose="020F0702030404030204" pitchFamily="34" charset="0"/>
              <a:buChar char="▪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Calibri Bold" panose="020F0702030404030204" pitchFamily="34" charset="0"/>
              <a:buChar char="▪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Calibri Bold" panose="020F0702030404030204" pitchFamily="34" charset="0"/>
              <a:buChar char="▪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DFKai-SB" panose="03000509000000000000" pitchFamily="65" charset="-120"/>
              </a:rPr>
              <a:t>C</a:t>
            </a:r>
            <a:endParaRPr lang="en-US" altLang="en-US" b="1" dirty="0">
              <a:solidFill>
                <a:srgbClr val="FF0000"/>
              </a:solidFill>
              <a:latin typeface="Arial" panose="020B0604020202020204" pitchFamily="34" charset="0"/>
              <a:ea typeface="DFKai-SB" panose="03000509000000000000" pitchFamily="65" charset="-120"/>
            </a:endParaRPr>
          </a:p>
        </p:txBody>
      </p:sp>
      <p:sp>
        <p:nvSpPr>
          <p:cNvPr id="427" name="Rectangle 426"/>
          <p:cNvSpPr/>
          <p:nvPr/>
        </p:nvSpPr>
        <p:spPr>
          <a:xfrm>
            <a:off x="5868144" y="4695067"/>
            <a:ext cx="522000" cy="1044000"/>
          </a:xfrm>
          <a:prstGeom prst="rect">
            <a:avLst/>
          </a:prstGeom>
          <a:noFill/>
          <a:ln w="28575"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9pPr>
          </a:lstStyle>
          <a:p>
            <a:pPr algn="ctr">
              <a:defRPr/>
            </a:pPr>
            <a:r>
              <a:rPr lang="en-US" altLang="en-US" b="1" dirty="0" smtClean="0">
                <a:latin typeface="Calibri" panose="020F0502020204030204" pitchFamily="34" charset="0"/>
              </a:rPr>
              <a:t>D</a:t>
            </a:r>
          </a:p>
        </p:txBody>
      </p:sp>
      <p:sp>
        <p:nvSpPr>
          <p:cNvPr id="429" name="Rectangle 428"/>
          <p:cNvSpPr/>
          <p:nvPr/>
        </p:nvSpPr>
        <p:spPr>
          <a:xfrm>
            <a:off x="7465284" y="4695067"/>
            <a:ext cx="522000" cy="1044000"/>
          </a:xfrm>
          <a:prstGeom prst="rect">
            <a:avLst/>
          </a:prstGeom>
          <a:noFill/>
          <a:ln w="28575"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9pPr>
          </a:lstStyle>
          <a:p>
            <a:pPr algn="ctr">
              <a:defRPr/>
            </a:pPr>
            <a:r>
              <a:rPr lang="en-US" altLang="en-US" b="1" dirty="0" smtClean="0">
                <a:latin typeface="Calibri" panose="020F0502020204030204" pitchFamily="34" charset="0"/>
              </a:rPr>
              <a:t>B</a:t>
            </a:r>
          </a:p>
        </p:txBody>
      </p:sp>
      <p:sp>
        <p:nvSpPr>
          <p:cNvPr id="430" name="Rectangle 429"/>
          <p:cNvSpPr/>
          <p:nvPr/>
        </p:nvSpPr>
        <p:spPr>
          <a:xfrm>
            <a:off x="6409428" y="4154508"/>
            <a:ext cx="1044000" cy="522000"/>
          </a:xfrm>
          <a:prstGeom prst="rect">
            <a:avLst/>
          </a:prstGeom>
          <a:noFill/>
          <a:ln w="28575"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9pPr>
          </a:lstStyle>
          <a:p>
            <a:pPr algn="ctr">
              <a:defRPr/>
            </a:pPr>
            <a:endParaRPr lang="en-US" altLang="en-US" b="1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424181" y="5747299"/>
            <a:ext cx="1044000" cy="522000"/>
          </a:xfrm>
          <a:prstGeom prst="rect">
            <a:avLst/>
          </a:prstGeom>
          <a:noFill/>
          <a:ln w="28575"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9pPr>
          </a:lstStyle>
          <a:p>
            <a:pPr algn="ctr">
              <a:defRPr/>
            </a:pPr>
            <a:endParaRPr lang="en-US" altLang="en-US" b="1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872429" y="4149080"/>
            <a:ext cx="2131200" cy="21240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15" name="Table 4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1138734"/>
              </p:ext>
            </p:extLst>
          </p:nvPr>
        </p:nvGraphicFramePr>
        <p:xfrm>
          <a:off x="899592" y="4149080"/>
          <a:ext cx="3240360" cy="2088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/>
                <a:gridCol w="1080120"/>
                <a:gridCol w="1080120"/>
              </a:tblGrid>
              <a:tr h="1044116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44116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24" name="Rectangle 423"/>
          <p:cNvSpPr/>
          <p:nvPr/>
        </p:nvSpPr>
        <p:spPr>
          <a:xfrm>
            <a:off x="3588424" y="5195557"/>
            <a:ext cx="528350" cy="1023259"/>
          </a:xfrm>
          <a:prstGeom prst="rect">
            <a:avLst/>
          </a:prstGeom>
          <a:noFill/>
          <a:ln w="28575"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9pPr>
          </a:lstStyle>
          <a:p>
            <a:pPr algn="ctr">
              <a:defRPr/>
            </a:pPr>
            <a:r>
              <a:rPr lang="en-US" altLang="en-US" b="1" dirty="0">
                <a:solidFill>
                  <a:srgbClr val="FF0000"/>
                </a:solidFill>
                <a:latin typeface="Calibri" panose="020F0502020204030204" pitchFamily="34" charset="0"/>
              </a:rPr>
              <a:t>A</a:t>
            </a:r>
            <a:endParaRPr lang="en-US" altLang="en-US" b="1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423" name="Rectangle 422"/>
          <p:cNvSpPr/>
          <p:nvPr/>
        </p:nvSpPr>
        <p:spPr>
          <a:xfrm>
            <a:off x="3060074" y="4149331"/>
            <a:ext cx="528350" cy="1023259"/>
          </a:xfrm>
          <a:prstGeom prst="rect">
            <a:avLst/>
          </a:prstGeom>
          <a:noFill/>
          <a:ln w="28575"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9pPr>
          </a:lstStyle>
          <a:p>
            <a:pPr algn="ctr">
              <a:defRPr/>
            </a:pPr>
            <a:r>
              <a:rPr lang="en-US" altLang="en-US" b="1" dirty="0" smtClean="0">
                <a:latin typeface="Calibri" panose="020F0502020204030204" pitchFamily="34" charset="0"/>
              </a:rPr>
              <a:t>B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461282" y="4149331"/>
            <a:ext cx="528350" cy="1023259"/>
          </a:xfrm>
          <a:prstGeom prst="rect">
            <a:avLst/>
          </a:prstGeom>
          <a:noFill/>
          <a:ln w="28575"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9pPr>
          </a:lstStyle>
          <a:p>
            <a:pPr algn="ctr">
              <a:defRPr/>
            </a:pPr>
            <a:r>
              <a:rPr lang="en-US" altLang="en-US" b="1" dirty="0" smtClean="0">
                <a:latin typeface="Calibri" panose="020F0502020204030204" pitchFamily="34" charset="0"/>
              </a:rPr>
              <a:t>D</a:t>
            </a:r>
          </a:p>
        </p:txBody>
      </p:sp>
      <p:sp>
        <p:nvSpPr>
          <p:cNvPr id="416" name="Rectangle 415"/>
          <p:cNvSpPr/>
          <p:nvPr/>
        </p:nvSpPr>
        <p:spPr>
          <a:xfrm>
            <a:off x="922115" y="5197991"/>
            <a:ext cx="528350" cy="1023259"/>
          </a:xfrm>
          <a:prstGeom prst="rect">
            <a:avLst/>
          </a:prstGeom>
          <a:noFill/>
          <a:ln w="28575"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DFKai-SB" panose="03000509000000000000" pitchFamily="65" charset="-120"/>
              </a:defRPr>
            </a:lvl9pPr>
          </a:lstStyle>
          <a:p>
            <a:pPr algn="ctr">
              <a:defRPr/>
            </a:pPr>
            <a:r>
              <a:rPr lang="en-US" altLang="en-US" b="1" dirty="0">
                <a:solidFill>
                  <a:srgbClr val="FF0000"/>
                </a:solidFill>
                <a:latin typeface="Calibri" panose="020F0502020204030204" pitchFamily="34" charset="0"/>
              </a:rPr>
              <a:t>C</a:t>
            </a:r>
            <a:endParaRPr lang="en-US" altLang="en-US" b="1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972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Computation Analysis Compared to Geometry Padding</a:t>
            </a:r>
            <a:br>
              <a:rPr lang="en-US" altLang="zh-TW" dirty="0" smtClean="0"/>
            </a:br>
            <a:r>
              <a:rPr lang="en-US" altLang="zh-TW" dirty="0" smtClean="0"/>
              <a:t> 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1944216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Geometry padding:</a:t>
            </a:r>
          </a:p>
          <a:p>
            <a:pPr lvl="1" hangingPunct="0"/>
            <a:r>
              <a:rPr lang="en-CA" altLang="zh-TW" sz="2400" dirty="0" smtClean="0">
                <a:solidFill>
                  <a:srgbClr val="FFC000"/>
                </a:solidFill>
              </a:rPr>
              <a:t>Coordinate mapping</a:t>
            </a:r>
            <a:r>
              <a:rPr lang="en-CA" altLang="zh-TW" sz="2400" dirty="0" smtClean="0"/>
              <a:t>: derive the pixel coordinate in other faces (floating-point operation)</a:t>
            </a:r>
            <a:endParaRPr lang="zh-TW" altLang="zh-TW" sz="2400" dirty="0" smtClean="0"/>
          </a:p>
          <a:p>
            <a:pPr lvl="1" hangingPunct="0"/>
            <a:r>
              <a:rPr lang="en-CA" altLang="zh-TW" sz="2400" dirty="0" smtClean="0">
                <a:solidFill>
                  <a:srgbClr val="FFC000"/>
                </a:solidFill>
              </a:rPr>
              <a:t>Interpolation</a:t>
            </a:r>
            <a:r>
              <a:rPr lang="en-CA" altLang="zh-TW" sz="2400" dirty="0" smtClean="0"/>
              <a:t>: two-dimensional interpolation filter</a:t>
            </a:r>
            <a:endParaRPr lang="zh-TW" altLang="zh-TW" sz="2400" dirty="0" smtClean="0"/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819642" y="3715602"/>
          <a:ext cx="7928822" cy="2737734"/>
        </p:xfrm>
        <a:graphic>
          <a:graphicData uri="http://schemas.openxmlformats.org/drawingml/2006/table">
            <a:tbl>
              <a:tblPr/>
              <a:tblGrid>
                <a:gridCol w="1788357"/>
                <a:gridCol w="1638947"/>
                <a:gridCol w="1675571"/>
                <a:gridCol w="1385786"/>
                <a:gridCol w="904048"/>
                <a:gridCol w="536113"/>
              </a:tblGrid>
              <a:tr h="297033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altLang="zh-TW" sz="1600" b="1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  <a:defRPr/>
                      </a:pPr>
                      <a:r>
                        <a:rPr lang="en-US" altLang="zh-TW" sz="1600" b="1" dirty="0" smtClean="0">
                          <a:latin typeface="Times New Roman"/>
                          <a:ea typeface="Times New Roman"/>
                        </a:rPr>
                        <a:t>Method</a:t>
                      </a:r>
                      <a:endParaRPr lang="zh-TW" altLang="zh-TW" sz="2000" b="1" dirty="0" smtClean="0">
                        <a:latin typeface="Times New Roman"/>
                        <a:ea typeface="+mn-ea"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sz="16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5627" marR="656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Coordinate mapping</a:t>
                      </a:r>
                      <a:endParaRPr lang="zh-TW" sz="2000" b="1" dirty="0">
                        <a:latin typeface="Times New Roman"/>
                        <a:ea typeface="新細明體"/>
                      </a:endParaRPr>
                    </a:p>
                  </a:txBody>
                  <a:tcPr marL="65627" marR="656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Interpolation</a:t>
                      </a:r>
                      <a:endParaRPr lang="zh-TW" sz="2000" b="1" dirty="0">
                        <a:latin typeface="Times New Roman"/>
                        <a:ea typeface="新細明體"/>
                      </a:endParaRPr>
                    </a:p>
                  </a:txBody>
                  <a:tcPr marL="65627" marR="656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9703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Times New Roman"/>
                        </a:rPr>
                        <a:t>Filter coefficients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5627" marR="656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Times New Roman"/>
                        </a:rPr>
                        <a:t>Multiplication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5627" marR="656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Times New Roman"/>
                        </a:rPr>
                        <a:t>Addition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5627" marR="656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Times New Roman"/>
                        </a:rPr>
                        <a:t>Shift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5627" marR="656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46216"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sz="200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5627" marR="656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sz="100" dirty="0">
                        <a:latin typeface="Times New Roman"/>
                        <a:ea typeface="新細明體"/>
                      </a:endParaRPr>
                    </a:p>
                  </a:txBody>
                  <a:tcPr marL="65627" marR="656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sz="100" dirty="0">
                        <a:latin typeface="Times New Roman"/>
                        <a:ea typeface="新細明體"/>
                      </a:endParaRPr>
                    </a:p>
                  </a:txBody>
                  <a:tcPr marL="65627" marR="656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sz="100" dirty="0">
                        <a:latin typeface="Times New Roman"/>
                        <a:ea typeface="新細明體"/>
                      </a:endParaRPr>
                    </a:p>
                  </a:txBody>
                  <a:tcPr marL="65627" marR="656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33"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Geometry padding</a:t>
                      </a:r>
                      <a:endParaRPr lang="zh-TW" sz="2000" b="1" dirty="0">
                        <a:latin typeface="Times New Roman"/>
                        <a:ea typeface="新細明體"/>
                      </a:endParaRPr>
                    </a:p>
                  </a:txBody>
                  <a:tcPr marL="65627" marR="656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Times New Roman"/>
                        </a:rPr>
                        <a:t>Floating-point operation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5627" marR="656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Times New Roman"/>
                        </a:rPr>
                        <a:t>Bi-linear: </a:t>
                      </a:r>
                      <a:r>
                        <a:rPr lang="en-US" sz="1600" dirty="0">
                          <a:latin typeface="Times New Roman"/>
                          <a:ea typeface="新細明體"/>
                        </a:rPr>
                        <a:t>2</a:t>
                      </a:r>
                      <a:r>
                        <a:rPr lang="en-US" sz="1600" dirty="0">
                          <a:latin typeface="Times New Roman"/>
                          <a:ea typeface="Times New Roman"/>
                        </a:rPr>
                        <a:t>x</a:t>
                      </a:r>
                      <a:r>
                        <a:rPr lang="en-US" sz="1600" dirty="0">
                          <a:latin typeface="Times New Roman"/>
                          <a:ea typeface="新細明體"/>
                        </a:rPr>
                        <a:t>2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5627" marR="656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新細明體"/>
                        </a:rPr>
                        <a:t>4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5627" marR="656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新細明體"/>
                        </a:rPr>
                        <a:t>3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5627" marR="656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Times New Roman"/>
                        </a:rPr>
                        <a:t>1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5627" marR="656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703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Times New Roman"/>
                        </a:rPr>
                        <a:t>Bi-cubic: </a:t>
                      </a:r>
                      <a:r>
                        <a:rPr lang="en-US" sz="1600" dirty="0">
                          <a:latin typeface="Times New Roman"/>
                          <a:ea typeface="新細明體"/>
                        </a:rPr>
                        <a:t>4</a:t>
                      </a:r>
                      <a:r>
                        <a:rPr lang="en-US" sz="1600" dirty="0">
                          <a:latin typeface="Times New Roman"/>
                          <a:ea typeface="Times New Roman"/>
                        </a:rPr>
                        <a:t>x</a:t>
                      </a:r>
                      <a:r>
                        <a:rPr lang="en-US" sz="1600" dirty="0">
                          <a:latin typeface="Times New Roman"/>
                          <a:ea typeface="新細明體"/>
                        </a:rPr>
                        <a:t>4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5627" marR="656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新細明體"/>
                        </a:rPr>
                        <a:t>16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5627" marR="656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新細明體"/>
                        </a:rPr>
                        <a:t>15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5627" marR="656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9703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dirty="0" err="1">
                          <a:latin typeface="Times New Roman"/>
                          <a:ea typeface="Times New Roman"/>
                        </a:rPr>
                        <a:t>Lanczos</a:t>
                      </a:r>
                      <a:r>
                        <a:rPr lang="en-US" sz="1600" dirty="0"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</a:rPr>
                        <a:t>NxN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5627" marR="656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Times New Roman"/>
                        </a:rPr>
                        <a:t>N</a:t>
                      </a:r>
                      <a:r>
                        <a:rPr lang="en-US" sz="1600" baseline="30000" dirty="0">
                          <a:latin typeface="Times New Roman"/>
                          <a:ea typeface="Times New Roman"/>
                        </a:rPr>
                        <a:t>2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5627" marR="656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Times New Roman"/>
                        </a:rPr>
                        <a:t>N</a:t>
                      </a:r>
                      <a:r>
                        <a:rPr lang="en-US" sz="1600" baseline="30000" dirty="0"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en-US" sz="1600" dirty="0">
                          <a:latin typeface="Times New Roman"/>
                          <a:ea typeface="Times New Roman"/>
                        </a:rPr>
                        <a:t>−1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5627" marR="656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8910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</a:rPr>
                        <a:t>Proposed padding</a:t>
                      </a:r>
                      <a:endParaRPr lang="zh-TW" sz="2000" b="1" dirty="0">
                        <a:latin typeface="Times New Roman"/>
                        <a:ea typeface="新細明體"/>
                      </a:endParaRPr>
                    </a:p>
                  </a:txBody>
                  <a:tcPr marL="65627" marR="656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600" dirty="0" smtClean="0">
                        <a:latin typeface="Times New Roman"/>
                        <a:ea typeface="Times New Roman"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</a:rPr>
                        <a:t>Memory copy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5627" marR="656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Times New Roman"/>
                        </a:rPr>
                        <a:t>No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5627" marR="656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Times New Roman"/>
                        </a:rPr>
                        <a:t>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5627" marR="656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Times New Roman"/>
                        </a:rPr>
                        <a:t>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5627" marR="656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Times New Roman"/>
                        </a:rPr>
                        <a:t>0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5627" marR="656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Neighboring Block Crossing Face Edge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00808"/>
            <a:ext cx="8496944" cy="4289481"/>
          </a:xfrm>
        </p:spPr>
        <p:txBody>
          <a:bodyPr>
            <a:normAutofit/>
          </a:bodyPr>
          <a:lstStyle/>
          <a:p>
            <a:pPr algn="just"/>
            <a:r>
              <a:rPr lang="en-CA" altLang="zh-TW" sz="2400" dirty="0" smtClean="0"/>
              <a:t>To avoid referencing incorrect neighboring block in a discontinuous face, a neighboring block located in other face along the discontinuous edge will be considered as non-available.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44396" y="3637542"/>
            <a:ext cx="4176232" cy="2759536"/>
          </a:xfrm>
          <a:prstGeom prst="rect">
            <a:avLst/>
          </a:prstGeom>
        </p:spPr>
      </p:pic>
      <p:cxnSp>
        <p:nvCxnSpPr>
          <p:cNvPr id="15" name="Straight Connector 14"/>
          <p:cNvCxnSpPr>
            <a:stCxn id="5" idx="1"/>
            <a:endCxn id="5" idx="3"/>
          </p:cNvCxnSpPr>
          <p:nvPr/>
        </p:nvCxnSpPr>
        <p:spPr>
          <a:xfrm>
            <a:off x="2544396" y="5017310"/>
            <a:ext cx="4176232" cy="0"/>
          </a:xfrm>
          <a:prstGeom prst="line">
            <a:avLst/>
          </a:prstGeom>
          <a:ln w="15875">
            <a:solidFill>
              <a:srgbClr val="FF0000"/>
            </a:solidFill>
            <a:prstDash val="dash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>
            <a:off x="4498066" y="4789607"/>
            <a:ext cx="216000" cy="216000"/>
            <a:chOff x="4940749" y="4932459"/>
            <a:chExt cx="253751" cy="260709"/>
          </a:xfrm>
        </p:grpSpPr>
        <p:sp>
          <p:nvSpPr>
            <p:cNvPr id="8" name="Rectangle 7"/>
            <p:cNvSpPr/>
            <p:nvPr/>
          </p:nvSpPr>
          <p:spPr>
            <a:xfrm>
              <a:off x="4942500" y="4941168"/>
              <a:ext cx="252000" cy="252000"/>
            </a:xfrm>
            <a:prstGeom prst="rect">
              <a:avLst/>
            </a:prstGeom>
            <a:noFill/>
            <a:ln w="317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4940749" y="4932459"/>
              <a:ext cx="252000" cy="252000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V="1">
              <a:off x="4940749" y="4932459"/>
              <a:ext cx="252000" cy="252000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Rectangle 5"/>
          <p:cNvSpPr/>
          <p:nvPr/>
        </p:nvSpPr>
        <p:spPr>
          <a:xfrm>
            <a:off x="4047855" y="5049152"/>
            <a:ext cx="432000" cy="432000"/>
          </a:xfrm>
          <a:prstGeom prst="rect">
            <a:avLst/>
          </a:prstGeom>
          <a:noFill/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4498066" y="5265142"/>
            <a:ext cx="2510826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4632775" y="3464976"/>
            <a:ext cx="728642" cy="129579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6339415" y="4432012"/>
            <a:ext cx="572242" cy="56032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042303" y="504915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current block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942541" y="4247346"/>
            <a:ext cx="2093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discontinuous edge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5355841" y="3212976"/>
            <a:ext cx="2093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neighboring block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5298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Experimental Results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892779"/>
          </a:xfrm>
        </p:spPr>
        <p:txBody>
          <a:bodyPr>
            <a:noAutofit/>
          </a:bodyPr>
          <a:lstStyle/>
          <a:p>
            <a:r>
              <a:rPr lang="en-US" altLang="zh-TW" sz="2400" dirty="0" smtClean="0"/>
              <a:t>Anchor: </a:t>
            </a:r>
            <a:r>
              <a:rPr lang="en-CA" altLang="zh-TW" sz="2400" dirty="0" smtClean="0"/>
              <a:t>360Lib + JEM version 4.1.</a:t>
            </a:r>
          </a:p>
          <a:p>
            <a:r>
              <a:rPr lang="en-CA" altLang="zh-TW" sz="2400" dirty="0" smtClean="0"/>
              <a:t>RA with full length.</a:t>
            </a:r>
            <a:endParaRPr lang="zh-TW" alt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07452456"/>
              </p:ext>
            </p:extLst>
          </p:nvPr>
        </p:nvGraphicFramePr>
        <p:xfrm>
          <a:off x="35496" y="2420888"/>
          <a:ext cx="9036504" cy="3816423"/>
        </p:xfrm>
        <a:graphic>
          <a:graphicData uri="http://schemas.openxmlformats.org/drawingml/2006/table">
            <a:tbl>
              <a:tblPr/>
              <a:tblGrid>
                <a:gridCol w="1297944"/>
                <a:gridCol w="644880"/>
                <a:gridCol w="644880"/>
                <a:gridCol w="644880"/>
                <a:gridCol w="644880"/>
                <a:gridCol w="644880"/>
                <a:gridCol w="644880"/>
                <a:gridCol w="644880"/>
                <a:gridCol w="644880"/>
                <a:gridCol w="644880"/>
                <a:gridCol w="644880"/>
                <a:gridCol w="644880"/>
                <a:gridCol w="644880"/>
              </a:tblGrid>
              <a:tr h="293571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Sequences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S-PSNR-NN 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WS-PSNR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S-PSNR-I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CPP-PSNR 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9357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Tain_le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-0.62%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-1.82%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-1.49%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-0.67%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-1.91%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-1.55%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-0.61%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-1.67%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-1.41%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-0.64%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-1.67%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-1.35%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SkateboardTrick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-0.45%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-0.64%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-1.38%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-0.51%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-0.61%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-1.41%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-0.45%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-0.48%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-1.22%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-0.50%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-0.43%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-1.17%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SkateboardInLot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Chairlift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-2.21%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-3.46%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-3.19%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-2.23%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-3.60%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-3.26%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-2.20%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-3.36%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-3.14%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-2.24%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-3.39%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-3.15%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KiteFlite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-0.02%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-0.44%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-0.03%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-0.27%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-0.03%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-0.44%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-0.02%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-0.29%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Harbor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-0.24%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-1.48%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-0.72%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-0.26%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-1.48%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-0.79%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-0.26%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-1.41%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-0.67%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-0.26%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-1.43%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-0.72%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PoleVault_le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-0.59%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-0.45%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-0.55%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-0.53%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-0.48%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AerialCity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-2.79%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-2.59%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-2.66%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-2.50%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-2.55%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-2.40%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-2.02%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-2.52%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-2.40%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DrivingInCity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-0.66%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-2.58%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-1.75%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-0.70%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-2.16%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-1.57%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-0.68%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-2.04%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-1.49%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-0.67%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-1.45%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DrivingInCountry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-1.41%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-3.27%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-3.21%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-1.43%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-3.09%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-1.42%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-2.96%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-1.43%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-2.97%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-2.94%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Average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-0.88%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-1.90%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-1.68%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-1.83%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-1.64%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-0.88%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-1.72%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-1.56%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-1.70%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-1.54%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Experimental Results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892779"/>
          </a:xfrm>
        </p:spPr>
        <p:txBody>
          <a:bodyPr>
            <a:noAutofit/>
          </a:bodyPr>
          <a:lstStyle/>
          <a:p>
            <a:r>
              <a:rPr lang="en-US" altLang="zh-TW" sz="2400" dirty="0" smtClean="0"/>
              <a:t>Anchor: </a:t>
            </a:r>
            <a:r>
              <a:rPr lang="en-CA" altLang="zh-TW" sz="2400" dirty="0" smtClean="0"/>
              <a:t>360Lib + JEM version 4.1.</a:t>
            </a:r>
          </a:p>
          <a:p>
            <a:r>
              <a:rPr lang="en-CA" altLang="zh-TW" sz="2400" dirty="0" smtClean="0"/>
              <a:t>RA with full length.</a:t>
            </a:r>
            <a:endParaRPr lang="zh-TW" alt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73748565"/>
              </p:ext>
            </p:extLst>
          </p:nvPr>
        </p:nvGraphicFramePr>
        <p:xfrm>
          <a:off x="979376" y="2420888"/>
          <a:ext cx="3232584" cy="3816423"/>
        </p:xfrm>
        <a:graphic>
          <a:graphicData uri="http://schemas.openxmlformats.org/drawingml/2006/table">
            <a:tbl>
              <a:tblPr/>
              <a:tblGrid>
                <a:gridCol w="1297944"/>
                <a:gridCol w="644880"/>
                <a:gridCol w="644880"/>
                <a:gridCol w="644880"/>
              </a:tblGrid>
              <a:tr h="293571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Sequences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  <a:defRPr/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latin typeface="Arial"/>
                          <a:ea typeface="新細明體"/>
                          <a:cs typeface="+mn-cs"/>
                        </a:rPr>
                        <a:t>WS-PSNR(E2E) </a:t>
                      </a: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 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9357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Tain_le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SkateboardTrick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SkateboardInLot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Chairlift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KiteFlite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Harbor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PoleVault_le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AerialCity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DrivingInCity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DrivingInCountry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Average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5619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Experimental Results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892779"/>
          </a:xfrm>
        </p:spPr>
        <p:txBody>
          <a:bodyPr>
            <a:noAutofit/>
          </a:bodyPr>
          <a:lstStyle/>
          <a:p>
            <a:r>
              <a:rPr lang="en-US" altLang="zh-TW" sz="2400" dirty="0" smtClean="0"/>
              <a:t>Anchor: </a:t>
            </a:r>
            <a:r>
              <a:rPr lang="en-CA" altLang="zh-TW" sz="2400" dirty="0" smtClean="0"/>
              <a:t>360Lib + JEM version 4.1.</a:t>
            </a:r>
          </a:p>
          <a:p>
            <a:r>
              <a:rPr lang="en-CA" altLang="zh-TW" sz="2400" dirty="0" smtClean="0"/>
              <a:t>RA with only the first second of each test sequence is encoded.</a:t>
            </a:r>
            <a:endParaRPr lang="zh-TW" alt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5496" y="2420888"/>
          <a:ext cx="9036504" cy="3816423"/>
        </p:xfrm>
        <a:graphic>
          <a:graphicData uri="http://schemas.openxmlformats.org/drawingml/2006/table">
            <a:tbl>
              <a:tblPr/>
              <a:tblGrid>
                <a:gridCol w="1297944"/>
                <a:gridCol w="644880"/>
                <a:gridCol w="644880"/>
                <a:gridCol w="644880"/>
                <a:gridCol w="644880"/>
                <a:gridCol w="644880"/>
                <a:gridCol w="644880"/>
                <a:gridCol w="644880"/>
                <a:gridCol w="644880"/>
                <a:gridCol w="644880"/>
                <a:gridCol w="644880"/>
                <a:gridCol w="644880"/>
                <a:gridCol w="644880"/>
              </a:tblGrid>
              <a:tr h="293571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Sequences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S-PSNR-NN 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WS-PSNR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S-PSNR-I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CPP-PSNR 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9357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U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V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Tain_le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-0.14%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-0.61%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-0.55%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-0.14%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-0.63%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-0.49%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-0.20%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-0.41%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-0.41%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-0.14%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-0.42%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-0.32%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SkateboardTrick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-0.42%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0.12%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-0.77%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-0.49%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0.07%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-0.84%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-0.37%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0.13%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-0.74%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-0.47%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0.14%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-0.72%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SkateboardInLot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-1.06%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-1.02%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-2.98%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-1.09%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-1.08%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-3.08%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-1.08%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-0.81%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-2.85%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-1.11%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-0.87%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-2.94%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Chairlift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-2.00%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-4.30%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-1.83%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-2.03%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-4.47%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-1.84%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-2.02%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-4.28%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-1.62%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-2.04%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-4.23%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-1.72%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KiteFlite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-0.09%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-0.93%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-0.72%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-0.12%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-0.89%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-0.74%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-0.07%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-0.90%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-0.75%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-0.12%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-0.86%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-0.72%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Harbor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-0.44%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-1.46%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-0.90%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-0.34%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-1.48%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-0.98%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-0.36%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-1.54%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-0.91%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-0.36%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-1.52%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-0.97%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PoleVault_le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-0.29%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-0.74%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-0.23%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-0.27%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-0.70%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-0.22%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-0.27%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-0.64%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-0.13%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-0.18%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-0.58%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-0.15%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AerialCity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-2.05%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-3.10%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-2.41%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-2.16%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-2.97%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-2.21%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-2.02%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-2.90%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-2.21%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-2.11%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-2.89%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-2.13%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DrivingInCity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-0.54%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-1.98%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-1.13%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-0.54%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-1.77%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-0.97%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-0.55%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-1.68%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-0.91%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-0.53%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-1.63%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-0.93%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DrivingInCountry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-1.38%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-2.29%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-2.07%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-1.36%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-2.20%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-1.89%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-1.34%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-2.10%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-1.90%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-1.37%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-2.05%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-1.77%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/>
                          <a:ea typeface="新細明體"/>
                        </a:rPr>
                        <a:t>Average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-0.84%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-1.63%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-1.36%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-0.86%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-1.61%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-1.33%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-0.83%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-1.51%</a:t>
                      </a:r>
                      <a:endParaRPr lang="zh-TW" sz="200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-1.24%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-0.84%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-1.49%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-1.24%</a:t>
                      </a: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diaTek-Confidential_B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ediaTek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MediaTek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MediaTek-Confidential_A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3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MediaTek-Confidential_B</Template>
  <TotalTime>6252</TotalTime>
  <Words>1946</Words>
  <Application>Microsoft Office PowerPoint</Application>
  <PresentationFormat>On-screen Show (4:3)</PresentationFormat>
  <Paragraphs>724</Paragraphs>
  <Slides>14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MediaTek-Confidential_B</vt:lpstr>
      <vt:lpstr>Custom Design</vt:lpstr>
      <vt:lpstr>MediaTek</vt:lpstr>
      <vt:lpstr>1_Custom Design</vt:lpstr>
      <vt:lpstr>1_MediaTek</vt:lpstr>
      <vt:lpstr>2_Custom Design</vt:lpstr>
      <vt:lpstr>MediaTek-Confidential_A</vt:lpstr>
      <vt:lpstr>3_Custom Design</vt:lpstr>
      <vt:lpstr>AHG8: Face-Based Padding Scheme for Cube Projection</vt:lpstr>
      <vt:lpstr>Overall Summary</vt:lpstr>
      <vt:lpstr>Conventional Padding Method</vt:lpstr>
      <vt:lpstr>Proposed Face-Base Padding</vt:lpstr>
      <vt:lpstr>Computation Analysis Compared to Geometry Padding  </vt:lpstr>
      <vt:lpstr>Neighboring Block Crossing Face Edge</vt:lpstr>
      <vt:lpstr>Experimental Results</vt:lpstr>
      <vt:lpstr>Experimental Results</vt:lpstr>
      <vt:lpstr>Experimental Results</vt:lpstr>
      <vt:lpstr>Experimental Results</vt:lpstr>
      <vt:lpstr>Experimental Results</vt:lpstr>
      <vt:lpstr>Experimental Results</vt:lpstr>
      <vt:lpstr>Conclusions</vt:lpstr>
      <vt:lpstr>Slide 14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Title (Confidential A)</dc:title>
  <dc:creator>yuwen</dc:creator>
  <cp:lastModifiedBy>JL Lin (林建良)</cp:lastModifiedBy>
  <cp:revision>240</cp:revision>
  <dcterms:created xsi:type="dcterms:W3CDTF">2014-03-11T04:25:26Z</dcterms:created>
  <dcterms:modified xsi:type="dcterms:W3CDTF">2017-01-17T09:29:19Z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