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942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59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147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27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73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116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29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93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18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826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096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3BDED-87ED-4089-9FED-0FD92C47E0AA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8B743-B9E5-4993-87E6-D8E551C522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86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JVET-D0122: Unification of parameter derivation for </a:t>
            </a:r>
            <a:br>
              <a:rPr lang="en-US" dirty="0" smtClean="0"/>
            </a:br>
            <a:r>
              <a:rPr lang="en-US" dirty="0" smtClean="0"/>
              <a:t>CCLM and LIC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Nan Hu, </a:t>
            </a:r>
            <a:r>
              <a:rPr lang="en-US" u="sng" dirty="0" smtClean="0"/>
              <a:t>Jianle Chen</a:t>
            </a:r>
            <a:r>
              <a:rPr lang="en-US" dirty="0" smtClean="0"/>
              <a:t>, Vadim Seregin, Marta Karczewicz</a:t>
            </a:r>
          </a:p>
          <a:p>
            <a:r>
              <a:rPr lang="en-US" dirty="0" smtClean="0"/>
              <a:t>Qualcomm Incorporated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233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Contribution</a:t>
            </a:r>
          </a:p>
          <a:p>
            <a:pPr lvl="1"/>
            <a:r>
              <a:rPr lang="en-US" dirty="0" smtClean="0"/>
              <a:t>Unification of parameter derivation for Cross-Component Linear Model (CCLM) prediction and Local Illumination Compensation (LIC)</a:t>
            </a:r>
          </a:p>
          <a:p>
            <a:pPr lvl="1"/>
            <a:r>
              <a:rPr lang="en-US" dirty="0" smtClean="0"/>
              <a:t>Adjustments related to LIC</a:t>
            </a:r>
          </a:p>
          <a:p>
            <a:pPr lvl="2"/>
            <a:r>
              <a:rPr lang="en-US" dirty="0"/>
              <a:t>Interaction of </a:t>
            </a:r>
            <a:r>
              <a:rPr lang="en-US" dirty="0" smtClean="0"/>
              <a:t>Bi-prediction and LIC</a:t>
            </a:r>
          </a:p>
          <a:p>
            <a:pPr lvl="2"/>
            <a:r>
              <a:rPr lang="en-US" dirty="0" smtClean="0"/>
              <a:t>Interaction of LIC and OBMC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Unification: no coding performance and running time impact</a:t>
            </a:r>
          </a:p>
          <a:p>
            <a:pPr lvl="1"/>
            <a:r>
              <a:rPr lang="en-US" dirty="0" smtClean="0"/>
              <a:t>Interaction: 0.1% and 0.1% for RA and LDB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964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Unification of parameter derivation for CCLM and LIC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Linear models for CCLM and LIC</a:t>
            </a:r>
          </a:p>
          <a:p>
            <a:pPr lvl="1"/>
            <a:r>
              <a:rPr lang="en-US" dirty="0" smtClean="0"/>
              <a:t>LIC:</a:t>
            </a:r>
          </a:p>
          <a:p>
            <a:pPr lvl="1"/>
            <a:r>
              <a:rPr lang="en-US" dirty="0" smtClean="0"/>
              <a:t>CCLM:</a:t>
            </a:r>
            <a:endParaRPr lang="en-US" dirty="0"/>
          </a:p>
          <a:p>
            <a:endParaRPr lang="en-US" dirty="0" smtClean="0"/>
          </a:p>
          <a:p>
            <a:pPr lvl="1"/>
            <a:r>
              <a:rPr lang="en-US" i="1" dirty="0" smtClean="0"/>
              <a:t>a</a:t>
            </a:r>
            <a:r>
              <a:rPr lang="en-US" dirty="0" smtClean="0"/>
              <a:t> and </a:t>
            </a:r>
            <a:r>
              <a:rPr lang="en-US" i="1" dirty="0" smtClean="0"/>
              <a:t>b</a:t>
            </a:r>
            <a:r>
              <a:rPr lang="en-US" dirty="0" smtClean="0"/>
              <a:t> are derived by minimizing </a:t>
            </a:r>
            <a:r>
              <a:rPr lang="en-US" dirty="0"/>
              <a:t>regression error between neighboring samples </a:t>
            </a:r>
            <a:r>
              <a:rPr lang="en-US" dirty="0" smtClean="0"/>
              <a:t>of current block and source (reference) block</a:t>
            </a:r>
          </a:p>
          <a:p>
            <a:r>
              <a:rPr lang="en-US" dirty="0" smtClean="0"/>
              <a:t>Problem: CCLM and LIC have their </a:t>
            </a:r>
            <a:r>
              <a:rPr lang="en-US" dirty="0"/>
              <a:t>own procedures to get the parameters although the same linear model is </a:t>
            </a:r>
            <a:r>
              <a:rPr lang="en-US" dirty="0" smtClean="0"/>
              <a:t>applied</a:t>
            </a:r>
          </a:p>
          <a:p>
            <a:r>
              <a:rPr lang="en-US" dirty="0" smtClean="0"/>
              <a:t>Solution: LIC re-uses CCLM’s linear regression in JEM-3.0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19" y="2214850"/>
            <a:ext cx="3370289" cy="38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19" y="2653698"/>
            <a:ext cx="2656899" cy="37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19" y="3065595"/>
            <a:ext cx="3857119" cy="399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496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of OBMC and LIC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 to invoke OBMC </a:t>
            </a:r>
            <a:r>
              <a:rPr lang="en-US" dirty="0"/>
              <a:t>in </a:t>
            </a:r>
            <a:r>
              <a:rPr lang="en-US" dirty="0" smtClean="0"/>
              <a:t>JEM-3.0 software</a:t>
            </a:r>
          </a:p>
          <a:p>
            <a:pPr lvl="1"/>
            <a:r>
              <a:rPr lang="en-US" dirty="0"/>
              <a:t>prediction direction</a:t>
            </a:r>
          </a:p>
          <a:p>
            <a:pPr lvl="1"/>
            <a:r>
              <a:rPr lang="en-US" dirty="0"/>
              <a:t>reference frame index</a:t>
            </a:r>
          </a:p>
          <a:p>
            <a:pPr lvl="1"/>
            <a:r>
              <a:rPr lang="en-US" dirty="0"/>
              <a:t>motion </a:t>
            </a:r>
            <a:r>
              <a:rPr lang="en-US" dirty="0" smtClean="0"/>
              <a:t>vectors</a:t>
            </a:r>
          </a:p>
          <a:p>
            <a:r>
              <a:rPr lang="en-US" dirty="0" smtClean="0"/>
              <a:t>Problem: LIC </a:t>
            </a:r>
            <a:r>
              <a:rPr lang="en-US" dirty="0"/>
              <a:t>flags between neighbor and current block </a:t>
            </a:r>
            <a:r>
              <a:rPr lang="en-US" dirty="0" smtClean="0"/>
              <a:t>are </a:t>
            </a:r>
            <a:r>
              <a:rPr lang="en-US" dirty="0"/>
              <a:t>not </a:t>
            </a:r>
            <a:r>
              <a:rPr lang="en-US" dirty="0" smtClean="0"/>
              <a:t>considered</a:t>
            </a:r>
          </a:p>
          <a:p>
            <a:r>
              <a:rPr lang="en-US" dirty="0" smtClean="0"/>
              <a:t>Solution: Add LIC flags to the list of OBMC condition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81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Bi-prediction adjustment when LIC enabled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Problem:</a:t>
            </a:r>
          </a:p>
          <a:p>
            <a:pPr lvl="1"/>
            <a:r>
              <a:rPr lang="en-US" dirty="0" smtClean="0"/>
              <a:t>Motion compensation -&gt; LIC-&gt; adjustment related to interpolation filter</a:t>
            </a:r>
          </a:p>
          <a:p>
            <a:pPr lvl="1"/>
            <a:r>
              <a:rPr lang="en-US" dirty="0" smtClean="0"/>
              <a:t>LIC:  </a:t>
            </a:r>
          </a:p>
          <a:p>
            <a:pPr lvl="1"/>
            <a:r>
              <a:rPr lang="en-US" dirty="0" smtClean="0"/>
              <a:t>The predictor based on </a:t>
            </a:r>
            <a:r>
              <a:rPr lang="en-US" dirty="0" err="1" smtClean="0"/>
              <a:t>ref_list</a:t>
            </a:r>
            <a:r>
              <a:rPr lang="en-US" dirty="0" smtClean="0"/>
              <a:t> </a:t>
            </a:r>
            <a:r>
              <a:rPr lang="en-US" i="1" dirty="0" smtClean="0"/>
              <a:t>k</a:t>
            </a:r>
            <a:r>
              <a:rPr lang="en-US" dirty="0" smtClean="0"/>
              <a:t> (with adjustment related to IF)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Right shift by </a:t>
            </a:r>
            <a:r>
              <a:rPr lang="en-US" i="1" dirty="0" smtClean="0"/>
              <a:t>c</a:t>
            </a:r>
            <a:r>
              <a:rPr lang="en-US" dirty="0" smtClean="0"/>
              <a:t>, then left shift by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Data loss in low bits  </a:t>
            </a:r>
          </a:p>
          <a:p>
            <a:r>
              <a:rPr lang="en-US" dirty="0" smtClean="0"/>
              <a:t>Solution:</a:t>
            </a:r>
          </a:p>
          <a:p>
            <a:pPr lvl="1"/>
            <a:r>
              <a:rPr lang="en-US" dirty="0" smtClean="0"/>
              <a:t>Motion compensation -&gt; adjustment related to IF (left shift) -&gt; LIC (right shift)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49" y="2586110"/>
            <a:ext cx="4147290" cy="38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49" y="3373545"/>
            <a:ext cx="7226833" cy="34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706" y="3723301"/>
            <a:ext cx="1130661" cy="37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3813463" y="4187536"/>
            <a:ext cx="0" cy="3844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092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Results: </a:t>
            </a:r>
            <a:r>
              <a:rPr lang="en-CA" dirty="0"/>
              <a:t>Unification of parameter derivation of linear models in CCLM and </a:t>
            </a:r>
            <a:r>
              <a:rPr lang="en-CA" dirty="0" smtClean="0"/>
              <a:t>LIC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45" y="2438836"/>
            <a:ext cx="4359419" cy="350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7341" y="2448432"/>
            <a:ext cx="4353619" cy="3496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000" y="4368948"/>
            <a:ext cx="2890000" cy="1204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000" y="2448431"/>
            <a:ext cx="2861646" cy="1209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99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Adjustment of OBMC when LIC is applied (no change in AI)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0" y="1555606"/>
            <a:ext cx="4691928" cy="173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6" y="3286286"/>
            <a:ext cx="4691929" cy="173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27" y="5024265"/>
            <a:ext cx="4691929" cy="173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52" y="1555606"/>
            <a:ext cx="4061124" cy="173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452" y="3403616"/>
            <a:ext cx="4061124" cy="1723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40148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Adjustment of bi-prediction when LIC is applied (no change in AI and LD-P)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40" y="2071039"/>
            <a:ext cx="4448720" cy="162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137" y="4248150"/>
            <a:ext cx="4464523" cy="166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90" y="2071039"/>
            <a:ext cx="3673925" cy="162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90" y="4248150"/>
            <a:ext cx="3756746" cy="1662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462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Unification + two adjustments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04" y="1302039"/>
            <a:ext cx="4651952" cy="170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04" y="3113230"/>
            <a:ext cx="4651952" cy="170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04" y="4917148"/>
            <a:ext cx="4651952" cy="1712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322" y="1302038"/>
            <a:ext cx="4037787" cy="170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2322" y="3113230"/>
            <a:ext cx="4037787" cy="1718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9457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303</Words>
  <Application>Microsoft Office PowerPoint</Application>
  <PresentationFormat>Widescreen</PresentationFormat>
  <Paragraphs>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JVET-D0122: Unification of parameter derivation for  CCLM and LIC</vt:lpstr>
      <vt:lpstr>Outline</vt:lpstr>
      <vt:lpstr>Unification of parameter derivation for CCLM and LIC</vt:lpstr>
      <vt:lpstr>Interaction of OBMC and LIC</vt:lpstr>
      <vt:lpstr>Bi-prediction adjustment when LIC enabled</vt:lpstr>
      <vt:lpstr>Results: Unification of parameter derivation of linear models in CCLM and LIC</vt:lpstr>
      <vt:lpstr>Results: Adjustment of OBMC when LIC is applied (no change in AI)</vt:lpstr>
      <vt:lpstr>Results: Adjustment of bi-prediction when LIC is applied (no change in AI and LD-P)</vt:lpstr>
      <vt:lpstr>Results: Unification + two adjustments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JVET-D0122: Unification of parameter derivation for CCLM and LIC</dc:title>
  <dc:creator>Hu, Nan</dc:creator>
  <cp:lastModifiedBy>Chen, Jianle</cp:lastModifiedBy>
  <cp:revision>37</cp:revision>
  <dcterms:created xsi:type="dcterms:W3CDTF">2016-10-10T00:55:27Z</dcterms:created>
  <dcterms:modified xsi:type="dcterms:W3CDTF">2016-10-16T14:52:23Z</dcterms:modified>
</cp:coreProperties>
</file>