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2"/>
    <p:restoredTop sz="94664"/>
  </p:normalViewPr>
  <p:slideViewPr>
    <p:cSldViewPr snapToGrid="0" snapToObjects="1">
      <p:cViewPr>
        <p:scale>
          <a:sx n="254" d="100"/>
          <a:sy n="254" d="100"/>
        </p:scale>
        <p:origin x="144" y="-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136881-0A94-3946-B1C2-4FDE2E98AADB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D8613-2C44-5D4D-8843-8561DE9DB4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2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397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718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871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39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31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14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041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960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399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63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005F0-99A1-1D42-BD36-B590A08CF014}" type="datetimeFigureOut">
              <a:rPr lang="en-US" smtClean="0"/>
              <a:t>12/31/17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F1E1A-524D-F34F-8A55-EB089800E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44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CF7C2DC-9163-DB45-8DA4-02FE9D61B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850" y="926528"/>
            <a:ext cx="1019300" cy="1121230"/>
          </a:xfrm>
          <a:prstGeom prst="rect">
            <a:avLst/>
          </a:prstGeom>
        </p:spPr>
      </p:pic>
      <p:cxnSp>
        <p:nvCxnSpPr>
          <p:cNvPr id="3" name="Straight Arrow Connector 2"/>
          <p:cNvCxnSpPr>
            <a:cxnSpLocks/>
          </p:cNvCxnSpPr>
          <p:nvPr/>
        </p:nvCxnSpPr>
        <p:spPr>
          <a:xfrm>
            <a:off x="746982" y="923770"/>
            <a:ext cx="217487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23187" y="625535"/>
            <a:ext cx="117371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HorizontalOffsetC</a:t>
            </a:r>
            <a:r>
              <a:rPr lang="en-US" sz="10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136" name="Straight Connector 135"/>
          <p:cNvCxnSpPr>
            <a:cxnSpLocks/>
          </p:cNvCxnSpPr>
          <p:nvPr/>
        </p:nvCxnSpPr>
        <p:spPr>
          <a:xfrm>
            <a:off x="353301" y="1483458"/>
            <a:ext cx="151537" cy="0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>
            <a:cxnSpLocks/>
          </p:cNvCxnSpPr>
          <p:nvPr/>
        </p:nvCxnSpPr>
        <p:spPr>
          <a:xfrm>
            <a:off x="420323" y="1251072"/>
            <a:ext cx="0" cy="236242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Rectangle 138"/>
          <p:cNvSpPr/>
          <p:nvPr/>
        </p:nvSpPr>
        <p:spPr>
          <a:xfrm rot="16200000">
            <a:off x="-250699" y="1298978"/>
            <a:ext cx="10390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VerticalOffsetC</a:t>
            </a:r>
            <a:r>
              <a:rPr lang="en-US" sz="10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" name="Left Brace 36"/>
          <p:cNvSpPr/>
          <p:nvPr/>
        </p:nvSpPr>
        <p:spPr>
          <a:xfrm rot="16200000">
            <a:off x="668356" y="1858482"/>
            <a:ext cx="160253" cy="43181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" name="Left Brace 139"/>
          <p:cNvSpPr/>
          <p:nvPr/>
        </p:nvSpPr>
        <p:spPr>
          <a:xfrm rot="10800000">
            <a:off x="1493095" y="1035149"/>
            <a:ext cx="244940" cy="896618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rot="5400000">
            <a:off x="1122831" y="1468150"/>
            <a:ext cx="1448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FF0000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chroma 4:2:0 sample</a:t>
            </a:r>
            <a:endParaRPr lang="en-US" sz="1000" dirty="0">
              <a:solidFill>
                <a:srgbClr val="FF0000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376808" y="2074390"/>
            <a:ext cx="8904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luma sample</a:t>
            </a:r>
          </a:p>
        </p:txBody>
      </p:sp>
      <p:cxnSp>
        <p:nvCxnSpPr>
          <p:cNvPr id="5" name="Straight Connector 4"/>
          <p:cNvCxnSpPr>
            <a:cxnSpLocks/>
          </p:cNvCxnSpPr>
          <p:nvPr/>
        </p:nvCxnSpPr>
        <p:spPr>
          <a:xfrm>
            <a:off x="376808" y="1251072"/>
            <a:ext cx="336864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0582C2BA-E03D-A94D-BF41-192E6638899A}"/>
              </a:ext>
            </a:extLst>
          </p:cNvPr>
          <p:cNvCxnSpPr>
            <a:cxnSpLocks/>
          </p:cNvCxnSpPr>
          <p:nvPr/>
        </p:nvCxnSpPr>
        <p:spPr>
          <a:xfrm>
            <a:off x="746982" y="867137"/>
            <a:ext cx="0" cy="36711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E650521D-4AD1-BC42-B713-BD9881556419}"/>
              </a:ext>
            </a:extLst>
          </p:cNvPr>
          <p:cNvCxnSpPr>
            <a:cxnSpLocks/>
          </p:cNvCxnSpPr>
          <p:nvPr/>
        </p:nvCxnSpPr>
        <p:spPr>
          <a:xfrm>
            <a:off x="959517" y="863282"/>
            <a:ext cx="0" cy="120977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04326484-4527-FE4A-9D59-299C1368142D}"/>
              </a:ext>
            </a:extLst>
          </p:cNvPr>
          <p:cNvGrpSpPr/>
          <p:nvPr/>
        </p:nvGrpSpPr>
        <p:grpSpPr>
          <a:xfrm>
            <a:off x="2362055" y="1099888"/>
            <a:ext cx="1589195" cy="1503510"/>
            <a:chOff x="2159792" y="633229"/>
            <a:chExt cx="1589195" cy="1503510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6C89ADE-6B04-BF40-9AED-5D746F1B28EE}"/>
                </a:ext>
              </a:extLst>
            </p:cNvPr>
            <p:cNvCxnSpPr>
              <a:cxnSpLocks/>
            </p:cNvCxnSpPr>
            <p:nvPr/>
          </p:nvCxnSpPr>
          <p:spPr>
            <a:xfrm>
              <a:off x="2173546" y="756340"/>
              <a:ext cx="217487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271A72A-13CC-6841-BC0F-84F9E73FFFDF}"/>
                </a:ext>
              </a:extLst>
            </p:cNvPr>
            <p:cNvSpPr txBox="1"/>
            <p:nvPr/>
          </p:nvSpPr>
          <p:spPr>
            <a:xfrm>
              <a:off x="2426698" y="633229"/>
              <a:ext cx="13222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increasing x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5166FBC-BBAE-9844-BA44-540859717B47}"/>
                </a:ext>
              </a:extLst>
            </p:cNvPr>
            <p:cNvSpPr txBox="1"/>
            <p:nvPr/>
          </p:nvSpPr>
          <p:spPr>
            <a:xfrm rot="5400000">
              <a:off x="1624648" y="1352484"/>
              <a:ext cx="13222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increasing y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17B11940-E7D2-EE4E-8C0D-B083240D8698}"/>
                </a:ext>
              </a:extLst>
            </p:cNvPr>
            <p:cNvCxnSpPr>
              <a:cxnSpLocks/>
            </p:cNvCxnSpPr>
            <p:nvPr/>
          </p:nvCxnSpPr>
          <p:spPr>
            <a:xfrm>
              <a:off x="2159792" y="814450"/>
              <a:ext cx="0" cy="2362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2629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11</Words>
  <Application>Microsoft Macintosh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 Fogg</dc:creator>
  <cp:lastModifiedBy>Chad Fogg</cp:lastModifiedBy>
  <cp:revision>18</cp:revision>
  <dcterms:created xsi:type="dcterms:W3CDTF">2017-07-06T09:59:47Z</dcterms:created>
  <dcterms:modified xsi:type="dcterms:W3CDTF">2018-01-01T03:25:28Z</dcterms:modified>
</cp:coreProperties>
</file>