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2" r:id="rId3"/>
    <p:sldId id="258" r:id="rId4"/>
    <p:sldId id="263" r:id="rId5"/>
    <p:sldId id="264" r:id="rId6"/>
    <p:sldId id="259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14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1D2B70-8553-9E49-879F-441A38DFC2C8}" type="doc">
      <dgm:prSet loTypeId="urn:microsoft.com/office/officeart/2005/8/layout/hierarchy6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C2F6DB-F575-2B44-95DA-6F41F87E60F1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100" dirty="0"/>
            <a:t>sequence</a:t>
          </a:r>
        </a:p>
      </dgm:t>
    </dgm:pt>
    <dgm:pt modelId="{F0647A7B-02E2-534A-865B-CD80436B9F27}" type="parTrans" cxnId="{599B2152-7C60-6447-8AAB-21BA02D0800E}">
      <dgm:prSet/>
      <dgm:spPr/>
      <dgm:t>
        <a:bodyPr/>
        <a:lstStyle/>
        <a:p>
          <a:endParaRPr lang="en-US" sz="1200"/>
        </a:p>
      </dgm:t>
    </dgm:pt>
    <dgm:pt modelId="{F25BF413-BF97-8F49-A75F-FC14260CEDC5}" type="sibTrans" cxnId="{599B2152-7C60-6447-8AAB-21BA02D0800E}">
      <dgm:prSet/>
      <dgm:spPr/>
      <dgm:t>
        <a:bodyPr/>
        <a:lstStyle/>
        <a:p>
          <a:endParaRPr lang="en-US" sz="1200"/>
        </a:p>
      </dgm:t>
    </dgm:pt>
    <dgm:pt modelId="{7E02A5DF-97D2-0644-91C3-1006EC0EE676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/>
            <a:t>frame </a:t>
          </a:r>
          <a:r>
            <a:rPr lang="en-US" sz="1200" dirty="0" err="1" smtClean="0"/>
            <a:t>seq</a:t>
          </a:r>
          <a:endParaRPr lang="en-US" sz="1200" dirty="0"/>
        </a:p>
      </dgm:t>
    </dgm:pt>
    <dgm:pt modelId="{6D264F25-22FE-D04A-95AE-F575ECE9345E}" type="parTrans" cxnId="{668EAFBF-EDA9-4A4B-9FEC-1F4C44B5373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B1C9D7B-53EB-7246-92EE-B562CF053F59}" type="sibTrans" cxnId="{668EAFBF-EDA9-4A4B-9FEC-1F4C44B53739}">
      <dgm:prSet/>
      <dgm:spPr/>
      <dgm:t>
        <a:bodyPr/>
        <a:lstStyle/>
        <a:p>
          <a:endParaRPr lang="en-US" sz="1200"/>
        </a:p>
      </dgm:t>
    </dgm:pt>
    <dgm:pt modelId="{29DEE58D-D157-054A-B5A7-3F25561EA234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bottom</a:t>
          </a:r>
        </a:p>
        <a:p>
          <a:r>
            <a:rPr lang="en-US" sz="1200"/>
            <a:t>first</a:t>
          </a:r>
        </a:p>
      </dgm:t>
    </dgm:pt>
    <dgm:pt modelId="{6842F3DE-3378-C24F-AE95-B3F959A97EB4}" type="parTrans" cxnId="{9DFDFA02-5BDA-9543-976A-E426EFA801B2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A9AE7E2F-6F28-A745-81C5-C19CE3F17BF6}" type="sibTrans" cxnId="{9DFDFA02-5BDA-9543-976A-E426EFA801B2}">
      <dgm:prSet/>
      <dgm:spPr/>
      <dgm:t>
        <a:bodyPr/>
        <a:lstStyle/>
        <a:p>
          <a:endParaRPr lang="en-US" sz="1200"/>
        </a:p>
      </dgm:t>
    </dgm:pt>
    <dgm:pt modelId="{E60641A2-6A93-9E42-A825-6593B6DCE2B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prog</a:t>
          </a:r>
        </a:p>
        <a:p>
          <a:r>
            <a:rPr lang="en-US" sz="1200"/>
            <a:t>frame</a:t>
          </a:r>
        </a:p>
      </dgm:t>
    </dgm:pt>
    <dgm:pt modelId="{28C20D10-1781-0745-8AA1-2020A11A73B0}" type="parTrans" cxnId="{3FB0054A-B8B6-4E49-9814-3F30A454AF6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8A2080C-329B-0E4A-98A8-30C99D67534D}" type="sibTrans" cxnId="{3FB0054A-B8B6-4E49-9814-3F30A454AF60}">
      <dgm:prSet/>
      <dgm:spPr/>
      <dgm:t>
        <a:bodyPr/>
        <a:lstStyle/>
        <a:p>
          <a:endParaRPr lang="en-US" sz="1200"/>
        </a:p>
      </dgm:t>
    </dgm:pt>
    <dgm:pt modelId="{A64CF767-A49D-7C4F-A525-77C97527326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/>
            <a:t>field </a:t>
          </a:r>
          <a:r>
            <a:rPr lang="en-US" sz="1200" dirty="0" err="1" smtClean="0"/>
            <a:t>seq</a:t>
          </a:r>
          <a:endParaRPr lang="en-US" sz="1200" dirty="0"/>
        </a:p>
      </dgm:t>
    </dgm:pt>
    <dgm:pt modelId="{41246627-E844-334C-A516-07486920CD55}" type="parTrans" cxnId="{0916E771-7851-C940-A351-D41617F1457C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98F69157-2714-E44F-8765-3AEBEBB02639}" type="sibTrans" cxnId="{0916E771-7851-C940-A351-D41617F1457C}">
      <dgm:prSet/>
      <dgm:spPr/>
      <dgm:t>
        <a:bodyPr/>
        <a:lstStyle/>
        <a:p>
          <a:endParaRPr lang="en-US" sz="1200"/>
        </a:p>
      </dgm:t>
    </dgm:pt>
    <dgm:pt modelId="{0CFB4816-2BE0-2743-B244-08B46C7DC486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field picture</a:t>
          </a:r>
        </a:p>
      </dgm:t>
    </dgm:pt>
    <dgm:pt modelId="{CFD1F55F-A557-F745-BF66-C8B86A039D23}" type="parTrans" cxnId="{72AC6241-5A04-BC48-9CF0-82628ECFC1E3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DD33C3F7-D8F2-354B-8534-A7241C07E51D}" type="sibTrans" cxnId="{72AC6241-5A04-BC48-9CF0-82628ECFC1E3}">
      <dgm:prSet/>
      <dgm:spPr/>
      <dgm:t>
        <a:bodyPr/>
        <a:lstStyle/>
        <a:p>
          <a:endParaRPr lang="en-US" sz="1200"/>
        </a:p>
      </dgm:t>
    </dgm:pt>
    <dgm:pt modelId="{9024779D-0B22-4545-A5AD-BDAB4C8863D1}">
      <dgm:prSet phldrT="[Text]" custT="1"/>
      <dgm:spPr/>
      <dgm:t>
        <a:bodyPr/>
        <a:lstStyle/>
        <a:p>
          <a:pPr algn="r"/>
          <a:r>
            <a:rPr lang="en-US" sz="1600" dirty="0" err="1"/>
            <a:t>progressive_source_flag</a:t>
          </a:r>
          <a:endParaRPr lang="en-US" sz="1600" dirty="0"/>
        </a:p>
      </dgm:t>
    </dgm:pt>
    <dgm:pt modelId="{6FB0E635-7D26-5F48-A3FC-004C45744465}" type="parTrans" cxnId="{212DADC3-E206-6B40-ABC7-6D7CB70D12DA}">
      <dgm:prSet/>
      <dgm:spPr/>
      <dgm:t>
        <a:bodyPr/>
        <a:lstStyle/>
        <a:p>
          <a:endParaRPr lang="en-US" sz="1200"/>
        </a:p>
      </dgm:t>
    </dgm:pt>
    <dgm:pt modelId="{02AD6C1E-9D44-784F-A95E-070B0A2E8374}" type="sibTrans" cxnId="{212DADC3-E206-6B40-ABC7-6D7CB70D12DA}">
      <dgm:prSet/>
      <dgm:spPr/>
      <dgm:t>
        <a:bodyPr/>
        <a:lstStyle/>
        <a:p>
          <a:endParaRPr lang="en-US" sz="1200"/>
        </a:p>
      </dgm:t>
    </dgm:pt>
    <dgm:pt modelId="{EA10CCD3-E579-5144-BF0A-A7AC00F1397D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en-US" sz="1600" b="1" dirty="0" err="1"/>
            <a:t>bottom_field_flag</a:t>
          </a:r>
          <a:endParaRPr lang="en-US" sz="1600" b="1" dirty="0"/>
        </a:p>
      </dgm:t>
    </dgm:pt>
    <dgm:pt modelId="{0940BB0B-3169-1D41-9D3E-8EE29A7C3851}" type="parTrans" cxnId="{F365B81E-4A60-454E-BD32-2FB0AAB1492D}">
      <dgm:prSet/>
      <dgm:spPr/>
      <dgm:t>
        <a:bodyPr/>
        <a:lstStyle/>
        <a:p>
          <a:endParaRPr lang="en-US" sz="1200"/>
        </a:p>
      </dgm:t>
    </dgm:pt>
    <dgm:pt modelId="{D457BE05-E9BB-8C4B-BED2-DE71E170DBCA}" type="sibTrans" cxnId="{F365B81E-4A60-454E-BD32-2FB0AAB1492D}">
      <dgm:prSet/>
      <dgm:spPr/>
      <dgm:t>
        <a:bodyPr/>
        <a:lstStyle/>
        <a:p>
          <a:endParaRPr lang="en-US" sz="1200"/>
        </a:p>
      </dgm:t>
    </dgm:pt>
    <dgm:pt modelId="{E820BBF5-6AC3-C245-850D-EC3ED818DBA8}">
      <dgm:prSet phldrT="[Text]" custT="1"/>
      <dgm:spPr>
        <a:solidFill>
          <a:srgbClr val="FFFF00"/>
        </a:solidFill>
      </dgm:spPr>
      <dgm:t>
        <a:bodyPr/>
        <a:lstStyle/>
        <a:p>
          <a:pPr algn="r"/>
          <a:r>
            <a:rPr lang="en-US" sz="1600" b="1" dirty="0" err="1"/>
            <a:t>top_field_first_flag</a:t>
          </a:r>
          <a:endParaRPr lang="en-US" sz="1600" b="1" dirty="0"/>
        </a:p>
      </dgm:t>
    </dgm:pt>
    <dgm:pt modelId="{3E38626F-23E3-A342-B6A9-47AC0B433638}" type="parTrans" cxnId="{CE5C57D8-D28A-FA41-A764-0140C1B5242C}">
      <dgm:prSet/>
      <dgm:spPr/>
      <dgm:t>
        <a:bodyPr/>
        <a:lstStyle/>
        <a:p>
          <a:endParaRPr lang="en-US" sz="1200"/>
        </a:p>
      </dgm:t>
    </dgm:pt>
    <dgm:pt modelId="{D73A9EF0-0BD0-8D42-A299-7B9145865FD5}" type="sibTrans" cxnId="{CE5C57D8-D28A-FA41-A764-0140C1B5242C}">
      <dgm:prSet/>
      <dgm:spPr/>
      <dgm:t>
        <a:bodyPr/>
        <a:lstStyle/>
        <a:p>
          <a:endParaRPr lang="en-US" sz="1200"/>
        </a:p>
      </dgm:t>
    </dgm:pt>
    <dgm:pt modelId="{57C7E60D-E779-D743-AF56-09DFEFADA915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top</a:t>
          </a:r>
        </a:p>
        <a:p>
          <a:r>
            <a:rPr lang="en-US" sz="1200"/>
            <a:t>first</a:t>
          </a:r>
        </a:p>
      </dgm:t>
    </dgm:pt>
    <dgm:pt modelId="{BF2DED21-9888-D449-8C25-5BE291892A23}" type="parTrans" cxnId="{36A6036B-9E90-1842-9F9C-6B3DB1E70E2B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9B276008-C4C1-284B-9B9C-EA8EC104D3B6}" type="sibTrans" cxnId="{36A6036B-9E90-1842-9F9C-6B3DB1E70E2B}">
      <dgm:prSet/>
      <dgm:spPr/>
      <dgm:t>
        <a:bodyPr/>
        <a:lstStyle/>
        <a:p>
          <a:endParaRPr lang="en-US" sz="1200"/>
        </a:p>
      </dgm:t>
    </dgm:pt>
    <dgm:pt modelId="{4A3C4E1C-079E-FD47-B752-CA30283B0D4B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/>
            <a:t>inter-leaved</a:t>
          </a:r>
        </a:p>
      </dgm:t>
    </dgm:pt>
    <dgm:pt modelId="{18E7CFC1-BEE4-4F40-87D5-EF92A2D90D25}" type="sibTrans" cxnId="{14C6ACB8-6D27-3342-98D7-4347C0F7D407}">
      <dgm:prSet/>
      <dgm:spPr/>
      <dgm:t>
        <a:bodyPr/>
        <a:lstStyle/>
        <a:p>
          <a:endParaRPr lang="en-US" sz="1200"/>
        </a:p>
      </dgm:t>
    </dgm:pt>
    <dgm:pt modelId="{ED92CC5A-17B1-944B-AAF6-83AEBFA783E9}" type="parTrans" cxnId="{14C6ACB8-6D27-3342-98D7-4347C0F7D40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4BAFE77C-1D9F-3B47-9CA4-D0F8BFC5349F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100" dirty="0"/>
            <a:t>extracted field</a:t>
          </a:r>
        </a:p>
      </dgm:t>
    </dgm:pt>
    <dgm:pt modelId="{B8FB5606-BA49-7C4A-9E89-006932CE35AB}" type="parTrans" cxnId="{FC0BF825-EE1A-AE4B-9B83-41F4508DCD45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927F284-CFFA-2446-BAD9-07A827A5C238}" type="sibTrans" cxnId="{FC0BF825-EE1A-AE4B-9B83-41F4508DCD45}">
      <dgm:prSet/>
      <dgm:spPr/>
      <dgm:t>
        <a:bodyPr/>
        <a:lstStyle/>
        <a:p>
          <a:endParaRPr lang="en-US" sz="1200"/>
        </a:p>
      </dgm:t>
    </dgm:pt>
    <dgm:pt modelId="{7810A65C-51CF-1845-B0E6-853FA0B040AE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Top</a:t>
          </a:r>
          <a:endParaRPr lang="en-US" sz="1200" dirty="0"/>
        </a:p>
      </dgm:t>
    </dgm:pt>
    <dgm:pt modelId="{F0505C2D-BE92-B549-B6D8-C34A91AF16D6}" type="parTrans" cxnId="{F4633689-27AF-5E47-8CEE-3CC1644E528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09BE2066-4453-9E42-9E3A-BF80B8489882}" type="sibTrans" cxnId="{F4633689-27AF-5E47-8CEE-3CC1644E5287}">
      <dgm:prSet/>
      <dgm:spPr/>
      <dgm:t>
        <a:bodyPr/>
        <a:lstStyle/>
        <a:p>
          <a:endParaRPr lang="en-US" sz="1200"/>
        </a:p>
      </dgm:t>
    </dgm:pt>
    <dgm:pt modelId="{47239E14-DE3A-9E46-B9EA-85A3BFF2725F}">
      <dgm:prSet phldrT="[Text]" custT="1"/>
      <dgm:spPr/>
      <dgm:t>
        <a:bodyPr/>
        <a:lstStyle/>
        <a:p>
          <a:pPr algn="r"/>
          <a:r>
            <a:rPr lang="en-US" sz="1600" dirty="0" err="1"/>
            <a:t>FieldSequenceFlag</a:t>
          </a:r>
          <a:endParaRPr lang="en-US" sz="1600" dirty="0"/>
        </a:p>
      </dgm:t>
    </dgm:pt>
    <dgm:pt modelId="{C5D456B9-3F00-3543-BDB3-E308F9155515}" type="sibTrans" cxnId="{3229903D-9287-0F45-9106-845B8344FCB2}">
      <dgm:prSet/>
      <dgm:spPr/>
      <dgm:t>
        <a:bodyPr/>
        <a:lstStyle/>
        <a:p>
          <a:endParaRPr lang="en-US" sz="1200"/>
        </a:p>
      </dgm:t>
    </dgm:pt>
    <dgm:pt modelId="{756344C6-F731-3D4B-A25C-7EE999EC1691}" type="parTrans" cxnId="{3229903D-9287-0F45-9106-845B8344FCB2}">
      <dgm:prSet/>
      <dgm:spPr/>
      <dgm:t>
        <a:bodyPr/>
        <a:lstStyle/>
        <a:p>
          <a:endParaRPr lang="en-US" sz="1200"/>
        </a:p>
      </dgm:t>
    </dgm:pt>
    <dgm:pt modelId="{FA4D2E5D-FA8A-124D-AF02-4F4A1F9BB0E7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Bottom</a:t>
          </a:r>
          <a:endParaRPr lang="en-US" sz="1200" dirty="0"/>
        </a:p>
      </dgm:t>
    </dgm:pt>
    <dgm:pt modelId="{D23C73F4-1D90-C047-BF81-A0EE69C0D4A3}" type="sibTrans" cxnId="{FF374D6F-85F5-F24B-9918-F93759A71BC1}">
      <dgm:prSet/>
      <dgm:spPr/>
      <dgm:t>
        <a:bodyPr/>
        <a:lstStyle/>
        <a:p>
          <a:endParaRPr lang="en-US" sz="1200"/>
        </a:p>
      </dgm:t>
    </dgm:pt>
    <dgm:pt modelId="{591A9A59-E597-6146-B68C-79FDEA6911B4}" type="parTrans" cxnId="{FF374D6F-85F5-F24B-9918-F93759A71BC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80F77096-5A13-2541-953F-7E6F0243CA78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Top</a:t>
          </a:r>
          <a:endParaRPr lang="en-US" sz="1200" dirty="0"/>
        </a:p>
      </dgm:t>
    </dgm:pt>
    <dgm:pt modelId="{0583F8FE-F915-574B-A64A-ABBFE3EC00E7}" type="parTrans" cxnId="{E3D96E7D-60C3-5344-BA6D-A01AA41BBC1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4638BC6D-4CE9-1D4E-9913-79D3AC875D78}" type="sibTrans" cxnId="{E3D96E7D-60C3-5344-BA6D-A01AA41BBC10}">
      <dgm:prSet/>
      <dgm:spPr/>
      <dgm:t>
        <a:bodyPr/>
        <a:lstStyle/>
        <a:p>
          <a:endParaRPr lang="en-US" sz="1200"/>
        </a:p>
      </dgm:t>
    </dgm:pt>
    <dgm:pt modelId="{AB28A373-BCDD-3A41-8B50-BF4A85BDCF68}">
      <dgm:prSet phldrT="[Text]" custT="1"/>
      <dgm:spPr>
        <a:solidFill>
          <a:schemeClr val="bg1"/>
        </a:solidFill>
        <a:ln w="25400">
          <a:solidFill>
            <a:schemeClr val="tx1"/>
          </a:solidFill>
        </a:ln>
        <a:effectLst/>
      </dgm:spPr>
      <dgm:t>
        <a:bodyPr/>
        <a:lstStyle/>
        <a:p>
          <a:r>
            <a:rPr lang="en-US" sz="1200" dirty="0" smtClean="0"/>
            <a:t>Bottom</a:t>
          </a:r>
          <a:endParaRPr lang="en-US" sz="1200" dirty="0"/>
        </a:p>
      </dgm:t>
    </dgm:pt>
    <dgm:pt modelId="{C2CB76EF-B56C-A049-8B19-B9E22B5D3C30}" type="parTrans" cxnId="{F97170A3-52FC-4441-9BA6-BD7C00441DA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A8474579-E3C0-1048-921B-D2D9DC1E58D0}" type="sibTrans" cxnId="{F97170A3-52FC-4441-9BA6-BD7C00441DA7}">
      <dgm:prSet/>
      <dgm:spPr/>
      <dgm:t>
        <a:bodyPr/>
        <a:lstStyle/>
        <a:p>
          <a:endParaRPr lang="en-US" sz="1200"/>
        </a:p>
      </dgm:t>
    </dgm:pt>
    <dgm:pt modelId="{1B04B922-21FE-1949-9D1E-1F830944DAF6}">
      <dgm:prSet phldrT="[Text]" custT="1"/>
      <dgm:spPr>
        <a:noFill/>
        <a:ln w="25400">
          <a:noFill/>
        </a:ln>
        <a:effectLst/>
      </dgm:spPr>
      <dgm:t>
        <a:bodyPr/>
        <a:lstStyle/>
        <a:p>
          <a:r>
            <a:rPr lang="en-US" sz="1200" dirty="0">
              <a:solidFill>
                <a:srgbClr val="FF0000"/>
              </a:solidFill>
            </a:rPr>
            <a:t>X</a:t>
          </a:r>
        </a:p>
      </dgm:t>
    </dgm:pt>
    <dgm:pt modelId="{28C66A23-DA7E-2E45-9890-0B6439D22CDB}" type="parTrans" cxnId="{6C69145D-3CF7-2D40-8A12-A4190F05CC56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200"/>
        </a:p>
      </dgm:t>
    </dgm:pt>
    <dgm:pt modelId="{5E95CDAB-6262-604C-83C3-652F93206698}" type="sibTrans" cxnId="{6C69145D-3CF7-2D40-8A12-A4190F05CC56}">
      <dgm:prSet/>
      <dgm:spPr/>
      <dgm:t>
        <a:bodyPr/>
        <a:lstStyle/>
        <a:p>
          <a:endParaRPr lang="en-US" sz="1200"/>
        </a:p>
      </dgm:t>
    </dgm:pt>
    <dgm:pt modelId="{5FD9DCCB-4D82-E942-B56D-FE949903D18B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E685F3D9-67C2-3549-86BF-363B5A50B8A4}" type="parTrans" cxnId="{81EA1BF8-5ADB-AB49-BC75-46BBE615B516}">
      <dgm:prSet/>
      <dgm:spPr/>
      <dgm:t>
        <a:bodyPr/>
        <a:lstStyle/>
        <a:p>
          <a:endParaRPr lang="en-US"/>
        </a:p>
      </dgm:t>
    </dgm:pt>
    <dgm:pt modelId="{28216514-8808-FB4C-A127-64CAF3736347}" type="sibTrans" cxnId="{81EA1BF8-5ADB-AB49-BC75-46BBE615B516}">
      <dgm:prSet/>
      <dgm:spPr/>
      <dgm:t>
        <a:bodyPr/>
        <a:lstStyle/>
        <a:p>
          <a:endParaRPr lang="en-US"/>
        </a:p>
      </dgm:t>
    </dgm:pt>
    <dgm:pt modelId="{1FEE7ADD-8FB6-1448-8242-479B6D7AE35D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56621032-9533-174E-9225-446FF416ED46}" type="parTrans" cxnId="{02820266-965F-3144-B0E3-247AF02927C6}">
      <dgm:prSet/>
      <dgm:spPr/>
      <dgm:t>
        <a:bodyPr/>
        <a:lstStyle/>
        <a:p>
          <a:endParaRPr lang="en-US"/>
        </a:p>
      </dgm:t>
    </dgm:pt>
    <dgm:pt modelId="{6D869EEA-4201-7A45-9B11-CC84D4DBFB50}" type="sibTrans" cxnId="{02820266-965F-3144-B0E3-247AF02927C6}">
      <dgm:prSet/>
      <dgm:spPr/>
      <dgm:t>
        <a:bodyPr/>
        <a:lstStyle/>
        <a:p>
          <a:endParaRPr lang="en-US"/>
        </a:p>
      </dgm:t>
    </dgm:pt>
    <dgm:pt modelId="{D5354A77-8B80-7A4E-BF7B-08C9469967C8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dirty="0" smtClean="0">
              <a:solidFill>
                <a:srgbClr val="FF0000"/>
              </a:solidFill>
            </a:rPr>
            <a:t>X</a:t>
          </a:r>
          <a:endParaRPr lang="en-US" sz="1200" dirty="0">
            <a:solidFill>
              <a:srgbClr val="FF0000"/>
            </a:solidFill>
          </a:endParaRPr>
        </a:p>
      </dgm:t>
    </dgm:pt>
    <dgm:pt modelId="{EA8B92A8-A257-8040-B209-DDF3478E7300}" type="parTrans" cxnId="{38A79CAE-9DE3-FA41-A2C8-E2EF63897294}">
      <dgm:prSet/>
      <dgm:spPr/>
      <dgm:t>
        <a:bodyPr/>
        <a:lstStyle/>
        <a:p>
          <a:endParaRPr lang="en-US"/>
        </a:p>
      </dgm:t>
    </dgm:pt>
    <dgm:pt modelId="{11A98F0A-4A2E-E440-BD80-304239DDCCC1}" type="sibTrans" cxnId="{38A79CAE-9DE3-FA41-A2C8-E2EF63897294}">
      <dgm:prSet/>
      <dgm:spPr/>
      <dgm:t>
        <a:bodyPr/>
        <a:lstStyle/>
        <a:p>
          <a:endParaRPr lang="en-US"/>
        </a:p>
      </dgm:t>
    </dgm:pt>
    <dgm:pt modelId="{96064100-0ECE-A743-A56D-48F2E415C19F}">
      <dgm:prSet phldrT="[Text]" custT="1"/>
      <dgm:spPr>
        <a:solidFill>
          <a:schemeClr val="bg1"/>
        </a:solidFill>
        <a:ln w="25400">
          <a:noFill/>
        </a:ln>
        <a:effectLst/>
      </dgm:spPr>
      <dgm:t>
        <a:bodyPr/>
        <a:lstStyle/>
        <a:p>
          <a:r>
            <a:rPr lang="en-US" sz="1200" smtClean="0">
              <a:solidFill>
                <a:srgbClr val="FF0000"/>
              </a:solidFill>
            </a:rPr>
            <a:t>X</a:t>
          </a:r>
          <a:endParaRPr lang="en-US" sz="1200">
            <a:solidFill>
              <a:srgbClr val="FF0000"/>
            </a:solidFill>
          </a:endParaRPr>
        </a:p>
      </dgm:t>
    </dgm:pt>
    <dgm:pt modelId="{6F695F30-3D7D-214D-8E89-EE6A56955219}" type="parTrans" cxnId="{799A2DF6-C6F7-9140-BC8A-110590973B91}">
      <dgm:prSet/>
      <dgm:spPr/>
      <dgm:t>
        <a:bodyPr/>
        <a:lstStyle/>
        <a:p>
          <a:endParaRPr lang="en-US"/>
        </a:p>
      </dgm:t>
    </dgm:pt>
    <dgm:pt modelId="{770F14DD-D10E-4549-B6E2-330F7B993CE8}" type="sibTrans" cxnId="{799A2DF6-C6F7-9140-BC8A-110590973B91}">
      <dgm:prSet/>
      <dgm:spPr/>
      <dgm:t>
        <a:bodyPr/>
        <a:lstStyle/>
        <a:p>
          <a:endParaRPr lang="en-US"/>
        </a:p>
      </dgm:t>
    </dgm:pt>
    <dgm:pt modelId="{A60F09C0-5EE5-224D-ADB9-4C8202DE9824}" type="pres">
      <dgm:prSet presAssocID="{601D2B70-8553-9E49-879F-441A38DFC2C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6CCCE4-C859-B148-B097-06385D7D26F7}" type="pres">
      <dgm:prSet presAssocID="{601D2B70-8553-9E49-879F-441A38DFC2C8}" presName="hierFlow" presStyleCnt="0"/>
      <dgm:spPr/>
    </dgm:pt>
    <dgm:pt modelId="{A84A0245-85BB-F34E-988C-9671F5A9B7C5}" type="pres">
      <dgm:prSet presAssocID="{601D2B70-8553-9E49-879F-441A38DFC2C8}" presName="firstBuf" presStyleCnt="0"/>
      <dgm:spPr/>
    </dgm:pt>
    <dgm:pt modelId="{D858BFF4-4431-C943-ACE8-EDD40E372574}" type="pres">
      <dgm:prSet presAssocID="{601D2B70-8553-9E49-879F-441A38DFC2C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59CFA9B-F970-DB4E-88AF-2A74BCEAF914}" type="pres">
      <dgm:prSet presAssocID="{38C2F6DB-F575-2B44-95DA-6F41F87E60F1}" presName="Name14" presStyleCnt="0"/>
      <dgm:spPr/>
    </dgm:pt>
    <dgm:pt modelId="{1F47EC5A-2502-2245-8EF2-34AEB6DF195B}" type="pres">
      <dgm:prSet presAssocID="{38C2F6DB-F575-2B44-95DA-6F41F87E60F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B7AA6D-BAF4-1341-B061-C25A7A674A07}" type="pres">
      <dgm:prSet presAssocID="{38C2F6DB-F575-2B44-95DA-6F41F87E60F1}" presName="hierChild2" presStyleCnt="0"/>
      <dgm:spPr/>
    </dgm:pt>
    <dgm:pt modelId="{A4714856-E07F-1B48-A308-54766AE1DBB0}" type="pres">
      <dgm:prSet presAssocID="{6D264F25-22FE-D04A-95AE-F575ECE9345E}" presName="Name19" presStyleLbl="parChTrans1D2" presStyleIdx="0" presStyleCnt="2"/>
      <dgm:spPr/>
      <dgm:t>
        <a:bodyPr/>
        <a:lstStyle/>
        <a:p>
          <a:endParaRPr lang="en-US"/>
        </a:p>
      </dgm:t>
    </dgm:pt>
    <dgm:pt modelId="{E20FFF9D-C5DE-D441-AF10-7B77ACF59A7A}" type="pres">
      <dgm:prSet presAssocID="{7E02A5DF-97D2-0644-91C3-1006EC0EE676}" presName="Name21" presStyleCnt="0"/>
      <dgm:spPr/>
    </dgm:pt>
    <dgm:pt modelId="{82F7F1CB-D5E0-3E44-A570-C751B38A3A3F}" type="pres">
      <dgm:prSet presAssocID="{7E02A5DF-97D2-0644-91C3-1006EC0EE676}" presName="level2Shape" presStyleLbl="node2" presStyleIdx="0" presStyleCnt="2"/>
      <dgm:spPr/>
      <dgm:t>
        <a:bodyPr/>
        <a:lstStyle/>
        <a:p>
          <a:endParaRPr lang="en-US"/>
        </a:p>
      </dgm:t>
    </dgm:pt>
    <dgm:pt modelId="{338DBF09-E9ED-634A-BF62-166067266B6D}" type="pres">
      <dgm:prSet presAssocID="{7E02A5DF-97D2-0644-91C3-1006EC0EE676}" presName="hierChild3" presStyleCnt="0"/>
      <dgm:spPr/>
    </dgm:pt>
    <dgm:pt modelId="{A0E90886-8862-9B4B-89BC-692FCC5B2DD7}" type="pres">
      <dgm:prSet presAssocID="{ED92CC5A-17B1-944B-AAF6-83AEBFA783E9}" presName="Name19" presStyleLbl="parChTrans1D3" presStyleIdx="0" presStyleCnt="4"/>
      <dgm:spPr/>
      <dgm:t>
        <a:bodyPr/>
        <a:lstStyle/>
        <a:p>
          <a:endParaRPr lang="en-US"/>
        </a:p>
      </dgm:t>
    </dgm:pt>
    <dgm:pt modelId="{EA60831A-A158-6B4E-899B-5640030C4D3F}" type="pres">
      <dgm:prSet presAssocID="{4A3C4E1C-079E-FD47-B752-CA30283B0D4B}" presName="Name21" presStyleCnt="0"/>
      <dgm:spPr/>
    </dgm:pt>
    <dgm:pt modelId="{2B224B9E-C795-0E42-BDE6-FD4A0D066941}" type="pres">
      <dgm:prSet presAssocID="{4A3C4E1C-079E-FD47-B752-CA30283B0D4B}" presName="level2Shape" presStyleLbl="node3" presStyleIdx="0" presStyleCnt="4"/>
      <dgm:spPr/>
      <dgm:t>
        <a:bodyPr/>
        <a:lstStyle/>
        <a:p>
          <a:endParaRPr lang="en-US"/>
        </a:p>
      </dgm:t>
    </dgm:pt>
    <dgm:pt modelId="{2A3E680B-638F-AD43-83CD-BCCA1E408BEC}" type="pres">
      <dgm:prSet presAssocID="{4A3C4E1C-079E-FD47-B752-CA30283B0D4B}" presName="hierChild3" presStyleCnt="0"/>
      <dgm:spPr/>
    </dgm:pt>
    <dgm:pt modelId="{0ABE3049-82E4-1A4E-A0A1-DCDD6B221400}" type="pres">
      <dgm:prSet presAssocID="{28C66A23-DA7E-2E45-9890-0B6439D22CDB}" presName="Name19" presStyleLbl="parChTrans1D4" presStyleIdx="0" presStyleCnt="11"/>
      <dgm:spPr/>
      <dgm:t>
        <a:bodyPr/>
        <a:lstStyle/>
        <a:p>
          <a:endParaRPr lang="en-US"/>
        </a:p>
      </dgm:t>
    </dgm:pt>
    <dgm:pt modelId="{CE1777A2-40A5-534C-8691-20CD2FF21797}" type="pres">
      <dgm:prSet presAssocID="{1B04B922-21FE-1949-9D1E-1F830944DAF6}" presName="Name21" presStyleCnt="0"/>
      <dgm:spPr/>
    </dgm:pt>
    <dgm:pt modelId="{77E40B9E-8713-A240-8085-E35794BE0891}" type="pres">
      <dgm:prSet presAssocID="{1B04B922-21FE-1949-9D1E-1F830944DAF6}" presName="level2Shape" presStyleLbl="node4" presStyleIdx="0" presStyleCnt="11"/>
      <dgm:spPr/>
      <dgm:t>
        <a:bodyPr/>
        <a:lstStyle/>
        <a:p>
          <a:endParaRPr lang="en-US"/>
        </a:p>
      </dgm:t>
    </dgm:pt>
    <dgm:pt modelId="{DC3AF210-1585-C74E-9A61-2321751C76BE}" type="pres">
      <dgm:prSet presAssocID="{1B04B922-21FE-1949-9D1E-1F830944DAF6}" presName="hierChild3" presStyleCnt="0"/>
      <dgm:spPr/>
    </dgm:pt>
    <dgm:pt modelId="{8401C7EC-B568-CE42-ADF1-E39E708E777D}" type="pres">
      <dgm:prSet presAssocID="{6842F3DE-3378-C24F-AE95-B3F959A97EB4}" presName="Name19" presStyleLbl="parChTrans1D4" presStyleIdx="1" presStyleCnt="11"/>
      <dgm:spPr/>
      <dgm:t>
        <a:bodyPr/>
        <a:lstStyle/>
        <a:p>
          <a:endParaRPr lang="en-US"/>
        </a:p>
      </dgm:t>
    </dgm:pt>
    <dgm:pt modelId="{32525C39-22D6-5F4A-B9BC-58278164C959}" type="pres">
      <dgm:prSet presAssocID="{29DEE58D-D157-054A-B5A7-3F25561EA234}" presName="Name21" presStyleCnt="0"/>
      <dgm:spPr/>
    </dgm:pt>
    <dgm:pt modelId="{7764CAEC-C326-1047-94BE-537166F441A6}" type="pres">
      <dgm:prSet presAssocID="{29DEE58D-D157-054A-B5A7-3F25561EA234}" presName="level2Shape" presStyleLbl="node4" presStyleIdx="1" presStyleCnt="11"/>
      <dgm:spPr/>
      <dgm:t>
        <a:bodyPr/>
        <a:lstStyle/>
        <a:p>
          <a:endParaRPr lang="en-US"/>
        </a:p>
      </dgm:t>
    </dgm:pt>
    <dgm:pt modelId="{49020CF4-9026-B446-AB49-E058F2626D55}" type="pres">
      <dgm:prSet presAssocID="{29DEE58D-D157-054A-B5A7-3F25561EA234}" presName="hierChild3" presStyleCnt="0"/>
      <dgm:spPr/>
    </dgm:pt>
    <dgm:pt modelId="{DEE6E38E-CCDF-DB43-B07D-7BF7351AF0DC}" type="pres">
      <dgm:prSet presAssocID="{BF2DED21-9888-D449-8C25-5BE291892A23}" presName="Name19" presStyleLbl="parChTrans1D4" presStyleIdx="2" presStyleCnt="11"/>
      <dgm:spPr/>
      <dgm:t>
        <a:bodyPr/>
        <a:lstStyle/>
        <a:p>
          <a:endParaRPr lang="en-US"/>
        </a:p>
      </dgm:t>
    </dgm:pt>
    <dgm:pt modelId="{27A8F6D4-6302-E847-A8B9-15E71B132C45}" type="pres">
      <dgm:prSet presAssocID="{57C7E60D-E779-D743-AF56-09DFEFADA915}" presName="Name21" presStyleCnt="0"/>
      <dgm:spPr/>
    </dgm:pt>
    <dgm:pt modelId="{DA84EE3D-977D-5544-A4EF-39D44808BDB3}" type="pres">
      <dgm:prSet presAssocID="{57C7E60D-E779-D743-AF56-09DFEFADA915}" presName="level2Shape" presStyleLbl="node4" presStyleIdx="2" presStyleCnt="11"/>
      <dgm:spPr/>
      <dgm:t>
        <a:bodyPr/>
        <a:lstStyle/>
        <a:p>
          <a:endParaRPr lang="en-US"/>
        </a:p>
      </dgm:t>
    </dgm:pt>
    <dgm:pt modelId="{C24DAD98-688B-E04D-93E8-6904ED0983B3}" type="pres">
      <dgm:prSet presAssocID="{57C7E60D-E779-D743-AF56-09DFEFADA915}" presName="hierChild3" presStyleCnt="0"/>
      <dgm:spPr/>
    </dgm:pt>
    <dgm:pt modelId="{6DCF20AD-83E8-D144-9056-42547D057CDB}" type="pres">
      <dgm:prSet presAssocID="{28C20D10-1781-0745-8AA1-2020A11A73B0}" presName="Name19" presStyleLbl="parChTrans1D3" presStyleIdx="1" presStyleCnt="4"/>
      <dgm:spPr/>
      <dgm:t>
        <a:bodyPr/>
        <a:lstStyle/>
        <a:p>
          <a:endParaRPr lang="en-US"/>
        </a:p>
      </dgm:t>
    </dgm:pt>
    <dgm:pt modelId="{8DAEA08F-1693-134C-8921-3A516B36DFDE}" type="pres">
      <dgm:prSet presAssocID="{E60641A2-6A93-9E42-A825-6593B6DCE2BE}" presName="Name21" presStyleCnt="0"/>
      <dgm:spPr/>
    </dgm:pt>
    <dgm:pt modelId="{103622E6-7CA0-AB4D-9C58-0F0917F29678}" type="pres">
      <dgm:prSet presAssocID="{E60641A2-6A93-9E42-A825-6593B6DCE2BE}" presName="level2Shape" presStyleLbl="node3" presStyleIdx="1" presStyleCnt="4"/>
      <dgm:spPr/>
      <dgm:t>
        <a:bodyPr/>
        <a:lstStyle/>
        <a:p>
          <a:endParaRPr lang="en-US"/>
        </a:p>
      </dgm:t>
    </dgm:pt>
    <dgm:pt modelId="{1B86819A-F295-5942-B85D-D5CFF49FC53C}" type="pres">
      <dgm:prSet presAssocID="{E60641A2-6A93-9E42-A825-6593B6DCE2BE}" presName="hierChild3" presStyleCnt="0"/>
      <dgm:spPr/>
    </dgm:pt>
    <dgm:pt modelId="{4F86E96E-F0EE-CD47-A526-59A0CA325405}" type="pres">
      <dgm:prSet presAssocID="{41246627-E844-334C-A516-07486920CD55}" presName="Name19" presStyleLbl="parChTrans1D2" presStyleIdx="1" presStyleCnt="2"/>
      <dgm:spPr/>
      <dgm:t>
        <a:bodyPr/>
        <a:lstStyle/>
        <a:p>
          <a:endParaRPr lang="en-US"/>
        </a:p>
      </dgm:t>
    </dgm:pt>
    <dgm:pt modelId="{8A4D5FEC-714D-8E47-AC6F-95052F7DB5B6}" type="pres">
      <dgm:prSet presAssocID="{A64CF767-A49D-7C4F-A525-77C97527326E}" presName="Name21" presStyleCnt="0"/>
      <dgm:spPr/>
    </dgm:pt>
    <dgm:pt modelId="{40AB9196-4B27-CE41-9CB1-441CF3E9BFB7}" type="pres">
      <dgm:prSet presAssocID="{A64CF767-A49D-7C4F-A525-77C97527326E}" presName="level2Shape" presStyleLbl="node2" presStyleIdx="1" presStyleCnt="2"/>
      <dgm:spPr/>
      <dgm:t>
        <a:bodyPr/>
        <a:lstStyle/>
        <a:p>
          <a:endParaRPr lang="en-US"/>
        </a:p>
      </dgm:t>
    </dgm:pt>
    <dgm:pt modelId="{A1A31EC3-5EC1-3243-9133-A368479E6A07}" type="pres">
      <dgm:prSet presAssocID="{A64CF767-A49D-7C4F-A525-77C97527326E}" presName="hierChild3" presStyleCnt="0"/>
      <dgm:spPr/>
    </dgm:pt>
    <dgm:pt modelId="{02F7B818-D26B-D94E-9490-9BA9F581DFB8}" type="pres">
      <dgm:prSet presAssocID="{CFD1F55F-A557-F745-BF66-C8B86A039D23}" presName="Name19" presStyleLbl="parChTrans1D3" presStyleIdx="2" presStyleCnt="4"/>
      <dgm:spPr/>
      <dgm:t>
        <a:bodyPr/>
        <a:lstStyle/>
        <a:p>
          <a:endParaRPr lang="en-US"/>
        </a:p>
      </dgm:t>
    </dgm:pt>
    <dgm:pt modelId="{8EF821A0-D6BB-3D46-9744-F05ABE568318}" type="pres">
      <dgm:prSet presAssocID="{0CFB4816-2BE0-2743-B244-08B46C7DC486}" presName="Name21" presStyleCnt="0"/>
      <dgm:spPr/>
    </dgm:pt>
    <dgm:pt modelId="{FDEBA06B-9296-2C42-92D5-E7DFCB393B14}" type="pres">
      <dgm:prSet presAssocID="{0CFB4816-2BE0-2743-B244-08B46C7DC486}" presName="level2Shape" presStyleLbl="node3" presStyleIdx="2" presStyleCnt="4"/>
      <dgm:spPr/>
      <dgm:t>
        <a:bodyPr/>
        <a:lstStyle/>
        <a:p>
          <a:endParaRPr lang="en-US"/>
        </a:p>
      </dgm:t>
    </dgm:pt>
    <dgm:pt modelId="{196ED255-7B69-9346-B5C8-20E8A7C441FD}" type="pres">
      <dgm:prSet presAssocID="{0CFB4816-2BE0-2743-B244-08B46C7DC486}" presName="hierChild3" presStyleCnt="0"/>
      <dgm:spPr/>
    </dgm:pt>
    <dgm:pt modelId="{F92BD89D-8EB7-8544-909A-D96670238390}" type="pres">
      <dgm:prSet presAssocID="{0583F8FE-F915-574B-A64A-ABBFE3EC00E7}" presName="Name19" presStyleLbl="parChTrans1D4" presStyleIdx="3" presStyleCnt="11"/>
      <dgm:spPr/>
      <dgm:t>
        <a:bodyPr/>
        <a:lstStyle/>
        <a:p>
          <a:endParaRPr lang="en-US"/>
        </a:p>
      </dgm:t>
    </dgm:pt>
    <dgm:pt modelId="{761938F9-1E2E-434C-856D-5D7ADC648A87}" type="pres">
      <dgm:prSet presAssocID="{80F77096-5A13-2541-953F-7E6F0243CA78}" presName="Name21" presStyleCnt="0"/>
      <dgm:spPr/>
    </dgm:pt>
    <dgm:pt modelId="{05ACEB5C-D15A-624D-8D77-F1B64EE51EF1}" type="pres">
      <dgm:prSet presAssocID="{80F77096-5A13-2541-953F-7E6F0243CA78}" presName="level2Shape" presStyleLbl="node4" presStyleIdx="3" presStyleCnt="11"/>
      <dgm:spPr/>
      <dgm:t>
        <a:bodyPr/>
        <a:lstStyle/>
        <a:p>
          <a:endParaRPr lang="en-US"/>
        </a:p>
      </dgm:t>
    </dgm:pt>
    <dgm:pt modelId="{1C8B1BB8-79C4-C045-AE2E-A5289526AABE}" type="pres">
      <dgm:prSet presAssocID="{80F77096-5A13-2541-953F-7E6F0243CA78}" presName="hierChild3" presStyleCnt="0"/>
      <dgm:spPr/>
    </dgm:pt>
    <dgm:pt modelId="{0446FF76-C841-5444-AFB2-521AE4AC338C}" type="pres">
      <dgm:prSet presAssocID="{E685F3D9-67C2-3549-86BF-363B5A50B8A4}" presName="Name19" presStyleLbl="parChTrans1D4" presStyleIdx="4" presStyleCnt="11"/>
      <dgm:spPr/>
      <dgm:t>
        <a:bodyPr/>
        <a:lstStyle/>
        <a:p>
          <a:endParaRPr lang="en-US"/>
        </a:p>
      </dgm:t>
    </dgm:pt>
    <dgm:pt modelId="{616FD7CB-69B6-0446-9106-094317736DEE}" type="pres">
      <dgm:prSet presAssocID="{5FD9DCCB-4D82-E942-B56D-FE949903D18B}" presName="Name21" presStyleCnt="0"/>
      <dgm:spPr/>
    </dgm:pt>
    <dgm:pt modelId="{C2DA4539-E179-914B-9843-9B7D86B45E29}" type="pres">
      <dgm:prSet presAssocID="{5FD9DCCB-4D82-E942-B56D-FE949903D18B}" presName="level2Shape" presStyleLbl="node4" presStyleIdx="4" presStyleCnt="11"/>
      <dgm:spPr/>
      <dgm:t>
        <a:bodyPr/>
        <a:lstStyle/>
        <a:p>
          <a:endParaRPr lang="en-US"/>
        </a:p>
      </dgm:t>
    </dgm:pt>
    <dgm:pt modelId="{1EE7ECAA-B9CE-1243-8CE7-41F169FB5813}" type="pres">
      <dgm:prSet presAssocID="{5FD9DCCB-4D82-E942-B56D-FE949903D18B}" presName="hierChild3" presStyleCnt="0"/>
      <dgm:spPr/>
    </dgm:pt>
    <dgm:pt modelId="{70CEC5A7-7FD6-3B4E-AD40-72D963BA62B1}" type="pres">
      <dgm:prSet presAssocID="{C2CB76EF-B56C-A049-8B19-B9E22B5D3C30}" presName="Name19" presStyleLbl="parChTrans1D4" presStyleIdx="5" presStyleCnt="11"/>
      <dgm:spPr/>
      <dgm:t>
        <a:bodyPr/>
        <a:lstStyle/>
        <a:p>
          <a:endParaRPr lang="en-US"/>
        </a:p>
      </dgm:t>
    </dgm:pt>
    <dgm:pt modelId="{3DEB3A1D-5DB9-BD47-8E77-CD7E9AD21577}" type="pres">
      <dgm:prSet presAssocID="{AB28A373-BCDD-3A41-8B50-BF4A85BDCF68}" presName="Name21" presStyleCnt="0"/>
      <dgm:spPr/>
    </dgm:pt>
    <dgm:pt modelId="{2709BAB3-1961-0545-B985-329E53C4D7D5}" type="pres">
      <dgm:prSet presAssocID="{AB28A373-BCDD-3A41-8B50-BF4A85BDCF68}" presName="level2Shape" presStyleLbl="node4" presStyleIdx="5" presStyleCnt="11"/>
      <dgm:spPr/>
      <dgm:t>
        <a:bodyPr/>
        <a:lstStyle/>
        <a:p>
          <a:endParaRPr lang="en-US"/>
        </a:p>
      </dgm:t>
    </dgm:pt>
    <dgm:pt modelId="{9331B66A-06CF-A643-8209-CECF3E42F9C4}" type="pres">
      <dgm:prSet presAssocID="{AB28A373-BCDD-3A41-8B50-BF4A85BDCF68}" presName="hierChild3" presStyleCnt="0"/>
      <dgm:spPr/>
    </dgm:pt>
    <dgm:pt modelId="{CDBDE39C-5646-9644-9DF5-F1B75BD16464}" type="pres">
      <dgm:prSet presAssocID="{56621032-9533-174E-9225-446FF416ED46}" presName="Name19" presStyleLbl="parChTrans1D4" presStyleIdx="6" presStyleCnt="11"/>
      <dgm:spPr/>
      <dgm:t>
        <a:bodyPr/>
        <a:lstStyle/>
        <a:p>
          <a:endParaRPr lang="en-US"/>
        </a:p>
      </dgm:t>
    </dgm:pt>
    <dgm:pt modelId="{36538054-A295-FF4B-BF05-C0C3D2EDD6D0}" type="pres">
      <dgm:prSet presAssocID="{1FEE7ADD-8FB6-1448-8242-479B6D7AE35D}" presName="Name21" presStyleCnt="0"/>
      <dgm:spPr/>
    </dgm:pt>
    <dgm:pt modelId="{28540FF0-2502-F048-80EC-A1F250BEE12B}" type="pres">
      <dgm:prSet presAssocID="{1FEE7ADD-8FB6-1448-8242-479B6D7AE35D}" presName="level2Shape" presStyleLbl="node4" presStyleIdx="6" presStyleCnt="11"/>
      <dgm:spPr/>
      <dgm:t>
        <a:bodyPr/>
        <a:lstStyle/>
        <a:p>
          <a:endParaRPr lang="en-US"/>
        </a:p>
      </dgm:t>
    </dgm:pt>
    <dgm:pt modelId="{32096499-2DF0-AB42-92F1-535E9F8B9FE4}" type="pres">
      <dgm:prSet presAssocID="{1FEE7ADD-8FB6-1448-8242-479B6D7AE35D}" presName="hierChild3" presStyleCnt="0"/>
      <dgm:spPr/>
    </dgm:pt>
    <dgm:pt modelId="{D6591B03-0533-5242-8A8A-68065747C527}" type="pres">
      <dgm:prSet presAssocID="{B8FB5606-BA49-7C4A-9E89-006932CE35AB}" presName="Name19" presStyleLbl="parChTrans1D3" presStyleIdx="3" presStyleCnt="4"/>
      <dgm:spPr/>
      <dgm:t>
        <a:bodyPr/>
        <a:lstStyle/>
        <a:p>
          <a:endParaRPr lang="en-US"/>
        </a:p>
      </dgm:t>
    </dgm:pt>
    <dgm:pt modelId="{5C02F8B1-B8CA-9444-9D49-2818AF0E6F41}" type="pres">
      <dgm:prSet presAssocID="{4BAFE77C-1D9F-3B47-9CA4-D0F8BFC5349F}" presName="Name21" presStyleCnt="0"/>
      <dgm:spPr/>
    </dgm:pt>
    <dgm:pt modelId="{C64C64C5-897D-4442-85FE-78ADA45BE0AE}" type="pres">
      <dgm:prSet presAssocID="{4BAFE77C-1D9F-3B47-9CA4-D0F8BFC5349F}" presName="level2Shape" presStyleLbl="node3" presStyleIdx="3" presStyleCnt="4"/>
      <dgm:spPr/>
      <dgm:t>
        <a:bodyPr/>
        <a:lstStyle/>
        <a:p>
          <a:endParaRPr lang="en-US"/>
        </a:p>
      </dgm:t>
    </dgm:pt>
    <dgm:pt modelId="{9C56B6B7-62CE-354D-A714-393BDBF6A6A6}" type="pres">
      <dgm:prSet presAssocID="{4BAFE77C-1D9F-3B47-9CA4-D0F8BFC5349F}" presName="hierChild3" presStyleCnt="0"/>
      <dgm:spPr/>
    </dgm:pt>
    <dgm:pt modelId="{CA5E1699-891E-884C-AFA4-5E9B679E669E}" type="pres">
      <dgm:prSet presAssocID="{F0505C2D-BE92-B549-B6D8-C34A91AF16D6}" presName="Name19" presStyleLbl="parChTrans1D4" presStyleIdx="7" presStyleCnt="11"/>
      <dgm:spPr/>
      <dgm:t>
        <a:bodyPr/>
        <a:lstStyle/>
        <a:p>
          <a:endParaRPr lang="en-US"/>
        </a:p>
      </dgm:t>
    </dgm:pt>
    <dgm:pt modelId="{A2620810-56CF-274E-A46F-FAB6E814F030}" type="pres">
      <dgm:prSet presAssocID="{7810A65C-51CF-1845-B0E6-853FA0B040AE}" presName="Name21" presStyleCnt="0"/>
      <dgm:spPr/>
    </dgm:pt>
    <dgm:pt modelId="{9CEBF470-FAEC-EF42-AD67-CA5E9D3FC749}" type="pres">
      <dgm:prSet presAssocID="{7810A65C-51CF-1845-B0E6-853FA0B040AE}" presName="level2Shape" presStyleLbl="node4" presStyleIdx="7" presStyleCnt="11"/>
      <dgm:spPr/>
      <dgm:t>
        <a:bodyPr/>
        <a:lstStyle/>
        <a:p>
          <a:endParaRPr lang="en-US"/>
        </a:p>
      </dgm:t>
    </dgm:pt>
    <dgm:pt modelId="{0D16B52F-BE19-324B-8037-AE435D49F4EE}" type="pres">
      <dgm:prSet presAssocID="{7810A65C-51CF-1845-B0E6-853FA0B040AE}" presName="hierChild3" presStyleCnt="0"/>
      <dgm:spPr/>
    </dgm:pt>
    <dgm:pt modelId="{D7DD11CA-2D30-D142-B373-978D0F2330A5}" type="pres">
      <dgm:prSet presAssocID="{EA8B92A8-A257-8040-B209-DDF3478E7300}" presName="Name19" presStyleLbl="parChTrans1D4" presStyleIdx="8" presStyleCnt="11"/>
      <dgm:spPr/>
      <dgm:t>
        <a:bodyPr/>
        <a:lstStyle/>
        <a:p>
          <a:endParaRPr lang="en-US"/>
        </a:p>
      </dgm:t>
    </dgm:pt>
    <dgm:pt modelId="{4C72D479-CBF9-5648-8260-DA95284BBC60}" type="pres">
      <dgm:prSet presAssocID="{D5354A77-8B80-7A4E-BF7B-08C9469967C8}" presName="Name21" presStyleCnt="0"/>
      <dgm:spPr/>
    </dgm:pt>
    <dgm:pt modelId="{BE391E14-7FAA-354F-8638-735449E6F46F}" type="pres">
      <dgm:prSet presAssocID="{D5354A77-8B80-7A4E-BF7B-08C9469967C8}" presName="level2Shape" presStyleLbl="node4" presStyleIdx="8" presStyleCnt="11"/>
      <dgm:spPr/>
      <dgm:t>
        <a:bodyPr/>
        <a:lstStyle/>
        <a:p>
          <a:endParaRPr lang="en-US"/>
        </a:p>
      </dgm:t>
    </dgm:pt>
    <dgm:pt modelId="{60BD2EFB-8EBD-0D46-ADB1-0531458C786C}" type="pres">
      <dgm:prSet presAssocID="{D5354A77-8B80-7A4E-BF7B-08C9469967C8}" presName="hierChild3" presStyleCnt="0"/>
      <dgm:spPr/>
    </dgm:pt>
    <dgm:pt modelId="{24A0E28D-3C65-CC4D-84D6-34D1B179A86E}" type="pres">
      <dgm:prSet presAssocID="{591A9A59-E597-6146-B68C-79FDEA6911B4}" presName="Name19" presStyleLbl="parChTrans1D4" presStyleIdx="9" presStyleCnt="11"/>
      <dgm:spPr/>
      <dgm:t>
        <a:bodyPr/>
        <a:lstStyle/>
        <a:p>
          <a:endParaRPr lang="en-US"/>
        </a:p>
      </dgm:t>
    </dgm:pt>
    <dgm:pt modelId="{A058D4D1-85CA-8D45-8EFA-58F987258F23}" type="pres">
      <dgm:prSet presAssocID="{FA4D2E5D-FA8A-124D-AF02-4F4A1F9BB0E7}" presName="Name21" presStyleCnt="0"/>
      <dgm:spPr/>
    </dgm:pt>
    <dgm:pt modelId="{8A53D24A-1382-2740-BE3C-F277D2186006}" type="pres">
      <dgm:prSet presAssocID="{FA4D2E5D-FA8A-124D-AF02-4F4A1F9BB0E7}" presName="level2Shape" presStyleLbl="node4" presStyleIdx="9" presStyleCnt="11"/>
      <dgm:spPr/>
      <dgm:t>
        <a:bodyPr/>
        <a:lstStyle/>
        <a:p>
          <a:endParaRPr lang="en-US"/>
        </a:p>
      </dgm:t>
    </dgm:pt>
    <dgm:pt modelId="{515BF2D0-EA70-164A-B39E-92E607DCE665}" type="pres">
      <dgm:prSet presAssocID="{FA4D2E5D-FA8A-124D-AF02-4F4A1F9BB0E7}" presName="hierChild3" presStyleCnt="0"/>
      <dgm:spPr/>
    </dgm:pt>
    <dgm:pt modelId="{9766C4F0-4570-AA44-9917-651FEDCD72EC}" type="pres">
      <dgm:prSet presAssocID="{6F695F30-3D7D-214D-8E89-EE6A56955219}" presName="Name19" presStyleLbl="parChTrans1D4" presStyleIdx="10" presStyleCnt="11"/>
      <dgm:spPr/>
      <dgm:t>
        <a:bodyPr/>
        <a:lstStyle/>
        <a:p>
          <a:endParaRPr lang="en-US"/>
        </a:p>
      </dgm:t>
    </dgm:pt>
    <dgm:pt modelId="{5AD02C27-3AE7-3D4D-AB78-D05FF516AF9A}" type="pres">
      <dgm:prSet presAssocID="{96064100-0ECE-A743-A56D-48F2E415C19F}" presName="Name21" presStyleCnt="0"/>
      <dgm:spPr/>
    </dgm:pt>
    <dgm:pt modelId="{9E3103DA-7851-4C4F-88EF-02F533F10ABE}" type="pres">
      <dgm:prSet presAssocID="{96064100-0ECE-A743-A56D-48F2E415C19F}" presName="level2Shape" presStyleLbl="node4" presStyleIdx="10" presStyleCnt="11"/>
      <dgm:spPr/>
      <dgm:t>
        <a:bodyPr/>
        <a:lstStyle/>
        <a:p>
          <a:endParaRPr lang="en-US"/>
        </a:p>
      </dgm:t>
    </dgm:pt>
    <dgm:pt modelId="{F9083920-9C4A-534C-A7AE-31C39F361418}" type="pres">
      <dgm:prSet presAssocID="{96064100-0ECE-A743-A56D-48F2E415C19F}" presName="hierChild3" presStyleCnt="0"/>
      <dgm:spPr/>
    </dgm:pt>
    <dgm:pt modelId="{5AB2DD6C-8846-4642-A7CA-2178039A9A39}" type="pres">
      <dgm:prSet presAssocID="{601D2B70-8553-9E49-879F-441A38DFC2C8}" presName="bgShapesFlow" presStyleCnt="0"/>
      <dgm:spPr/>
    </dgm:pt>
    <dgm:pt modelId="{36808FCC-D37D-4F4C-A2A3-B2A3C7FA04BF}" type="pres">
      <dgm:prSet presAssocID="{47239E14-DE3A-9E46-B9EA-85A3BFF2725F}" presName="rectComp" presStyleCnt="0"/>
      <dgm:spPr/>
    </dgm:pt>
    <dgm:pt modelId="{94B3BB18-5142-914F-8842-62FF05463522}" type="pres">
      <dgm:prSet presAssocID="{47239E14-DE3A-9E46-B9EA-85A3BFF2725F}" presName="bgRect" presStyleLbl="bgShp" presStyleIdx="0" presStyleCnt="4" custScaleY="47801" custLinFactNeighborX="4449" custLinFactNeighborY="83421"/>
      <dgm:spPr/>
      <dgm:t>
        <a:bodyPr/>
        <a:lstStyle/>
        <a:p>
          <a:endParaRPr lang="en-US"/>
        </a:p>
      </dgm:t>
    </dgm:pt>
    <dgm:pt modelId="{B3454598-15E6-3C4B-8056-93DCB53DC3A3}" type="pres">
      <dgm:prSet presAssocID="{47239E14-DE3A-9E46-B9EA-85A3BFF2725F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742B6-C06D-D64E-973C-7D650F9E9D5B}" type="pres">
      <dgm:prSet presAssocID="{47239E14-DE3A-9E46-B9EA-85A3BFF2725F}" presName="spComp" presStyleCnt="0"/>
      <dgm:spPr/>
    </dgm:pt>
    <dgm:pt modelId="{A6CC6BDC-A69F-DE43-9F8C-DD337225FB8E}" type="pres">
      <dgm:prSet presAssocID="{47239E14-DE3A-9E46-B9EA-85A3BFF2725F}" presName="vSp" presStyleCnt="0"/>
      <dgm:spPr/>
    </dgm:pt>
    <dgm:pt modelId="{35A0BFF7-B385-2248-8300-2AF19AE380B5}" type="pres">
      <dgm:prSet presAssocID="{9024779D-0B22-4545-A5AD-BDAB4C8863D1}" presName="rectComp" presStyleCnt="0"/>
      <dgm:spPr/>
    </dgm:pt>
    <dgm:pt modelId="{2F9FE143-58E2-D44D-A355-FA3265464B9C}" type="pres">
      <dgm:prSet presAssocID="{9024779D-0B22-4545-A5AD-BDAB4C8863D1}" presName="bgRect" presStyleLbl="bgShp" presStyleIdx="1" presStyleCnt="4" custScaleY="47801" custLinFactY="23351" custLinFactNeighborX="-774" custLinFactNeighborY="100000"/>
      <dgm:spPr/>
      <dgm:t>
        <a:bodyPr/>
        <a:lstStyle/>
        <a:p>
          <a:endParaRPr lang="en-US"/>
        </a:p>
      </dgm:t>
    </dgm:pt>
    <dgm:pt modelId="{F4F4C265-8170-534D-9C07-342F510A7508}" type="pres">
      <dgm:prSet presAssocID="{9024779D-0B22-4545-A5AD-BDAB4C8863D1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32D10C-B09C-604F-AADE-5EEDDC6CA381}" type="pres">
      <dgm:prSet presAssocID="{9024779D-0B22-4545-A5AD-BDAB4C8863D1}" presName="spComp" presStyleCnt="0"/>
      <dgm:spPr/>
    </dgm:pt>
    <dgm:pt modelId="{FB2686C9-4545-684B-B156-11890EF0E04F}" type="pres">
      <dgm:prSet presAssocID="{9024779D-0B22-4545-A5AD-BDAB4C8863D1}" presName="vSp" presStyleCnt="0"/>
      <dgm:spPr/>
    </dgm:pt>
    <dgm:pt modelId="{51539E5F-5696-FD4C-85CA-21AF410220B3}" type="pres">
      <dgm:prSet presAssocID="{EA10CCD3-E579-5144-BF0A-A7AC00F1397D}" presName="rectComp" presStyleCnt="0"/>
      <dgm:spPr/>
    </dgm:pt>
    <dgm:pt modelId="{D73C5EBA-3E15-8843-88D4-CABEB27AD75E}" type="pres">
      <dgm:prSet presAssocID="{EA10CCD3-E579-5144-BF0A-A7AC00F1397D}" presName="bgRect" presStyleLbl="bgShp" presStyleIdx="2" presStyleCnt="4" custScaleY="47800" custLinFactY="89381" custLinFactNeighborX="2708" custLinFactNeighborY="100000"/>
      <dgm:spPr/>
      <dgm:t>
        <a:bodyPr/>
        <a:lstStyle/>
        <a:p>
          <a:endParaRPr lang="en-US"/>
        </a:p>
      </dgm:t>
    </dgm:pt>
    <dgm:pt modelId="{4DCD8EAA-B006-B84C-9C78-545BCBD5F8DE}" type="pres">
      <dgm:prSet presAssocID="{EA10CCD3-E579-5144-BF0A-A7AC00F1397D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57A29-F9DE-8644-950C-87724164192A}" type="pres">
      <dgm:prSet presAssocID="{EA10CCD3-E579-5144-BF0A-A7AC00F1397D}" presName="spComp" presStyleCnt="0"/>
      <dgm:spPr/>
    </dgm:pt>
    <dgm:pt modelId="{485E2611-9B34-824F-8589-9518AA9F6E6D}" type="pres">
      <dgm:prSet presAssocID="{EA10CCD3-E579-5144-BF0A-A7AC00F1397D}" presName="vSp" presStyleCnt="0"/>
      <dgm:spPr/>
    </dgm:pt>
    <dgm:pt modelId="{59940279-6339-2E47-B5B2-2BC1FF38F280}" type="pres">
      <dgm:prSet presAssocID="{E820BBF5-6AC3-C245-850D-EC3ED818DBA8}" presName="rectComp" presStyleCnt="0"/>
      <dgm:spPr/>
    </dgm:pt>
    <dgm:pt modelId="{12ED817E-B8BB-3742-B1C7-93911D145932}" type="pres">
      <dgm:prSet presAssocID="{E820BBF5-6AC3-C245-850D-EC3ED818DBA8}" presName="bgRect" presStyleLbl="bgShp" presStyleIdx="3" presStyleCnt="4" custScaleY="47799" custLinFactY="100000" custLinFactNeighborX="967" custLinFactNeighborY="129312"/>
      <dgm:spPr/>
      <dgm:t>
        <a:bodyPr/>
        <a:lstStyle/>
        <a:p>
          <a:endParaRPr lang="en-US"/>
        </a:p>
      </dgm:t>
    </dgm:pt>
    <dgm:pt modelId="{8F8AAFA5-1BC8-A14F-8269-FB10DD9DA374}" type="pres">
      <dgm:prSet presAssocID="{E820BBF5-6AC3-C245-850D-EC3ED818DBA8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0BF825-EE1A-AE4B-9B83-41F4508DCD45}" srcId="{A64CF767-A49D-7C4F-A525-77C97527326E}" destId="{4BAFE77C-1D9F-3B47-9CA4-D0F8BFC5349F}" srcOrd="1" destOrd="0" parTransId="{B8FB5606-BA49-7C4A-9E89-006932CE35AB}" sibTransId="{5927F284-CFFA-2446-BAD9-07A827A5C238}"/>
    <dgm:cxn modelId="{2744D56B-B209-334F-943A-B1B9B94713A0}" type="presOf" srcId="{9024779D-0B22-4545-A5AD-BDAB4C8863D1}" destId="{2F9FE143-58E2-D44D-A355-FA3265464B9C}" srcOrd="0" destOrd="0" presId="urn:microsoft.com/office/officeart/2005/8/layout/hierarchy6"/>
    <dgm:cxn modelId="{EEC9BD2F-1CFA-4E4B-9F79-955289BA358E}" type="presOf" srcId="{47239E14-DE3A-9E46-B9EA-85A3BFF2725F}" destId="{94B3BB18-5142-914F-8842-62FF05463522}" srcOrd="0" destOrd="0" presId="urn:microsoft.com/office/officeart/2005/8/layout/hierarchy6"/>
    <dgm:cxn modelId="{F874E861-7EE0-2C4C-9A57-CF628F1E7658}" type="presOf" srcId="{5FD9DCCB-4D82-E942-B56D-FE949903D18B}" destId="{C2DA4539-E179-914B-9843-9B7D86B45E29}" srcOrd="0" destOrd="0" presId="urn:microsoft.com/office/officeart/2005/8/layout/hierarchy6"/>
    <dgm:cxn modelId="{F97170A3-52FC-4441-9BA6-BD7C00441DA7}" srcId="{0CFB4816-2BE0-2743-B244-08B46C7DC486}" destId="{AB28A373-BCDD-3A41-8B50-BF4A85BDCF68}" srcOrd="1" destOrd="0" parTransId="{C2CB76EF-B56C-A049-8B19-B9E22B5D3C30}" sibTransId="{A8474579-E3C0-1048-921B-D2D9DC1E58D0}"/>
    <dgm:cxn modelId="{96DC4E4B-D1C8-7E4C-8850-79D2B723548D}" type="presOf" srcId="{0583F8FE-F915-574B-A64A-ABBFE3EC00E7}" destId="{F92BD89D-8EB7-8544-909A-D96670238390}" srcOrd="0" destOrd="0" presId="urn:microsoft.com/office/officeart/2005/8/layout/hierarchy6"/>
    <dgm:cxn modelId="{1B2F241F-7181-F946-8007-6AA877596074}" type="presOf" srcId="{B8FB5606-BA49-7C4A-9E89-006932CE35AB}" destId="{D6591B03-0533-5242-8A8A-68065747C527}" srcOrd="0" destOrd="0" presId="urn:microsoft.com/office/officeart/2005/8/layout/hierarchy6"/>
    <dgm:cxn modelId="{72AC6241-5A04-BC48-9CF0-82628ECFC1E3}" srcId="{A64CF767-A49D-7C4F-A525-77C97527326E}" destId="{0CFB4816-2BE0-2743-B244-08B46C7DC486}" srcOrd="0" destOrd="0" parTransId="{CFD1F55F-A557-F745-BF66-C8B86A039D23}" sibTransId="{DD33C3F7-D8F2-354B-8534-A7241C07E51D}"/>
    <dgm:cxn modelId="{E3D96E7D-60C3-5344-BA6D-A01AA41BBC10}" srcId="{0CFB4816-2BE0-2743-B244-08B46C7DC486}" destId="{80F77096-5A13-2541-953F-7E6F0243CA78}" srcOrd="0" destOrd="0" parTransId="{0583F8FE-F915-574B-A64A-ABBFE3EC00E7}" sibTransId="{4638BC6D-4CE9-1D4E-9913-79D3AC875D78}"/>
    <dgm:cxn modelId="{3FB0054A-B8B6-4E49-9814-3F30A454AF60}" srcId="{7E02A5DF-97D2-0644-91C3-1006EC0EE676}" destId="{E60641A2-6A93-9E42-A825-6593B6DCE2BE}" srcOrd="1" destOrd="0" parTransId="{28C20D10-1781-0745-8AA1-2020A11A73B0}" sibTransId="{58A2080C-329B-0E4A-98A8-30C99D67534D}"/>
    <dgm:cxn modelId="{9F36EFBE-85EB-F846-8AF8-0484048DA6D8}" type="presOf" srcId="{CFD1F55F-A557-F745-BF66-C8B86A039D23}" destId="{02F7B818-D26B-D94E-9490-9BA9F581DFB8}" srcOrd="0" destOrd="0" presId="urn:microsoft.com/office/officeart/2005/8/layout/hierarchy6"/>
    <dgm:cxn modelId="{25616171-0080-DB4E-95AD-DCEB58450BA7}" type="presOf" srcId="{4BAFE77C-1D9F-3B47-9CA4-D0F8BFC5349F}" destId="{C64C64C5-897D-4442-85FE-78ADA45BE0AE}" srcOrd="0" destOrd="0" presId="urn:microsoft.com/office/officeart/2005/8/layout/hierarchy6"/>
    <dgm:cxn modelId="{4D3146B8-0477-A94D-B8D0-2018E4EF97D9}" type="presOf" srcId="{F0505C2D-BE92-B549-B6D8-C34A91AF16D6}" destId="{CA5E1699-891E-884C-AFA4-5E9B679E669E}" srcOrd="0" destOrd="0" presId="urn:microsoft.com/office/officeart/2005/8/layout/hierarchy6"/>
    <dgm:cxn modelId="{F9F60DE6-F968-084C-9FA0-BA66A6F66A8F}" type="presOf" srcId="{47239E14-DE3A-9E46-B9EA-85A3BFF2725F}" destId="{B3454598-15E6-3C4B-8056-93DCB53DC3A3}" srcOrd="1" destOrd="0" presId="urn:microsoft.com/office/officeart/2005/8/layout/hierarchy6"/>
    <dgm:cxn modelId="{14C6ACB8-6D27-3342-98D7-4347C0F7D407}" srcId="{7E02A5DF-97D2-0644-91C3-1006EC0EE676}" destId="{4A3C4E1C-079E-FD47-B752-CA30283B0D4B}" srcOrd="0" destOrd="0" parTransId="{ED92CC5A-17B1-944B-AAF6-83AEBFA783E9}" sibTransId="{18E7CFC1-BEE4-4F40-87D5-EF92A2D90D25}"/>
    <dgm:cxn modelId="{EEB176FF-8996-BD46-A917-2EC89D382BD7}" type="presOf" srcId="{9024779D-0B22-4545-A5AD-BDAB4C8863D1}" destId="{F4F4C265-8170-534D-9C07-342F510A7508}" srcOrd="1" destOrd="0" presId="urn:microsoft.com/office/officeart/2005/8/layout/hierarchy6"/>
    <dgm:cxn modelId="{799A2DF6-C6F7-9140-BC8A-110590973B91}" srcId="{FA4D2E5D-FA8A-124D-AF02-4F4A1F9BB0E7}" destId="{96064100-0ECE-A743-A56D-48F2E415C19F}" srcOrd="0" destOrd="0" parTransId="{6F695F30-3D7D-214D-8E89-EE6A56955219}" sibTransId="{770F14DD-D10E-4549-B6E2-330F7B993CE8}"/>
    <dgm:cxn modelId="{212DADC3-E206-6B40-ABC7-6D7CB70D12DA}" srcId="{601D2B70-8553-9E49-879F-441A38DFC2C8}" destId="{9024779D-0B22-4545-A5AD-BDAB4C8863D1}" srcOrd="2" destOrd="0" parTransId="{6FB0E635-7D26-5F48-A3FC-004C45744465}" sibTransId="{02AD6C1E-9D44-784F-A95E-070B0A2E8374}"/>
    <dgm:cxn modelId="{F4633689-27AF-5E47-8CEE-3CC1644E5287}" srcId="{4BAFE77C-1D9F-3B47-9CA4-D0F8BFC5349F}" destId="{7810A65C-51CF-1845-B0E6-853FA0B040AE}" srcOrd="0" destOrd="0" parTransId="{F0505C2D-BE92-B549-B6D8-C34A91AF16D6}" sibTransId="{09BE2066-4453-9E42-9E3A-BF80B8489882}"/>
    <dgm:cxn modelId="{B970565B-4A9A-7348-8E51-8F1FF25872E7}" type="presOf" srcId="{6F695F30-3D7D-214D-8E89-EE6A56955219}" destId="{9766C4F0-4570-AA44-9917-651FEDCD72EC}" srcOrd="0" destOrd="0" presId="urn:microsoft.com/office/officeart/2005/8/layout/hierarchy6"/>
    <dgm:cxn modelId="{AFD2715B-03F3-7243-A304-CA1F7C96FF34}" type="presOf" srcId="{EA10CCD3-E579-5144-BF0A-A7AC00F1397D}" destId="{D73C5EBA-3E15-8843-88D4-CABEB27AD75E}" srcOrd="0" destOrd="0" presId="urn:microsoft.com/office/officeart/2005/8/layout/hierarchy6"/>
    <dgm:cxn modelId="{6DE9EB19-29A7-FF49-922C-06E62571B99D}" type="presOf" srcId="{D5354A77-8B80-7A4E-BF7B-08C9469967C8}" destId="{BE391E14-7FAA-354F-8638-735449E6F46F}" srcOrd="0" destOrd="0" presId="urn:microsoft.com/office/officeart/2005/8/layout/hierarchy6"/>
    <dgm:cxn modelId="{6987EC25-A9EA-7A4E-AED4-AF83985F9C54}" type="presOf" srcId="{56621032-9533-174E-9225-446FF416ED46}" destId="{CDBDE39C-5646-9644-9DF5-F1B75BD16464}" srcOrd="0" destOrd="0" presId="urn:microsoft.com/office/officeart/2005/8/layout/hierarchy6"/>
    <dgm:cxn modelId="{FF374D6F-85F5-F24B-9918-F93759A71BC1}" srcId="{4BAFE77C-1D9F-3B47-9CA4-D0F8BFC5349F}" destId="{FA4D2E5D-FA8A-124D-AF02-4F4A1F9BB0E7}" srcOrd="1" destOrd="0" parTransId="{591A9A59-E597-6146-B68C-79FDEA6911B4}" sibTransId="{D23C73F4-1D90-C047-BF81-A0EE69C0D4A3}"/>
    <dgm:cxn modelId="{3229903D-9287-0F45-9106-845B8344FCB2}" srcId="{601D2B70-8553-9E49-879F-441A38DFC2C8}" destId="{47239E14-DE3A-9E46-B9EA-85A3BFF2725F}" srcOrd="1" destOrd="0" parTransId="{756344C6-F731-3D4B-A25C-7EE999EC1691}" sibTransId="{C5D456B9-3F00-3543-BDB3-E308F9155515}"/>
    <dgm:cxn modelId="{9DFDFA02-5BDA-9543-976A-E426EFA801B2}" srcId="{1B04B922-21FE-1949-9D1E-1F830944DAF6}" destId="{29DEE58D-D157-054A-B5A7-3F25561EA234}" srcOrd="0" destOrd="0" parTransId="{6842F3DE-3378-C24F-AE95-B3F959A97EB4}" sibTransId="{A9AE7E2F-6F28-A745-81C5-C19CE3F17BF6}"/>
    <dgm:cxn modelId="{C829F48E-E204-3445-9BA5-6E9B30F79079}" type="presOf" srcId="{28C20D10-1781-0745-8AA1-2020A11A73B0}" destId="{6DCF20AD-83E8-D144-9056-42547D057CDB}" srcOrd="0" destOrd="0" presId="urn:microsoft.com/office/officeart/2005/8/layout/hierarchy6"/>
    <dgm:cxn modelId="{FFA572D4-40E5-DF4B-A2BF-AE788D9C08CD}" type="presOf" srcId="{1B04B922-21FE-1949-9D1E-1F830944DAF6}" destId="{77E40B9E-8713-A240-8085-E35794BE0891}" srcOrd="0" destOrd="0" presId="urn:microsoft.com/office/officeart/2005/8/layout/hierarchy6"/>
    <dgm:cxn modelId="{99B741C0-EAAA-F940-A590-0C3E44E054B1}" type="presOf" srcId="{601D2B70-8553-9E49-879F-441A38DFC2C8}" destId="{A60F09C0-5EE5-224D-ADB9-4C8202DE9824}" srcOrd="0" destOrd="0" presId="urn:microsoft.com/office/officeart/2005/8/layout/hierarchy6"/>
    <dgm:cxn modelId="{81EA1BF8-5ADB-AB49-BC75-46BBE615B516}" srcId="{80F77096-5A13-2541-953F-7E6F0243CA78}" destId="{5FD9DCCB-4D82-E942-B56D-FE949903D18B}" srcOrd="0" destOrd="0" parTransId="{E685F3D9-67C2-3549-86BF-363B5A50B8A4}" sibTransId="{28216514-8808-FB4C-A127-64CAF3736347}"/>
    <dgm:cxn modelId="{0916E771-7851-C940-A351-D41617F1457C}" srcId="{38C2F6DB-F575-2B44-95DA-6F41F87E60F1}" destId="{A64CF767-A49D-7C4F-A525-77C97527326E}" srcOrd="1" destOrd="0" parTransId="{41246627-E844-334C-A516-07486920CD55}" sibTransId="{98F69157-2714-E44F-8765-3AEBEBB02639}"/>
    <dgm:cxn modelId="{650A74F9-07BF-784C-80F5-B6272FD6D896}" type="presOf" srcId="{ED92CC5A-17B1-944B-AAF6-83AEBFA783E9}" destId="{A0E90886-8862-9B4B-89BC-692FCC5B2DD7}" srcOrd="0" destOrd="0" presId="urn:microsoft.com/office/officeart/2005/8/layout/hierarchy6"/>
    <dgm:cxn modelId="{CE5C57D8-D28A-FA41-A764-0140C1B5242C}" srcId="{601D2B70-8553-9E49-879F-441A38DFC2C8}" destId="{E820BBF5-6AC3-C245-850D-EC3ED818DBA8}" srcOrd="4" destOrd="0" parTransId="{3E38626F-23E3-A342-B6A9-47AC0B433638}" sibTransId="{D73A9EF0-0BD0-8D42-A299-7B9145865FD5}"/>
    <dgm:cxn modelId="{3A6D1384-2A33-FF42-91F4-531E6A0A888E}" type="presOf" srcId="{E685F3D9-67C2-3549-86BF-363B5A50B8A4}" destId="{0446FF76-C841-5444-AFB2-521AE4AC338C}" srcOrd="0" destOrd="0" presId="urn:microsoft.com/office/officeart/2005/8/layout/hierarchy6"/>
    <dgm:cxn modelId="{D9FACE1D-1A91-7E4C-A8C8-ECE648EB5F50}" type="presOf" srcId="{80F77096-5A13-2541-953F-7E6F0243CA78}" destId="{05ACEB5C-D15A-624D-8D77-F1B64EE51EF1}" srcOrd="0" destOrd="0" presId="urn:microsoft.com/office/officeart/2005/8/layout/hierarchy6"/>
    <dgm:cxn modelId="{02E54843-BC51-AC4F-BB0F-6B80B6BB6F29}" type="presOf" srcId="{38C2F6DB-F575-2B44-95DA-6F41F87E60F1}" destId="{1F47EC5A-2502-2245-8EF2-34AEB6DF195B}" srcOrd="0" destOrd="0" presId="urn:microsoft.com/office/officeart/2005/8/layout/hierarchy6"/>
    <dgm:cxn modelId="{22450063-8365-8C40-8F5A-F5F0098F04D2}" type="presOf" srcId="{A64CF767-A49D-7C4F-A525-77C97527326E}" destId="{40AB9196-4B27-CE41-9CB1-441CF3E9BFB7}" srcOrd="0" destOrd="0" presId="urn:microsoft.com/office/officeart/2005/8/layout/hierarchy6"/>
    <dgm:cxn modelId="{6C69145D-3CF7-2D40-8A12-A4190F05CC56}" srcId="{4A3C4E1C-079E-FD47-B752-CA30283B0D4B}" destId="{1B04B922-21FE-1949-9D1E-1F830944DAF6}" srcOrd="0" destOrd="0" parTransId="{28C66A23-DA7E-2E45-9890-0B6439D22CDB}" sibTransId="{5E95CDAB-6262-604C-83C3-652F93206698}"/>
    <dgm:cxn modelId="{A861049E-39C4-FA4C-92C3-4A1E81609153}" type="presOf" srcId="{6842F3DE-3378-C24F-AE95-B3F959A97EB4}" destId="{8401C7EC-B568-CE42-ADF1-E39E708E777D}" srcOrd="0" destOrd="0" presId="urn:microsoft.com/office/officeart/2005/8/layout/hierarchy6"/>
    <dgm:cxn modelId="{893EBDDE-DEEA-DB46-9F36-0D4BC854AC20}" type="presOf" srcId="{E820BBF5-6AC3-C245-850D-EC3ED818DBA8}" destId="{12ED817E-B8BB-3742-B1C7-93911D145932}" srcOrd="0" destOrd="0" presId="urn:microsoft.com/office/officeart/2005/8/layout/hierarchy6"/>
    <dgm:cxn modelId="{F365B81E-4A60-454E-BD32-2FB0AAB1492D}" srcId="{601D2B70-8553-9E49-879F-441A38DFC2C8}" destId="{EA10CCD3-E579-5144-BF0A-A7AC00F1397D}" srcOrd="3" destOrd="0" parTransId="{0940BB0B-3169-1D41-9D3E-8EE29A7C3851}" sibTransId="{D457BE05-E9BB-8C4B-BED2-DE71E170DBCA}"/>
    <dgm:cxn modelId="{70E1A1DA-D60A-6049-81C3-C5A2221C1AE0}" type="presOf" srcId="{EA10CCD3-E579-5144-BF0A-A7AC00F1397D}" destId="{4DCD8EAA-B006-B84C-9C78-545BCBD5F8DE}" srcOrd="1" destOrd="0" presId="urn:microsoft.com/office/officeart/2005/8/layout/hierarchy6"/>
    <dgm:cxn modelId="{D6B88235-F284-0A47-BCA1-9D8C025B8212}" type="presOf" srcId="{7E02A5DF-97D2-0644-91C3-1006EC0EE676}" destId="{82F7F1CB-D5E0-3E44-A570-C751B38A3A3F}" srcOrd="0" destOrd="0" presId="urn:microsoft.com/office/officeart/2005/8/layout/hierarchy6"/>
    <dgm:cxn modelId="{FBC3810A-E4B8-D04B-A0B8-3D171F4B7A5D}" type="presOf" srcId="{1FEE7ADD-8FB6-1448-8242-479B6D7AE35D}" destId="{28540FF0-2502-F048-80EC-A1F250BEE12B}" srcOrd="0" destOrd="0" presId="urn:microsoft.com/office/officeart/2005/8/layout/hierarchy6"/>
    <dgm:cxn modelId="{0F9B40DD-FDEB-6A40-8031-DFD9DAA398A8}" type="presOf" srcId="{28C66A23-DA7E-2E45-9890-0B6439D22CDB}" destId="{0ABE3049-82E4-1A4E-A0A1-DCDD6B221400}" srcOrd="0" destOrd="0" presId="urn:microsoft.com/office/officeart/2005/8/layout/hierarchy6"/>
    <dgm:cxn modelId="{E307D1D7-279F-D44F-8EB4-7E744AD5058D}" type="presOf" srcId="{EA8B92A8-A257-8040-B209-DDF3478E7300}" destId="{D7DD11CA-2D30-D142-B373-978D0F2330A5}" srcOrd="0" destOrd="0" presId="urn:microsoft.com/office/officeart/2005/8/layout/hierarchy6"/>
    <dgm:cxn modelId="{52431332-D21B-4D42-BEB0-62910EF4FB0B}" type="presOf" srcId="{C2CB76EF-B56C-A049-8B19-B9E22B5D3C30}" destId="{70CEC5A7-7FD6-3B4E-AD40-72D963BA62B1}" srcOrd="0" destOrd="0" presId="urn:microsoft.com/office/officeart/2005/8/layout/hierarchy6"/>
    <dgm:cxn modelId="{0CE95D44-BAFD-C649-A020-FC9281C18771}" type="presOf" srcId="{BF2DED21-9888-D449-8C25-5BE291892A23}" destId="{DEE6E38E-CCDF-DB43-B07D-7BF7351AF0DC}" srcOrd="0" destOrd="0" presId="urn:microsoft.com/office/officeart/2005/8/layout/hierarchy6"/>
    <dgm:cxn modelId="{A3991BA3-B680-7A4E-9172-D3346D4190A5}" type="presOf" srcId="{41246627-E844-334C-A516-07486920CD55}" destId="{4F86E96E-F0EE-CD47-A526-59A0CA325405}" srcOrd="0" destOrd="0" presId="urn:microsoft.com/office/officeart/2005/8/layout/hierarchy6"/>
    <dgm:cxn modelId="{599B2152-7C60-6447-8AAB-21BA02D0800E}" srcId="{601D2B70-8553-9E49-879F-441A38DFC2C8}" destId="{38C2F6DB-F575-2B44-95DA-6F41F87E60F1}" srcOrd="0" destOrd="0" parTransId="{F0647A7B-02E2-534A-865B-CD80436B9F27}" sibTransId="{F25BF413-BF97-8F49-A75F-FC14260CEDC5}"/>
    <dgm:cxn modelId="{668EAFBF-EDA9-4A4B-9FEC-1F4C44B53739}" srcId="{38C2F6DB-F575-2B44-95DA-6F41F87E60F1}" destId="{7E02A5DF-97D2-0644-91C3-1006EC0EE676}" srcOrd="0" destOrd="0" parTransId="{6D264F25-22FE-D04A-95AE-F575ECE9345E}" sibTransId="{5B1C9D7B-53EB-7246-92EE-B562CF053F59}"/>
    <dgm:cxn modelId="{6A63DBA2-EA45-704B-B62B-61172E4982E1}" type="presOf" srcId="{57C7E60D-E779-D743-AF56-09DFEFADA915}" destId="{DA84EE3D-977D-5544-A4EF-39D44808BDB3}" srcOrd="0" destOrd="0" presId="urn:microsoft.com/office/officeart/2005/8/layout/hierarchy6"/>
    <dgm:cxn modelId="{36A6036B-9E90-1842-9F9C-6B3DB1E70E2B}" srcId="{1B04B922-21FE-1949-9D1E-1F830944DAF6}" destId="{57C7E60D-E779-D743-AF56-09DFEFADA915}" srcOrd="1" destOrd="0" parTransId="{BF2DED21-9888-D449-8C25-5BE291892A23}" sibTransId="{9B276008-C4C1-284B-9B9C-EA8EC104D3B6}"/>
    <dgm:cxn modelId="{C468CB01-D010-F248-84E8-C00937304432}" type="presOf" srcId="{7810A65C-51CF-1845-B0E6-853FA0B040AE}" destId="{9CEBF470-FAEC-EF42-AD67-CA5E9D3FC749}" srcOrd="0" destOrd="0" presId="urn:microsoft.com/office/officeart/2005/8/layout/hierarchy6"/>
    <dgm:cxn modelId="{A5798CE9-EB89-644F-B633-5634C83F6125}" type="presOf" srcId="{6D264F25-22FE-D04A-95AE-F575ECE9345E}" destId="{A4714856-E07F-1B48-A308-54766AE1DBB0}" srcOrd="0" destOrd="0" presId="urn:microsoft.com/office/officeart/2005/8/layout/hierarchy6"/>
    <dgm:cxn modelId="{93F3921F-2A66-5549-98DB-98FA42F08E6F}" type="presOf" srcId="{FA4D2E5D-FA8A-124D-AF02-4F4A1F9BB0E7}" destId="{8A53D24A-1382-2740-BE3C-F277D2186006}" srcOrd="0" destOrd="0" presId="urn:microsoft.com/office/officeart/2005/8/layout/hierarchy6"/>
    <dgm:cxn modelId="{6DD6E54B-E696-A841-BD6D-0D54EBCB9E08}" type="presOf" srcId="{AB28A373-BCDD-3A41-8B50-BF4A85BDCF68}" destId="{2709BAB3-1961-0545-B985-329E53C4D7D5}" srcOrd="0" destOrd="0" presId="urn:microsoft.com/office/officeart/2005/8/layout/hierarchy6"/>
    <dgm:cxn modelId="{EC1B5E22-771C-DD41-BC3F-B16C12924B13}" type="presOf" srcId="{96064100-0ECE-A743-A56D-48F2E415C19F}" destId="{9E3103DA-7851-4C4F-88EF-02F533F10ABE}" srcOrd="0" destOrd="0" presId="urn:microsoft.com/office/officeart/2005/8/layout/hierarchy6"/>
    <dgm:cxn modelId="{02820266-965F-3144-B0E3-247AF02927C6}" srcId="{AB28A373-BCDD-3A41-8B50-BF4A85BDCF68}" destId="{1FEE7ADD-8FB6-1448-8242-479B6D7AE35D}" srcOrd="0" destOrd="0" parTransId="{56621032-9533-174E-9225-446FF416ED46}" sibTransId="{6D869EEA-4201-7A45-9B11-CC84D4DBFB50}"/>
    <dgm:cxn modelId="{5E4D8A1D-6EF8-3E4A-A197-867E22376650}" type="presOf" srcId="{4A3C4E1C-079E-FD47-B752-CA30283B0D4B}" destId="{2B224B9E-C795-0E42-BDE6-FD4A0D066941}" srcOrd="0" destOrd="0" presId="urn:microsoft.com/office/officeart/2005/8/layout/hierarchy6"/>
    <dgm:cxn modelId="{DFA40D18-D501-2943-BFF2-12519C7E7B97}" type="presOf" srcId="{0CFB4816-2BE0-2743-B244-08B46C7DC486}" destId="{FDEBA06B-9296-2C42-92D5-E7DFCB393B14}" srcOrd="0" destOrd="0" presId="urn:microsoft.com/office/officeart/2005/8/layout/hierarchy6"/>
    <dgm:cxn modelId="{BF311D2F-F9A8-374A-995A-B8360B486D07}" type="presOf" srcId="{E60641A2-6A93-9E42-A825-6593B6DCE2BE}" destId="{103622E6-7CA0-AB4D-9C58-0F0917F29678}" srcOrd="0" destOrd="0" presId="urn:microsoft.com/office/officeart/2005/8/layout/hierarchy6"/>
    <dgm:cxn modelId="{88652C64-8AB7-1A49-B55D-ED63028E34B9}" type="presOf" srcId="{591A9A59-E597-6146-B68C-79FDEA6911B4}" destId="{24A0E28D-3C65-CC4D-84D6-34D1B179A86E}" srcOrd="0" destOrd="0" presId="urn:microsoft.com/office/officeart/2005/8/layout/hierarchy6"/>
    <dgm:cxn modelId="{6915BD59-E157-E143-A1D3-8D316D6A9EF8}" type="presOf" srcId="{29DEE58D-D157-054A-B5A7-3F25561EA234}" destId="{7764CAEC-C326-1047-94BE-537166F441A6}" srcOrd="0" destOrd="0" presId="urn:microsoft.com/office/officeart/2005/8/layout/hierarchy6"/>
    <dgm:cxn modelId="{38A79CAE-9DE3-FA41-A2C8-E2EF63897294}" srcId="{7810A65C-51CF-1845-B0E6-853FA0B040AE}" destId="{D5354A77-8B80-7A4E-BF7B-08C9469967C8}" srcOrd="0" destOrd="0" parTransId="{EA8B92A8-A257-8040-B209-DDF3478E7300}" sibTransId="{11A98F0A-4A2E-E440-BD80-304239DDCCC1}"/>
    <dgm:cxn modelId="{7FD182A6-ADD5-D341-9DF1-CB26D69F1092}" type="presOf" srcId="{E820BBF5-6AC3-C245-850D-EC3ED818DBA8}" destId="{8F8AAFA5-1BC8-A14F-8269-FB10DD9DA374}" srcOrd="1" destOrd="0" presId="urn:microsoft.com/office/officeart/2005/8/layout/hierarchy6"/>
    <dgm:cxn modelId="{4CDBE255-E4A8-E045-A091-8930DD0B74AF}" type="presParOf" srcId="{A60F09C0-5EE5-224D-ADB9-4C8202DE9824}" destId="{346CCCE4-C859-B148-B097-06385D7D26F7}" srcOrd="0" destOrd="0" presId="urn:microsoft.com/office/officeart/2005/8/layout/hierarchy6"/>
    <dgm:cxn modelId="{2BC32D57-2016-5D46-AE4F-B22BC77ECBB2}" type="presParOf" srcId="{346CCCE4-C859-B148-B097-06385D7D26F7}" destId="{A84A0245-85BB-F34E-988C-9671F5A9B7C5}" srcOrd="0" destOrd="0" presId="urn:microsoft.com/office/officeart/2005/8/layout/hierarchy6"/>
    <dgm:cxn modelId="{FBD5FFFF-5F16-8C42-A7F7-4629A5164AFF}" type="presParOf" srcId="{346CCCE4-C859-B148-B097-06385D7D26F7}" destId="{D858BFF4-4431-C943-ACE8-EDD40E372574}" srcOrd="1" destOrd="0" presId="urn:microsoft.com/office/officeart/2005/8/layout/hierarchy6"/>
    <dgm:cxn modelId="{3066FFF7-B560-7D42-8786-38BE289B0EE5}" type="presParOf" srcId="{D858BFF4-4431-C943-ACE8-EDD40E372574}" destId="{059CFA9B-F970-DB4E-88AF-2A74BCEAF914}" srcOrd="0" destOrd="0" presId="urn:microsoft.com/office/officeart/2005/8/layout/hierarchy6"/>
    <dgm:cxn modelId="{75EEC479-C16B-F04E-9018-FE98EA564221}" type="presParOf" srcId="{059CFA9B-F970-DB4E-88AF-2A74BCEAF914}" destId="{1F47EC5A-2502-2245-8EF2-34AEB6DF195B}" srcOrd="0" destOrd="0" presId="urn:microsoft.com/office/officeart/2005/8/layout/hierarchy6"/>
    <dgm:cxn modelId="{C2C67BC3-A943-9E4C-9A80-D5245D4DBD92}" type="presParOf" srcId="{059CFA9B-F970-DB4E-88AF-2A74BCEAF914}" destId="{16B7AA6D-BAF4-1341-B061-C25A7A674A07}" srcOrd="1" destOrd="0" presId="urn:microsoft.com/office/officeart/2005/8/layout/hierarchy6"/>
    <dgm:cxn modelId="{C58C2F03-25A4-CE43-A029-F5EC282E9DF9}" type="presParOf" srcId="{16B7AA6D-BAF4-1341-B061-C25A7A674A07}" destId="{A4714856-E07F-1B48-A308-54766AE1DBB0}" srcOrd="0" destOrd="0" presId="urn:microsoft.com/office/officeart/2005/8/layout/hierarchy6"/>
    <dgm:cxn modelId="{782FAE09-C1D8-964E-9D27-79E3789BED59}" type="presParOf" srcId="{16B7AA6D-BAF4-1341-B061-C25A7A674A07}" destId="{E20FFF9D-C5DE-D441-AF10-7B77ACF59A7A}" srcOrd="1" destOrd="0" presId="urn:microsoft.com/office/officeart/2005/8/layout/hierarchy6"/>
    <dgm:cxn modelId="{BA258594-1A18-1344-B477-DD9E3DDD28B2}" type="presParOf" srcId="{E20FFF9D-C5DE-D441-AF10-7B77ACF59A7A}" destId="{82F7F1CB-D5E0-3E44-A570-C751B38A3A3F}" srcOrd="0" destOrd="0" presId="urn:microsoft.com/office/officeart/2005/8/layout/hierarchy6"/>
    <dgm:cxn modelId="{EF69ABD1-0077-2E44-A098-7CC2C53AE968}" type="presParOf" srcId="{E20FFF9D-C5DE-D441-AF10-7B77ACF59A7A}" destId="{338DBF09-E9ED-634A-BF62-166067266B6D}" srcOrd="1" destOrd="0" presId="urn:microsoft.com/office/officeart/2005/8/layout/hierarchy6"/>
    <dgm:cxn modelId="{C23FE3CC-0A13-DA44-AB99-FF262ED91233}" type="presParOf" srcId="{338DBF09-E9ED-634A-BF62-166067266B6D}" destId="{A0E90886-8862-9B4B-89BC-692FCC5B2DD7}" srcOrd="0" destOrd="0" presId="urn:microsoft.com/office/officeart/2005/8/layout/hierarchy6"/>
    <dgm:cxn modelId="{FF69E12B-0151-984D-A770-BC0ABDD77B9F}" type="presParOf" srcId="{338DBF09-E9ED-634A-BF62-166067266B6D}" destId="{EA60831A-A158-6B4E-899B-5640030C4D3F}" srcOrd="1" destOrd="0" presId="urn:microsoft.com/office/officeart/2005/8/layout/hierarchy6"/>
    <dgm:cxn modelId="{EB59FE2C-197A-5245-ADB6-AEAB44E800A6}" type="presParOf" srcId="{EA60831A-A158-6B4E-899B-5640030C4D3F}" destId="{2B224B9E-C795-0E42-BDE6-FD4A0D066941}" srcOrd="0" destOrd="0" presId="urn:microsoft.com/office/officeart/2005/8/layout/hierarchy6"/>
    <dgm:cxn modelId="{CC250CC3-6555-EA4E-A78B-B85F0F93C673}" type="presParOf" srcId="{EA60831A-A158-6B4E-899B-5640030C4D3F}" destId="{2A3E680B-638F-AD43-83CD-BCCA1E408BEC}" srcOrd="1" destOrd="0" presId="urn:microsoft.com/office/officeart/2005/8/layout/hierarchy6"/>
    <dgm:cxn modelId="{4B95E934-FD12-7444-99E2-2FCFB0291E60}" type="presParOf" srcId="{2A3E680B-638F-AD43-83CD-BCCA1E408BEC}" destId="{0ABE3049-82E4-1A4E-A0A1-DCDD6B221400}" srcOrd="0" destOrd="0" presId="urn:microsoft.com/office/officeart/2005/8/layout/hierarchy6"/>
    <dgm:cxn modelId="{627292C6-2F2E-3F47-89E9-25E69D77C970}" type="presParOf" srcId="{2A3E680B-638F-AD43-83CD-BCCA1E408BEC}" destId="{CE1777A2-40A5-534C-8691-20CD2FF21797}" srcOrd="1" destOrd="0" presId="urn:microsoft.com/office/officeart/2005/8/layout/hierarchy6"/>
    <dgm:cxn modelId="{563C3553-C49A-7345-96FB-BAB9DD6CF05D}" type="presParOf" srcId="{CE1777A2-40A5-534C-8691-20CD2FF21797}" destId="{77E40B9E-8713-A240-8085-E35794BE0891}" srcOrd="0" destOrd="0" presId="urn:microsoft.com/office/officeart/2005/8/layout/hierarchy6"/>
    <dgm:cxn modelId="{BDAEC81A-D181-F342-AF26-1708978D9097}" type="presParOf" srcId="{CE1777A2-40A5-534C-8691-20CD2FF21797}" destId="{DC3AF210-1585-C74E-9A61-2321751C76BE}" srcOrd="1" destOrd="0" presId="urn:microsoft.com/office/officeart/2005/8/layout/hierarchy6"/>
    <dgm:cxn modelId="{F215D77C-AB72-F54D-827D-7FC125C1FB0D}" type="presParOf" srcId="{DC3AF210-1585-C74E-9A61-2321751C76BE}" destId="{8401C7EC-B568-CE42-ADF1-E39E708E777D}" srcOrd="0" destOrd="0" presId="urn:microsoft.com/office/officeart/2005/8/layout/hierarchy6"/>
    <dgm:cxn modelId="{F1B7A228-19DA-2343-A155-0E2BAE553A89}" type="presParOf" srcId="{DC3AF210-1585-C74E-9A61-2321751C76BE}" destId="{32525C39-22D6-5F4A-B9BC-58278164C959}" srcOrd="1" destOrd="0" presId="urn:microsoft.com/office/officeart/2005/8/layout/hierarchy6"/>
    <dgm:cxn modelId="{7CC9A509-DE9A-8C46-8339-0DAA57A6FDD7}" type="presParOf" srcId="{32525C39-22D6-5F4A-B9BC-58278164C959}" destId="{7764CAEC-C326-1047-94BE-537166F441A6}" srcOrd="0" destOrd="0" presId="urn:microsoft.com/office/officeart/2005/8/layout/hierarchy6"/>
    <dgm:cxn modelId="{0FF32F05-273C-A44C-88DD-54CEEB8DD140}" type="presParOf" srcId="{32525C39-22D6-5F4A-B9BC-58278164C959}" destId="{49020CF4-9026-B446-AB49-E058F2626D55}" srcOrd="1" destOrd="0" presId="urn:microsoft.com/office/officeart/2005/8/layout/hierarchy6"/>
    <dgm:cxn modelId="{33C6F2E2-0FB9-974F-B7D7-F8122BBC29C9}" type="presParOf" srcId="{DC3AF210-1585-C74E-9A61-2321751C76BE}" destId="{DEE6E38E-CCDF-DB43-B07D-7BF7351AF0DC}" srcOrd="2" destOrd="0" presId="urn:microsoft.com/office/officeart/2005/8/layout/hierarchy6"/>
    <dgm:cxn modelId="{5FE8EDAB-971F-FD47-935F-7EF4EC2CD6B6}" type="presParOf" srcId="{DC3AF210-1585-C74E-9A61-2321751C76BE}" destId="{27A8F6D4-6302-E847-A8B9-15E71B132C45}" srcOrd="3" destOrd="0" presId="urn:microsoft.com/office/officeart/2005/8/layout/hierarchy6"/>
    <dgm:cxn modelId="{D93696C9-7E6D-934C-9BC1-A199FAD5BA71}" type="presParOf" srcId="{27A8F6D4-6302-E847-A8B9-15E71B132C45}" destId="{DA84EE3D-977D-5544-A4EF-39D44808BDB3}" srcOrd="0" destOrd="0" presId="urn:microsoft.com/office/officeart/2005/8/layout/hierarchy6"/>
    <dgm:cxn modelId="{ABED8623-5428-804D-81BA-FA9669202840}" type="presParOf" srcId="{27A8F6D4-6302-E847-A8B9-15E71B132C45}" destId="{C24DAD98-688B-E04D-93E8-6904ED0983B3}" srcOrd="1" destOrd="0" presId="urn:microsoft.com/office/officeart/2005/8/layout/hierarchy6"/>
    <dgm:cxn modelId="{BF59B152-B4D2-F04D-B5DF-35BD14A4FE91}" type="presParOf" srcId="{338DBF09-E9ED-634A-BF62-166067266B6D}" destId="{6DCF20AD-83E8-D144-9056-42547D057CDB}" srcOrd="2" destOrd="0" presId="urn:microsoft.com/office/officeart/2005/8/layout/hierarchy6"/>
    <dgm:cxn modelId="{CD8A5D13-3934-424E-BB99-B8664B85A5BE}" type="presParOf" srcId="{338DBF09-E9ED-634A-BF62-166067266B6D}" destId="{8DAEA08F-1693-134C-8921-3A516B36DFDE}" srcOrd="3" destOrd="0" presId="urn:microsoft.com/office/officeart/2005/8/layout/hierarchy6"/>
    <dgm:cxn modelId="{966DF8CB-8B80-FE49-87A7-A139CD4937C7}" type="presParOf" srcId="{8DAEA08F-1693-134C-8921-3A516B36DFDE}" destId="{103622E6-7CA0-AB4D-9C58-0F0917F29678}" srcOrd="0" destOrd="0" presId="urn:microsoft.com/office/officeart/2005/8/layout/hierarchy6"/>
    <dgm:cxn modelId="{25346302-8FC1-A948-80BF-434FC2939B9F}" type="presParOf" srcId="{8DAEA08F-1693-134C-8921-3A516B36DFDE}" destId="{1B86819A-F295-5942-B85D-D5CFF49FC53C}" srcOrd="1" destOrd="0" presId="urn:microsoft.com/office/officeart/2005/8/layout/hierarchy6"/>
    <dgm:cxn modelId="{8CE28368-AB72-C444-98C8-424575C20950}" type="presParOf" srcId="{16B7AA6D-BAF4-1341-B061-C25A7A674A07}" destId="{4F86E96E-F0EE-CD47-A526-59A0CA325405}" srcOrd="2" destOrd="0" presId="urn:microsoft.com/office/officeart/2005/8/layout/hierarchy6"/>
    <dgm:cxn modelId="{3A91C6C1-6A51-4847-9A8C-7634BB200706}" type="presParOf" srcId="{16B7AA6D-BAF4-1341-B061-C25A7A674A07}" destId="{8A4D5FEC-714D-8E47-AC6F-95052F7DB5B6}" srcOrd="3" destOrd="0" presId="urn:microsoft.com/office/officeart/2005/8/layout/hierarchy6"/>
    <dgm:cxn modelId="{6260E7E6-9FBC-0B4D-A96B-13FFA0E3E43D}" type="presParOf" srcId="{8A4D5FEC-714D-8E47-AC6F-95052F7DB5B6}" destId="{40AB9196-4B27-CE41-9CB1-441CF3E9BFB7}" srcOrd="0" destOrd="0" presId="urn:microsoft.com/office/officeart/2005/8/layout/hierarchy6"/>
    <dgm:cxn modelId="{F43B832C-3719-174F-8283-541B0CB2623D}" type="presParOf" srcId="{8A4D5FEC-714D-8E47-AC6F-95052F7DB5B6}" destId="{A1A31EC3-5EC1-3243-9133-A368479E6A07}" srcOrd="1" destOrd="0" presId="urn:microsoft.com/office/officeart/2005/8/layout/hierarchy6"/>
    <dgm:cxn modelId="{8318AD0A-FC98-6641-93DB-6518F4E235E4}" type="presParOf" srcId="{A1A31EC3-5EC1-3243-9133-A368479E6A07}" destId="{02F7B818-D26B-D94E-9490-9BA9F581DFB8}" srcOrd="0" destOrd="0" presId="urn:microsoft.com/office/officeart/2005/8/layout/hierarchy6"/>
    <dgm:cxn modelId="{52B78422-20ED-5849-9A8F-9BFDBE40CD79}" type="presParOf" srcId="{A1A31EC3-5EC1-3243-9133-A368479E6A07}" destId="{8EF821A0-D6BB-3D46-9744-F05ABE568318}" srcOrd="1" destOrd="0" presId="urn:microsoft.com/office/officeart/2005/8/layout/hierarchy6"/>
    <dgm:cxn modelId="{B4ECC0E2-4B76-A94B-971C-D6DFCC870A66}" type="presParOf" srcId="{8EF821A0-D6BB-3D46-9744-F05ABE568318}" destId="{FDEBA06B-9296-2C42-92D5-E7DFCB393B14}" srcOrd="0" destOrd="0" presId="urn:microsoft.com/office/officeart/2005/8/layout/hierarchy6"/>
    <dgm:cxn modelId="{ED1A9EB9-5DEA-D44D-91FE-BD6F298A3B60}" type="presParOf" srcId="{8EF821A0-D6BB-3D46-9744-F05ABE568318}" destId="{196ED255-7B69-9346-B5C8-20E8A7C441FD}" srcOrd="1" destOrd="0" presId="urn:microsoft.com/office/officeart/2005/8/layout/hierarchy6"/>
    <dgm:cxn modelId="{0103058B-FA38-3444-88DB-E360DC861D3F}" type="presParOf" srcId="{196ED255-7B69-9346-B5C8-20E8A7C441FD}" destId="{F92BD89D-8EB7-8544-909A-D96670238390}" srcOrd="0" destOrd="0" presId="urn:microsoft.com/office/officeart/2005/8/layout/hierarchy6"/>
    <dgm:cxn modelId="{CEF56F83-D90F-494F-9775-D00BB4769ED8}" type="presParOf" srcId="{196ED255-7B69-9346-B5C8-20E8A7C441FD}" destId="{761938F9-1E2E-434C-856D-5D7ADC648A87}" srcOrd="1" destOrd="0" presId="urn:microsoft.com/office/officeart/2005/8/layout/hierarchy6"/>
    <dgm:cxn modelId="{EB08881E-777E-CA4C-8A54-FA23683382C4}" type="presParOf" srcId="{761938F9-1E2E-434C-856D-5D7ADC648A87}" destId="{05ACEB5C-D15A-624D-8D77-F1B64EE51EF1}" srcOrd="0" destOrd="0" presId="urn:microsoft.com/office/officeart/2005/8/layout/hierarchy6"/>
    <dgm:cxn modelId="{5A6A7B0B-78B6-C441-B68B-407F7A6C7A34}" type="presParOf" srcId="{761938F9-1E2E-434C-856D-5D7ADC648A87}" destId="{1C8B1BB8-79C4-C045-AE2E-A5289526AABE}" srcOrd="1" destOrd="0" presId="urn:microsoft.com/office/officeart/2005/8/layout/hierarchy6"/>
    <dgm:cxn modelId="{AA6F8387-2F08-254A-B700-13E2DEB8EE4A}" type="presParOf" srcId="{1C8B1BB8-79C4-C045-AE2E-A5289526AABE}" destId="{0446FF76-C841-5444-AFB2-521AE4AC338C}" srcOrd="0" destOrd="0" presId="urn:microsoft.com/office/officeart/2005/8/layout/hierarchy6"/>
    <dgm:cxn modelId="{30F7DAEE-BACF-524D-BB9A-63F552E952E3}" type="presParOf" srcId="{1C8B1BB8-79C4-C045-AE2E-A5289526AABE}" destId="{616FD7CB-69B6-0446-9106-094317736DEE}" srcOrd="1" destOrd="0" presId="urn:microsoft.com/office/officeart/2005/8/layout/hierarchy6"/>
    <dgm:cxn modelId="{14E60873-1AAA-C54A-8FA2-0F5D52A27CCC}" type="presParOf" srcId="{616FD7CB-69B6-0446-9106-094317736DEE}" destId="{C2DA4539-E179-914B-9843-9B7D86B45E29}" srcOrd="0" destOrd="0" presId="urn:microsoft.com/office/officeart/2005/8/layout/hierarchy6"/>
    <dgm:cxn modelId="{2E9F3624-F6FF-2C4D-9503-80560F65D323}" type="presParOf" srcId="{616FD7CB-69B6-0446-9106-094317736DEE}" destId="{1EE7ECAA-B9CE-1243-8CE7-41F169FB5813}" srcOrd="1" destOrd="0" presId="urn:microsoft.com/office/officeart/2005/8/layout/hierarchy6"/>
    <dgm:cxn modelId="{DE67F062-5F0B-3F46-9B12-571548E9F9DF}" type="presParOf" srcId="{196ED255-7B69-9346-B5C8-20E8A7C441FD}" destId="{70CEC5A7-7FD6-3B4E-AD40-72D963BA62B1}" srcOrd="2" destOrd="0" presId="urn:microsoft.com/office/officeart/2005/8/layout/hierarchy6"/>
    <dgm:cxn modelId="{7CD5E504-C118-824F-B6AE-29D7921EDA1E}" type="presParOf" srcId="{196ED255-7B69-9346-B5C8-20E8A7C441FD}" destId="{3DEB3A1D-5DB9-BD47-8E77-CD7E9AD21577}" srcOrd="3" destOrd="0" presId="urn:microsoft.com/office/officeart/2005/8/layout/hierarchy6"/>
    <dgm:cxn modelId="{743289A7-A873-2249-AAF7-FBE7BC3E31D7}" type="presParOf" srcId="{3DEB3A1D-5DB9-BD47-8E77-CD7E9AD21577}" destId="{2709BAB3-1961-0545-B985-329E53C4D7D5}" srcOrd="0" destOrd="0" presId="urn:microsoft.com/office/officeart/2005/8/layout/hierarchy6"/>
    <dgm:cxn modelId="{35512375-90BA-4147-A98E-B69E2502C59F}" type="presParOf" srcId="{3DEB3A1D-5DB9-BD47-8E77-CD7E9AD21577}" destId="{9331B66A-06CF-A643-8209-CECF3E42F9C4}" srcOrd="1" destOrd="0" presId="urn:microsoft.com/office/officeart/2005/8/layout/hierarchy6"/>
    <dgm:cxn modelId="{91642B7D-303C-8B4D-9ED8-E0738ED4AB74}" type="presParOf" srcId="{9331B66A-06CF-A643-8209-CECF3E42F9C4}" destId="{CDBDE39C-5646-9644-9DF5-F1B75BD16464}" srcOrd="0" destOrd="0" presId="urn:microsoft.com/office/officeart/2005/8/layout/hierarchy6"/>
    <dgm:cxn modelId="{9850EB07-5B6B-234C-88FB-F2312C06B335}" type="presParOf" srcId="{9331B66A-06CF-A643-8209-CECF3E42F9C4}" destId="{36538054-A295-FF4B-BF05-C0C3D2EDD6D0}" srcOrd="1" destOrd="0" presId="urn:microsoft.com/office/officeart/2005/8/layout/hierarchy6"/>
    <dgm:cxn modelId="{314DC9A8-7E17-DF40-B513-FEFCDC1C0260}" type="presParOf" srcId="{36538054-A295-FF4B-BF05-C0C3D2EDD6D0}" destId="{28540FF0-2502-F048-80EC-A1F250BEE12B}" srcOrd="0" destOrd="0" presId="urn:microsoft.com/office/officeart/2005/8/layout/hierarchy6"/>
    <dgm:cxn modelId="{0C9B1E26-65E0-5844-B15F-1615C22F40CC}" type="presParOf" srcId="{36538054-A295-FF4B-BF05-C0C3D2EDD6D0}" destId="{32096499-2DF0-AB42-92F1-535E9F8B9FE4}" srcOrd="1" destOrd="0" presId="urn:microsoft.com/office/officeart/2005/8/layout/hierarchy6"/>
    <dgm:cxn modelId="{5FC53ED8-2713-3449-8FFA-C5AC8E229C15}" type="presParOf" srcId="{A1A31EC3-5EC1-3243-9133-A368479E6A07}" destId="{D6591B03-0533-5242-8A8A-68065747C527}" srcOrd="2" destOrd="0" presId="urn:microsoft.com/office/officeart/2005/8/layout/hierarchy6"/>
    <dgm:cxn modelId="{52B8F253-AAD8-6B42-8FD7-FB3CFC7590F6}" type="presParOf" srcId="{A1A31EC3-5EC1-3243-9133-A368479E6A07}" destId="{5C02F8B1-B8CA-9444-9D49-2818AF0E6F41}" srcOrd="3" destOrd="0" presId="urn:microsoft.com/office/officeart/2005/8/layout/hierarchy6"/>
    <dgm:cxn modelId="{5B90D46A-20F6-C448-B19E-123D9DCD47FE}" type="presParOf" srcId="{5C02F8B1-B8CA-9444-9D49-2818AF0E6F41}" destId="{C64C64C5-897D-4442-85FE-78ADA45BE0AE}" srcOrd="0" destOrd="0" presId="urn:microsoft.com/office/officeart/2005/8/layout/hierarchy6"/>
    <dgm:cxn modelId="{01D36D9E-50F3-A549-81F2-EF8713D089C4}" type="presParOf" srcId="{5C02F8B1-B8CA-9444-9D49-2818AF0E6F41}" destId="{9C56B6B7-62CE-354D-A714-393BDBF6A6A6}" srcOrd="1" destOrd="0" presId="urn:microsoft.com/office/officeart/2005/8/layout/hierarchy6"/>
    <dgm:cxn modelId="{FBEA1076-30D8-524F-ADC4-E9087A96C822}" type="presParOf" srcId="{9C56B6B7-62CE-354D-A714-393BDBF6A6A6}" destId="{CA5E1699-891E-884C-AFA4-5E9B679E669E}" srcOrd="0" destOrd="0" presId="urn:microsoft.com/office/officeart/2005/8/layout/hierarchy6"/>
    <dgm:cxn modelId="{F722CB38-98DC-3042-AB49-005C72C31D4C}" type="presParOf" srcId="{9C56B6B7-62CE-354D-A714-393BDBF6A6A6}" destId="{A2620810-56CF-274E-A46F-FAB6E814F030}" srcOrd="1" destOrd="0" presId="urn:microsoft.com/office/officeart/2005/8/layout/hierarchy6"/>
    <dgm:cxn modelId="{70A246D9-4C8F-F149-8986-78F9031D6466}" type="presParOf" srcId="{A2620810-56CF-274E-A46F-FAB6E814F030}" destId="{9CEBF470-FAEC-EF42-AD67-CA5E9D3FC749}" srcOrd="0" destOrd="0" presId="urn:microsoft.com/office/officeart/2005/8/layout/hierarchy6"/>
    <dgm:cxn modelId="{20CA5734-5C0F-3C4C-97B4-CE1E1A47790E}" type="presParOf" srcId="{A2620810-56CF-274E-A46F-FAB6E814F030}" destId="{0D16B52F-BE19-324B-8037-AE435D49F4EE}" srcOrd="1" destOrd="0" presId="urn:microsoft.com/office/officeart/2005/8/layout/hierarchy6"/>
    <dgm:cxn modelId="{B1DD616F-A9C3-0144-8DAC-FE6B96330711}" type="presParOf" srcId="{0D16B52F-BE19-324B-8037-AE435D49F4EE}" destId="{D7DD11CA-2D30-D142-B373-978D0F2330A5}" srcOrd="0" destOrd="0" presId="urn:microsoft.com/office/officeart/2005/8/layout/hierarchy6"/>
    <dgm:cxn modelId="{41E76EAA-D8D0-1545-9C55-78DE848AB7D6}" type="presParOf" srcId="{0D16B52F-BE19-324B-8037-AE435D49F4EE}" destId="{4C72D479-CBF9-5648-8260-DA95284BBC60}" srcOrd="1" destOrd="0" presId="urn:microsoft.com/office/officeart/2005/8/layout/hierarchy6"/>
    <dgm:cxn modelId="{A5E4F9B8-C403-D740-88A3-0212BE3AF1FC}" type="presParOf" srcId="{4C72D479-CBF9-5648-8260-DA95284BBC60}" destId="{BE391E14-7FAA-354F-8638-735449E6F46F}" srcOrd="0" destOrd="0" presId="urn:microsoft.com/office/officeart/2005/8/layout/hierarchy6"/>
    <dgm:cxn modelId="{6DF5E80A-6ADE-934B-A939-2DD1FCE89A02}" type="presParOf" srcId="{4C72D479-CBF9-5648-8260-DA95284BBC60}" destId="{60BD2EFB-8EBD-0D46-ADB1-0531458C786C}" srcOrd="1" destOrd="0" presId="urn:microsoft.com/office/officeart/2005/8/layout/hierarchy6"/>
    <dgm:cxn modelId="{A665FCBB-8E49-684C-8F65-375AEA2B6852}" type="presParOf" srcId="{9C56B6B7-62CE-354D-A714-393BDBF6A6A6}" destId="{24A0E28D-3C65-CC4D-84D6-34D1B179A86E}" srcOrd="2" destOrd="0" presId="urn:microsoft.com/office/officeart/2005/8/layout/hierarchy6"/>
    <dgm:cxn modelId="{0BD83BD1-339D-ED47-BB80-43EA178D3BF3}" type="presParOf" srcId="{9C56B6B7-62CE-354D-A714-393BDBF6A6A6}" destId="{A058D4D1-85CA-8D45-8EFA-58F987258F23}" srcOrd="3" destOrd="0" presId="urn:microsoft.com/office/officeart/2005/8/layout/hierarchy6"/>
    <dgm:cxn modelId="{72BE54DE-F063-FE43-97ED-3F05DA5DDDBD}" type="presParOf" srcId="{A058D4D1-85CA-8D45-8EFA-58F987258F23}" destId="{8A53D24A-1382-2740-BE3C-F277D2186006}" srcOrd="0" destOrd="0" presId="urn:microsoft.com/office/officeart/2005/8/layout/hierarchy6"/>
    <dgm:cxn modelId="{01BF3939-254A-C742-846E-163BE9A3C2F4}" type="presParOf" srcId="{A058D4D1-85CA-8D45-8EFA-58F987258F23}" destId="{515BF2D0-EA70-164A-B39E-92E607DCE665}" srcOrd="1" destOrd="0" presId="urn:microsoft.com/office/officeart/2005/8/layout/hierarchy6"/>
    <dgm:cxn modelId="{1DB7C200-124D-004D-84BE-5438479A2916}" type="presParOf" srcId="{515BF2D0-EA70-164A-B39E-92E607DCE665}" destId="{9766C4F0-4570-AA44-9917-651FEDCD72EC}" srcOrd="0" destOrd="0" presId="urn:microsoft.com/office/officeart/2005/8/layout/hierarchy6"/>
    <dgm:cxn modelId="{FA539CAC-6CB7-8A41-ABA5-6CD79B79F8F3}" type="presParOf" srcId="{515BF2D0-EA70-164A-B39E-92E607DCE665}" destId="{5AD02C27-3AE7-3D4D-AB78-D05FF516AF9A}" srcOrd="1" destOrd="0" presId="urn:microsoft.com/office/officeart/2005/8/layout/hierarchy6"/>
    <dgm:cxn modelId="{56D5E854-7242-354B-B9F7-FAA7ED61CBD9}" type="presParOf" srcId="{5AD02C27-3AE7-3D4D-AB78-D05FF516AF9A}" destId="{9E3103DA-7851-4C4F-88EF-02F533F10ABE}" srcOrd="0" destOrd="0" presId="urn:microsoft.com/office/officeart/2005/8/layout/hierarchy6"/>
    <dgm:cxn modelId="{2463AB47-71FE-9645-B268-305320A8F412}" type="presParOf" srcId="{5AD02C27-3AE7-3D4D-AB78-D05FF516AF9A}" destId="{F9083920-9C4A-534C-A7AE-31C39F361418}" srcOrd="1" destOrd="0" presId="urn:microsoft.com/office/officeart/2005/8/layout/hierarchy6"/>
    <dgm:cxn modelId="{808EC396-C2F6-3248-B02E-2698003F815E}" type="presParOf" srcId="{A60F09C0-5EE5-224D-ADB9-4C8202DE9824}" destId="{5AB2DD6C-8846-4642-A7CA-2178039A9A39}" srcOrd="1" destOrd="0" presId="urn:microsoft.com/office/officeart/2005/8/layout/hierarchy6"/>
    <dgm:cxn modelId="{FD6CA34A-B930-D841-A6F0-53A9BF5FF274}" type="presParOf" srcId="{5AB2DD6C-8846-4642-A7CA-2178039A9A39}" destId="{36808FCC-D37D-4F4C-A2A3-B2A3C7FA04BF}" srcOrd="0" destOrd="0" presId="urn:microsoft.com/office/officeart/2005/8/layout/hierarchy6"/>
    <dgm:cxn modelId="{AF34BA06-41F3-794A-9F1B-BB89B47C347D}" type="presParOf" srcId="{36808FCC-D37D-4F4C-A2A3-B2A3C7FA04BF}" destId="{94B3BB18-5142-914F-8842-62FF05463522}" srcOrd="0" destOrd="0" presId="urn:microsoft.com/office/officeart/2005/8/layout/hierarchy6"/>
    <dgm:cxn modelId="{7C26B4A4-2E08-7F46-8CDC-5EDE4DC464DC}" type="presParOf" srcId="{36808FCC-D37D-4F4C-A2A3-B2A3C7FA04BF}" destId="{B3454598-15E6-3C4B-8056-93DCB53DC3A3}" srcOrd="1" destOrd="0" presId="urn:microsoft.com/office/officeart/2005/8/layout/hierarchy6"/>
    <dgm:cxn modelId="{F7F2BB9E-E097-1241-85C3-A83BCF0CAA8A}" type="presParOf" srcId="{5AB2DD6C-8846-4642-A7CA-2178039A9A39}" destId="{BD7742B6-C06D-D64E-973C-7D650F9E9D5B}" srcOrd="1" destOrd="0" presId="urn:microsoft.com/office/officeart/2005/8/layout/hierarchy6"/>
    <dgm:cxn modelId="{9DAB988C-2556-5D4C-B359-F3C5B6B5C061}" type="presParOf" srcId="{BD7742B6-C06D-D64E-973C-7D650F9E9D5B}" destId="{A6CC6BDC-A69F-DE43-9F8C-DD337225FB8E}" srcOrd="0" destOrd="0" presId="urn:microsoft.com/office/officeart/2005/8/layout/hierarchy6"/>
    <dgm:cxn modelId="{5092BAD9-F56E-0141-96DB-B9A8C990AF80}" type="presParOf" srcId="{5AB2DD6C-8846-4642-A7CA-2178039A9A39}" destId="{35A0BFF7-B385-2248-8300-2AF19AE380B5}" srcOrd="2" destOrd="0" presId="urn:microsoft.com/office/officeart/2005/8/layout/hierarchy6"/>
    <dgm:cxn modelId="{A20D2BD6-4C47-BC43-9E28-EBDC46A33167}" type="presParOf" srcId="{35A0BFF7-B385-2248-8300-2AF19AE380B5}" destId="{2F9FE143-58E2-D44D-A355-FA3265464B9C}" srcOrd="0" destOrd="0" presId="urn:microsoft.com/office/officeart/2005/8/layout/hierarchy6"/>
    <dgm:cxn modelId="{BC614970-50C8-5847-A6D6-8392D7DDAD9B}" type="presParOf" srcId="{35A0BFF7-B385-2248-8300-2AF19AE380B5}" destId="{F4F4C265-8170-534D-9C07-342F510A7508}" srcOrd="1" destOrd="0" presId="urn:microsoft.com/office/officeart/2005/8/layout/hierarchy6"/>
    <dgm:cxn modelId="{A55978B2-9E57-954F-A5D8-C0A8B1C303B8}" type="presParOf" srcId="{5AB2DD6C-8846-4642-A7CA-2178039A9A39}" destId="{0732D10C-B09C-604F-AADE-5EEDDC6CA381}" srcOrd="3" destOrd="0" presId="urn:microsoft.com/office/officeart/2005/8/layout/hierarchy6"/>
    <dgm:cxn modelId="{B91018F7-EE23-CF46-AEFF-2D45E842172C}" type="presParOf" srcId="{0732D10C-B09C-604F-AADE-5EEDDC6CA381}" destId="{FB2686C9-4545-684B-B156-11890EF0E04F}" srcOrd="0" destOrd="0" presId="urn:microsoft.com/office/officeart/2005/8/layout/hierarchy6"/>
    <dgm:cxn modelId="{0EBBC436-DD14-C044-BE7C-0F3ABE149FD9}" type="presParOf" srcId="{5AB2DD6C-8846-4642-A7CA-2178039A9A39}" destId="{51539E5F-5696-FD4C-85CA-21AF410220B3}" srcOrd="4" destOrd="0" presId="urn:microsoft.com/office/officeart/2005/8/layout/hierarchy6"/>
    <dgm:cxn modelId="{02E15194-C33D-9047-A508-A4506D7714D4}" type="presParOf" srcId="{51539E5F-5696-FD4C-85CA-21AF410220B3}" destId="{D73C5EBA-3E15-8843-88D4-CABEB27AD75E}" srcOrd="0" destOrd="0" presId="urn:microsoft.com/office/officeart/2005/8/layout/hierarchy6"/>
    <dgm:cxn modelId="{25ECA37C-96C1-174B-9B50-2A72B5EC6A73}" type="presParOf" srcId="{51539E5F-5696-FD4C-85CA-21AF410220B3}" destId="{4DCD8EAA-B006-B84C-9C78-545BCBD5F8DE}" srcOrd="1" destOrd="0" presId="urn:microsoft.com/office/officeart/2005/8/layout/hierarchy6"/>
    <dgm:cxn modelId="{A97C09E6-2105-3E48-9253-FFFDE478118A}" type="presParOf" srcId="{5AB2DD6C-8846-4642-A7CA-2178039A9A39}" destId="{B0957A29-F9DE-8644-950C-87724164192A}" srcOrd="5" destOrd="0" presId="urn:microsoft.com/office/officeart/2005/8/layout/hierarchy6"/>
    <dgm:cxn modelId="{BF9D7C60-D227-DA4B-BBFA-F292F028B748}" type="presParOf" srcId="{B0957A29-F9DE-8644-950C-87724164192A}" destId="{485E2611-9B34-824F-8589-9518AA9F6E6D}" srcOrd="0" destOrd="0" presId="urn:microsoft.com/office/officeart/2005/8/layout/hierarchy6"/>
    <dgm:cxn modelId="{BEF48B30-8490-D94C-9DCF-C7AAEA7C67E1}" type="presParOf" srcId="{5AB2DD6C-8846-4642-A7CA-2178039A9A39}" destId="{59940279-6339-2E47-B5B2-2BC1FF38F280}" srcOrd="6" destOrd="0" presId="urn:microsoft.com/office/officeart/2005/8/layout/hierarchy6"/>
    <dgm:cxn modelId="{6328E892-FD0B-BB46-BAE7-90E6506F1662}" type="presParOf" srcId="{59940279-6339-2E47-B5B2-2BC1FF38F280}" destId="{12ED817E-B8BB-3742-B1C7-93911D145932}" srcOrd="0" destOrd="0" presId="urn:microsoft.com/office/officeart/2005/8/layout/hierarchy6"/>
    <dgm:cxn modelId="{5F81FF4C-7E07-BC47-BC5B-F5CEEBF43CA1}" type="presParOf" srcId="{59940279-6339-2E47-B5B2-2BC1FF38F280}" destId="{8F8AAFA5-1BC8-A14F-8269-FB10DD9DA37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D817E-B8BB-3742-B1C7-93911D145932}">
      <dsp:nvSpPr>
        <dsp:cNvPr id="0" name=""/>
        <dsp:cNvSpPr/>
      </dsp:nvSpPr>
      <dsp:spPr>
        <a:xfrm>
          <a:off x="0" y="3050924"/>
          <a:ext cx="8229600" cy="26237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top_field_first_flag</a:t>
          </a:r>
          <a:endParaRPr lang="en-US" sz="1600" b="1" kern="1200" dirty="0"/>
        </a:p>
      </dsp:txBody>
      <dsp:txXfrm>
        <a:off x="0" y="3050924"/>
        <a:ext cx="2468880" cy="262372"/>
      </dsp:txXfrm>
    </dsp:sp>
    <dsp:sp modelId="{D73C5EBA-3E15-8843-88D4-CABEB27AD75E}">
      <dsp:nvSpPr>
        <dsp:cNvPr id="0" name=""/>
        <dsp:cNvSpPr/>
      </dsp:nvSpPr>
      <dsp:spPr>
        <a:xfrm>
          <a:off x="0" y="2477877"/>
          <a:ext cx="8229600" cy="262377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/>
            <a:t>bottom_field_flag</a:t>
          </a:r>
          <a:endParaRPr lang="en-US" sz="1600" b="1" kern="1200" dirty="0"/>
        </a:p>
      </dsp:txBody>
      <dsp:txXfrm>
        <a:off x="0" y="2477877"/>
        <a:ext cx="2468880" cy="262377"/>
      </dsp:txXfrm>
    </dsp:sp>
    <dsp:sp modelId="{2F9FE143-58E2-D44D-A355-FA3265464B9C}">
      <dsp:nvSpPr>
        <dsp:cNvPr id="0" name=""/>
        <dsp:cNvSpPr/>
      </dsp:nvSpPr>
      <dsp:spPr>
        <a:xfrm>
          <a:off x="0" y="1761565"/>
          <a:ext cx="8229600" cy="26238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progressive_source_flag</a:t>
          </a:r>
          <a:endParaRPr lang="en-US" sz="1600" kern="1200" dirty="0"/>
        </a:p>
      </dsp:txBody>
      <dsp:txXfrm>
        <a:off x="0" y="1761565"/>
        <a:ext cx="2468880" cy="262383"/>
      </dsp:txXfrm>
    </dsp:sp>
    <dsp:sp modelId="{94B3BB18-5142-914F-8842-62FF05463522}">
      <dsp:nvSpPr>
        <dsp:cNvPr id="0" name=""/>
        <dsp:cNvSpPr/>
      </dsp:nvSpPr>
      <dsp:spPr>
        <a:xfrm>
          <a:off x="0" y="1188518"/>
          <a:ext cx="8229600" cy="26238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/>
            <a:t>FieldSequenceFlag</a:t>
          </a:r>
          <a:endParaRPr lang="en-US" sz="1600" kern="1200" dirty="0"/>
        </a:p>
      </dsp:txBody>
      <dsp:txXfrm>
        <a:off x="0" y="1188518"/>
        <a:ext cx="2468880" cy="262383"/>
      </dsp:txXfrm>
    </dsp:sp>
    <dsp:sp modelId="{1F47EC5A-2502-2245-8EF2-34AEB6DF195B}">
      <dsp:nvSpPr>
        <dsp:cNvPr id="0" name=""/>
        <dsp:cNvSpPr/>
      </dsp:nvSpPr>
      <dsp:spPr>
        <a:xfrm>
          <a:off x="4700882" y="776355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sequence</a:t>
          </a:r>
        </a:p>
      </dsp:txBody>
      <dsp:txXfrm>
        <a:off x="4714279" y="789752"/>
        <a:ext cx="659340" cy="430629"/>
      </dsp:txXfrm>
    </dsp:sp>
    <dsp:sp modelId="{A4714856-E07F-1B48-A308-54766AE1DBB0}">
      <dsp:nvSpPr>
        <dsp:cNvPr id="0" name=""/>
        <dsp:cNvSpPr/>
      </dsp:nvSpPr>
      <dsp:spPr>
        <a:xfrm>
          <a:off x="3705987" y="1233779"/>
          <a:ext cx="1337962" cy="182969"/>
        </a:xfrm>
        <a:custGeom>
          <a:avLst/>
          <a:gdLst/>
          <a:ahLst/>
          <a:cxnLst/>
          <a:rect l="0" t="0" r="0" b="0"/>
          <a:pathLst>
            <a:path>
              <a:moveTo>
                <a:pt x="1337962" y="0"/>
              </a:moveTo>
              <a:lnTo>
                <a:pt x="1337962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F7F1CB-D5E0-3E44-A570-C751B38A3A3F}">
      <dsp:nvSpPr>
        <dsp:cNvPr id="0" name=""/>
        <dsp:cNvSpPr/>
      </dsp:nvSpPr>
      <dsp:spPr>
        <a:xfrm>
          <a:off x="3362919" y="1416748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frame </a:t>
          </a:r>
          <a:r>
            <a:rPr lang="en-US" sz="1200" kern="1200" dirty="0" err="1" smtClean="0"/>
            <a:t>seq</a:t>
          </a:r>
          <a:endParaRPr lang="en-US" sz="1200" kern="1200" dirty="0"/>
        </a:p>
      </dsp:txBody>
      <dsp:txXfrm>
        <a:off x="3376316" y="1430145"/>
        <a:ext cx="659340" cy="430629"/>
      </dsp:txXfrm>
    </dsp:sp>
    <dsp:sp modelId="{A0E90886-8862-9B4B-89BC-692FCC5B2DD7}">
      <dsp:nvSpPr>
        <dsp:cNvPr id="0" name=""/>
        <dsp:cNvSpPr/>
      </dsp:nvSpPr>
      <dsp:spPr>
        <a:xfrm>
          <a:off x="3259999" y="1874171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224B9E-C795-0E42-BDE6-FD4A0D066941}">
      <dsp:nvSpPr>
        <dsp:cNvPr id="0" name=""/>
        <dsp:cNvSpPr/>
      </dsp:nvSpPr>
      <dsp:spPr>
        <a:xfrm>
          <a:off x="2916932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inter-leaved</a:t>
          </a:r>
        </a:p>
      </dsp:txBody>
      <dsp:txXfrm>
        <a:off x="2930329" y="2070538"/>
        <a:ext cx="659340" cy="430629"/>
      </dsp:txXfrm>
    </dsp:sp>
    <dsp:sp modelId="{0ABE3049-82E4-1A4E-A0A1-DCDD6B221400}">
      <dsp:nvSpPr>
        <dsp:cNvPr id="0" name=""/>
        <dsp:cNvSpPr/>
      </dsp:nvSpPr>
      <dsp:spPr>
        <a:xfrm>
          <a:off x="3214279" y="2514564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E40B9E-8713-A240-8085-E35794BE0891}">
      <dsp:nvSpPr>
        <dsp:cNvPr id="0" name=""/>
        <dsp:cNvSpPr/>
      </dsp:nvSpPr>
      <dsp:spPr>
        <a:xfrm>
          <a:off x="2916932" y="2697533"/>
          <a:ext cx="686134" cy="457423"/>
        </a:xfrm>
        <a:prstGeom prst="roundRect">
          <a:avLst>
            <a:gd name="adj" fmla="val 10000"/>
          </a:avLst>
        </a:prstGeom>
        <a:noFill/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>
              <a:solidFill>
                <a:srgbClr val="FF0000"/>
              </a:solidFill>
            </a:rPr>
            <a:t>X</a:t>
          </a:r>
        </a:p>
      </dsp:txBody>
      <dsp:txXfrm>
        <a:off x="2930329" y="2710930"/>
        <a:ext cx="659340" cy="430629"/>
      </dsp:txXfrm>
    </dsp:sp>
    <dsp:sp modelId="{8401C7EC-B568-CE42-ADF1-E39E708E777D}">
      <dsp:nvSpPr>
        <dsp:cNvPr id="0" name=""/>
        <dsp:cNvSpPr/>
      </dsp:nvSpPr>
      <dsp:spPr>
        <a:xfrm>
          <a:off x="2814011" y="3154956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64CAEC-C326-1047-94BE-537166F441A6}">
      <dsp:nvSpPr>
        <dsp:cNvPr id="0" name=""/>
        <dsp:cNvSpPr/>
      </dsp:nvSpPr>
      <dsp:spPr>
        <a:xfrm>
          <a:off x="2470944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bottom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first</a:t>
          </a:r>
        </a:p>
      </dsp:txBody>
      <dsp:txXfrm>
        <a:off x="2484341" y="3351323"/>
        <a:ext cx="659340" cy="430629"/>
      </dsp:txXfrm>
    </dsp:sp>
    <dsp:sp modelId="{DEE6E38E-CCDF-DB43-B07D-7BF7351AF0DC}">
      <dsp:nvSpPr>
        <dsp:cNvPr id="0" name=""/>
        <dsp:cNvSpPr/>
      </dsp:nvSpPr>
      <dsp:spPr>
        <a:xfrm>
          <a:off x="3259999" y="3154956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4EE3D-977D-5544-A4EF-39D44808BDB3}">
      <dsp:nvSpPr>
        <dsp:cNvPr id="0" name=""/>
        <dsp:cNvSpPr/>
      </dsp:nvSpPr>
      <dsp:spPr>
        <a:xfrm>
          <a:off x="3362919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top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first</a:t>
          </a:r>
        </a:p>
      </dsp:txBody>
      <dsp:txXfrm>
        <a:off x="3376316" y="3351323"/>
        <a:ext cx="659340" cy="430629"/>
      </dsp:txXfrm>
    </dsp:sp>
    <dsp:sp modelId="{6DCF20AD-83E8-D144-9056-42547D057CDB}">
      <dsp:nvSpPr>
        <dsp:cNvPr id="0" name=""/>
        <dsp:cNvSpPr/>
      </dsp:nvSpPr>
      <dsp:spPr>
        <a:xfrm>
          <a:off x="3705987" y="1874171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622E6-7CA0-AB4D-9C58-0F0917F29678}">
      <dsp:nvSpPr>
        <dsp:cNvPr id="0" name=""/>
        <dsp:cNvSpPr/>
      </dsp:nvSpPr>
      <dsp:spPr>
        <a:xfrm>
          <a:off x="3808907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prog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frame</a:t>
          </a:r>
        </a:p>
      </dsp:txBody>
      <dsp:txXfrm>
        <a:off x="3822304" y="2070538"/>
        <a:ext cx="659340" cy="430629"/>
      </dsp:txXfrm>
    </dsp:sp>
    <dsp:sp modelId="{4F86E96E-F0EE-CD47-A526-59A0CA325405}">
      <dsp:nvSpPr>
        <dsp:cNvPr id="0" name=""/>
        <dsp:cNvSpPr/>
      </dsp:nvSpPr>
      <dsp:spPr>
        <a:xfrm>
          <a:off x="5043950" y="1233779"/>
          <a:ext cx="1337962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1337962" y="91484"/>
              </a:lnTo>
              <a:lnTo>
                <a:pt x="1337962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AB9196-4B27-CE41-9CB1-441CF3E9BFB7}">
      <dsp:nvSpPr>
        <dsp:cNvPr id="0" name=""/>
        <dsp:cNvSpPr/>
      </dsp:nvSpPr>
      <dsp:spPr>
        <a:xfrm>
          <a:off x="6038845" y="1416748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field </a:t>
          </a:r>
          <a:r>
            <a:rPr lang="en-US" sz="1200" kern="1200" dirty="0" err="1" smtClean="0"/>
            <a:t>seq</a:t>
          </a:r>
          <a:endParaRPr lang="en-US" sz="1200" kern="1200" dirty="0"/>
        </a:p>
      </dsp:txBody>
      <dsp:txXfrm>
        <a:off x="6052242" y="1430145"/>
        <a:ext cx="659340" cy="430629"/>
      </dsp:txXfrm>
    </dsp:sp>
    <dsp:sp modelId="{02F7B818-D26B-D94E-9490-9BA9F581DFB8}">
      <dsp:nvSpPr>
        <dsp:cNvPr id="0" name=""/>
        <dsp:cNvSpPr/>
      </dsp:nvSpPr>
      <dsp:spPr>
        <a:xfrm>
          <a:off x="5489937" y="1874171"/>
          <a:ext cx="891975" cy="182969"/>
        </a:xfrm>
        <a:custGeom>
          <a:avLst/>
          <a:gdLst/>
          <a:ahLst/>
          <a:cxnLst/>
          <a:rect l="0" t="0" r="0" b="0"/>
          <a:pathLst>
            <a:path>
              <a:moveTo>
                <a:pt x="891975" y="0"/>
              </a:moveTo>
              <a:lnTo>
                <a:pt x="891975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EBA06B-9296-2C42-92D5-E7DFCB393B14}">
      <dsp:nvSpPr>
        <dsp:cNvPr id="0" name=""/>
        <dsp:cNvSpPr/>
      </dsp:nvSpPr>
      <dsp:spPr>
        <a:xfrm>
          <a:off x="5146870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/>
            <a:t>field picture</a:t>
          </a:r>
        </a:p>
      </dsp:txBody>
      <dsp:txXfrm>
        <a:off x="5160267" y="2070538"/>
        <a:ext cx="659340" cy="430629"/>
      </dsp:txXfrm>
    </dsp:sp>
    <dsp:sp modelId="{F92BD89D-8EB7-8544-909A-D96670238390}">
      <dsp:nvSpPr>
        <dsp:cNvPr id="0" name=""/>
        <dsp:cNvSpPr/>
      </dsp:nvSpPr>
      <dsp:spPr>
        <a:xfrm>
          <a:off x="5043950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CEB5C-D15A-624D-8D77-F1B64EE51EF1}">
      <dsp:nvSpPr>
        <dsp:cNvPr id="0" name=""/>
        <dsp:cNvSpPr/>
      </dsp:nvSpPr>
      <dsp:spPr>
        <a:xfrm>
          <a:off x="4700882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Top</a:t>
          </a:r>
          <a:endParaRPr lang="en-US" sz="1200" kern="1200" dirty="0"/>
        </a:p>
      </dsp:txBody>
      <dsp:txXfrm>
        <a:off x="4714279" y="2710930"/>
        <a:ext cx="659340" cy="430629"/>
      </dsp:txXfrm>
    </dsp:sp>
    <dsp:sp modelId="{0446FF76-C841-5444-AFB2-521AE4AC338C}">
      <dsp:nvSpPr>
        <dsp:cNvPr id="0" name=""/>
        <dsp:cNvSpPr/>
      </dsp:nvSpPr>
      <dsp:spPr>
        <a:xfrm>
          <a:off x="4998230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A4539-E179-914B-9843-9B7D86B45E29}">
      <dsp:nvSpPr>
        <dsp:cNvPr id="0" name=""/>
        <dsp:cNvSpPr/>
      </dsp:nvSpPr>
      <dsp:spPr>
        <a:xfrm>
          <a:off x="4700882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4714279" y="3351323"/>
        <a:ext cx="659340" cy="430629"/>
      </dsp:txXfrm>
    </dsp:sp>
    <dsp:sp modelId="{70CEC5A7-7FD6-3B4E-AD40-72D963BA62B1}">
      <dsp:nvSpPr>
        <dsp:cNvPr id="0" name=""/>
        <dsp:cNvSpPr/>
      </dsp:nvSpPr>
      <dsp:spPr>
        <a:xfrm>
          <a:off x="5489937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09BAB3-1961-0545-B985-329E53C4D7D5}">
      <dsp:nvSpPr>
        <dsp:cNvPr id="0" name=""/>
        <dsp:cNvSpPr/>
      </dsp:nvSpPr>
      <dsp:spPr>
        <a:xfrm>
          <a:off x="5592858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Bottom</a:t>
          </a:r>
          <a:endParaRPr lang="en-US" sz="1200" kern="1200" dirty="0"/>
        </a:p>
      </dsp:txBody>
      <dsp:txXfrm>
        <a:off x="5606255" y="2710930"/>
        <a:ext cx="659340" cy="430629"/>
      </dsp:txXfrm>
    </dsp:sp>
    <dsp:sp modelId="{CDBDE39C-5646-9644-9DF5-F1B75BD16464}">
      <dsp:nvSpPr>
        <dsp:cNvPr id="0" name=""/>
        <dsp:cNvSpPr/>
      </dsp:nvSpPr>
      <dsp:spPr>
        <a:xfrm>
          <a:off x="5890205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540FF0-2502-F048-80EC-A1F250BEE12B}">
      <dsp:nvSpPr>
        <dsp:cNvPr id="0" name=""/>
        <dsp:cNvSpPr/>
      </dsp:nvSpPr>
      <dsp:spPr>
        <a:xfrm>
          <a:off x="5592858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5606255" y="3351323"/>
        <a:ext cx="659340" cy="430629"/>
      </dsp:txXfrm>
    </dsp:sp>
    <dsp:sp modelId="{D6591B03-0533-5242-8A8A-68065747C527}">
      <dsp:nvSpPr>
        <dsp:cNvPr id="0" name=""/>
        <dsp:cNvSpPr/>
      </dsp:nvSpPr>
      <dsp:spPr>
        <a:xfrm>
          <a:off x="6381913" y="1874171"/>
          <a:ext cx="891975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891975" y="91484"/>
              </a:lnTo>
              <a:lnTo>
                <a:pt x="891975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C64C5-897D-4442-85FE-78ADA45BE0AE}">
      <dsp:nvSpPr>
        <dsp:cNvPr id="0" name=""/>
        <dsp:cNvSpPr/>
      </dsp:nvSpPr>
      <dsp:spPr>
        <a:xfrm>
          <a:off x="6930821" y="2057141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/>
            <a:t>extracted field</a:t>
          </a:r>
        </a:p>
      </dsp:txBody>
      <dsp:txXfrm>
        <a:off x="6944218" y="2070538"/>
        <a:ext cx="659340" cy="430629"/>
      </dsp:txXfrm>
    </dsp:sp>
    <dsp:sp modelId="{CA5E1699-891E-884C-AFA4-5E9B679E669E}">
      <dsp:nvSpPr>
        <dsp:cNvPr id="0" name=""/>
        <dsp:cNvSpPr/>
      </dsp:nvSpPr>
      <dsp:spPr>
        <a:xfrm>
          <a:off x="6827900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445987" y="0"/>
              </a:moveTo>
              <a:lnTo>
                <a:pt x="445987" y="91484"/>
              </a:lnTo>
              <a:lnTo>
                <a:pt x="0" y="91484"/>
              </a:lnTo>
              <a:lnTo>
                <a:pt x="0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BF470-FAEC-EF42-AD67-CA5E9D3FC749}">
      <dsp:nvSpPr>
        <dsp:cNvPr id="0" name=""/>
        <dsp:cNvSpPr/>
      </dsp:nvSpPr>
      <dsp:spPr>
        <a:xfrm>
          <a:off x="6484833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Top</a:t>
          </a:r>
          <a:endParaRPr lang="en-US" sz="1200" kern="1200" dirty="0"/>
        </a:p>
      </dsp:txBody>
      <dsp:txXfrm>
        <a:off x="6498230" y="2710930"/>
        <a:ext cx="659340" cy="430629"/>
      </dsp:txXfrm>
    </dsp:sp>
    <dsp:sp modelId="{D7DD11CA-2D30-D142-B373-978D0F2330A5}">
      <dsp:nvSpPr>
        <dsp:cNvPr id="0" name=""/>
        <dsp:cNvSpPr/>
      </dsp:nvSpPr>
      <dsp:spPr>
        <a:xfrm>
          <a:off x="6782180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91E14-7FAA-354F-8638-735449E6F46F}">
      <dsp:nvSpPr>
        <dsp:cNvPr id="0" name=""/>
        <dsp:cNvSpPr/>
      </dsp:nvSpPr>
      <dsp:spPr>
        <a:xfrm>
          <a:off x="6484833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rgbClr val="FF0000"/>
              </a:solidFill>
            </a:rPr>
            <a:t>X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6498230" y="3351323"/>
        <a:ext cx="659340" cy="430629"/>
      </dsp:txXfrm>
    </dsp:sp>
    <dsp:sp modelId="{24A0E28D-3C65-CC4D-84D6-34D1B179A86E}">
      <dsp:nvSpPr>
        <dsp:cNvPr id="0" name=""/>
        <dsp:cNvSpPr/>
      </dsp:nvSpPr>
      <dsp:spPr>
        <a:xfrm>
          <a:off x="7273888" y="2514564"/>
          <a:ext cx="445987" cy="182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484"/>
              </a:lnTo>
              <a:lnTo>
                <a:pt x="445987" y="91484"/>
              </a:lnTo>
              <a:lnTo>
                <a:pt x="445987" y="182969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53D24A-1382-2740-BE3C-F277D2186006}">
      <dsp:nvSpPr>
        <dsp:cNvPr id="0" name=""/>
        <dsp:cNvSpPr/>
      </dsp:nvSpPr>
      <dsp:spPr>
        <a:xfrm>
          <a:off x="7376808" y="2697533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solidFill>
            <a:schemeClr val="tx1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Bottom</a:t>
          </a:r>
          <a:endParaRPr lang="en-US" sz="1200" kern="1200" dirty="0"/>
        </a:p>
      </dsp:txBody>
      <dsp:txXfrm>
        <a:off x="7390205" y="2710930"/>
        <a:ext cx="659340" cy="430629"/>
      </dsp:txXfrm>
    </dsp:sp>
    <dsp:sp modelId="{9766C4F0-4570-AA44-9917-651FEDCD72EC}">
      <dsp:nvSpPr>
        <dsp:cNvPr id="0" name=""/>
        <dsp:cNvSpPr/>
      </dsp:nvSpPr>
      <dsp:spPr>
        <a:xfrm>
          <a:off x="7674156" y="3154956"/>
          <a:ext cx="91440" cy="1829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3103DA-7851-4C4F-88EF-02F533F10ABE}">
      <dsp:nvSpPr>
        <dsp:cNvPr id="0" name=""/>
        <dsp:cNvSpPr/>
      </dsp:nvSpPr>
      <dsp:spPr>
        <a:xfrm>
          <a:off x="7376808" y="3337926"/>
          <a:ext cx="686134" cy="457423"/>
        </a:xfrm>
        <a:prstGeom prst="roundRect">
          <a:avLst>
            <a:gd name="adj" fmla="val 10000"/>
          </a:avLst>
        </a:prstGeom>
        <a:solidFill>
          <a:schemeClr val="bg1"/>
        </a:solidFill>
        <a:ln w="25400"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>
              <a:solidFill>
                <a:srgbClr val="FF0000"/>
              </a:solidFill>
            </a:rPr>
            <a:t>X</a:t>
          </a:r>
          <a:endParaRPr lang="en-US" sz="1200" kern="1200">
            <a:solidFill>
              <a:srgbClr val="FF0000"/>
            </a:solidFill>
          </a:endParaRPr>
        </a:p>
      </dsp:txBody>
      <dsp:txXfrm>
        <a:off x="7390205" y="3351323"/>
        <a:ext cx="659340" cy="430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4A34-7297-1B40-9AE1-9BE91CC1EE88}" type="datetimeFigureOut">
              <a:rPr lang="en-US" smtClean="0"/>
              <a:t>5/2/12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042E5-5E39-4644-8403-9C78AB235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8761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2CB9E-BD2F-9945-9032-DC9A21F4C6CB}" type="datetimeFigureOut">
              <a:rPr lang="en-US" smtClean="0"/>
              <a:t>5/2/12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4A469-E398-AD46-A726-340B3EEC9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655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C2954-B22D-7A4B-984A-54BDE5F71B8A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97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1E0C8-21E4-BD4E-9ED8-DD09DE4FEDDB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4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8036C-545A-0347-8459-44F40AAFB0B0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6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6B8D-8112-B54E-803D-D84B432831BA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2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04C88-4FA2-8448-B207-1EB231BBC306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6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525DD-F7DD-2A40-B615-8FC094B58342}" type="datetime1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04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F7E0-AB7A-944A-9A45-3C691ED6EE00}" type="datetime1">
              <a:rPr lang="en-US" smtClean="0"/>
              <a:t>5/2/12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5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C1D7B-9F05-E54F-A57C-174688D44CF9}" type="datetime1">
              <a:rPr lang="en-US" smtClean="0"/>
              <a:t>5/2/12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630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7FCB-65C0-434E-A8FD-B5C048182769}" type="datetime1">
              <a:rPr lang="en-US" smtClean="0"/>
              <a:t>5/2/12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62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BE62-6B80-6247-BE99-5F9F5661A84C}" type="datetime1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4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5C4E-B68B-944F-9F27-0182B95C3799}" type="datetime1">
              <a:rPr lang="en-US" smtClean="0"/>
              <a:t>5/2/12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2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8C7DC-9518-7E44-982A-834BA2B1814C}" type="datetime1">
              <a:rPr lang="en-US" smtClean="0"/>
              <a:t>5/2/12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B7AC2-D0A4-AD4F-BC41-8E48FB0D3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Tree syntax for field sequence SEI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Geneva</a:t>
            </a:r>
          </a:p>
          <a:p>
            <a:r>
              <a:rPr lang="en-US" dirty="0" smtClean="0"/>
              <a:t>April 2012</a:t>
            </a:r>
          </a:p>
          <a:p>
            <a:r>
              <a:rPr lang="en-US" dirty="0" smtClean="0"/>
              <a:t>JCTVC I-393 &amp; I-062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dirty="0" smtClean="0"/>
              <a:t>I-062 &amp; I-393  </a:t>
            </a:r>
            <a:r>
              <a:rPr lang="en-US" dirty="0" err="1" smtClean="0"/>
              <a:t>chadfogg@gmail.com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981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D.1.19 of HEVC CD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98059"/>
              </p:ext>
            </p:extLst>
          </p:nvPr>
        </p:nvGraphicFramePr>
        <p:xfrm>
          <a:off x="457200" y="1945640"/>
          <a:ext cx="8229600" cy="39541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24880"/>
                <a:gridCol w="2204720"/>
              </a:tblGrid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 err="1">
                          <a:effectLst/>
                        </a:rPr>
                        <a:t>field_indication</a:t>
                      </a:r>
                      <a:r>
                        <a:rPr lang="en-GB" sz="2800" dirty="0">
                          <a:effectLst/>
                        </a:rPr>
                        <a:t>( </a:t>
                      </a:r>
                      <a:r>
                        <a:rPr lang="en-GB" sz="2800" dirty="0" err="1">
                          <a:effectLst/>
                        </a:rPr>
                        <a:t>payloadSize</a:t>
                      </a:r>
                      <a:r>
                        <a:rPr lang="en-GB" sz="2800" dirty="0">
                          <a:effectLst/>
                        </a:rPr>
                        <a:t> ) {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dirty="0">
                          <a:effectLst/>
                        </a:rPr>
                        <a:t>Descriptor</a:t>
                      </a:r>
                      <a:endParaRPr lang="en-US" sz="2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sequence_type_flag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>
                          <a:effectLst/>
                        </a:rPr>
                        <a:t>	</a:t>
                      </a:r>
                      <a:r>
                        <a:rPr lang="en-GB" sz="2800" dirty="0" err="1">
                          <a:effectLst/>
                        </a:rPr>
                        <a:t>progressive_source_flag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bottom_field_flag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top_field_first_flag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duplicate_flag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>
                          <a:effectLst/>
                        </a:rPr>
                        <a:t>u(1)</a:t>
                      </a:r>
                      <a:endParaRPr lang="en-US" sz="28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>
                          <a:effectLst/>
                        </a:rPr>
                        <a:t>	reserved_zero_3bits  /* equal to 0 */</a:t>
                      </a:r>
                      <a:endParaRPr lang="en-US" sz="280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2800" dirty="0">
                          <a:effectLst/>
                        </a:rPr>
                        <a:t>u(3)</a:t>
                      </a:r>
                      <a:endParaRPr lang="en-US" sz="2800" b="1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</a:tr>
              <a:tr h="4908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2800" dirty="0">
                          <a:effectLst/>
                        </a:rPr>
                        <a:t>}</a:t>
                      </a:r>
                      <a:endParaRPr lang="en-US" sz="28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053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40360"/>
              </p:ext>
            </p:extLst>
          </p:nvPr>
        </p:nvGraphicFramePr>
        <p:xfrm>
          <a:off x="481696" y="1143000"/>
          <a:ext cx="8286384" cy="53187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101984"/>
                <a:gridCol w="416560"/>
                <a:gridCol w="508000"/>
                <a:gridCol w="558800"/>
                <a:gridCol w="701040"/>
              </a:tblGrid>
              <a:tr h="21874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dirty="0" smtClean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effectLst/>
                        </a:rPr>
                        <a:t>Use </a:t>
                      </a:r>
                      <a:r>
                        <a:rPr lang="en-CA" sz="2000" dirty="0">
                          <a:effectLst/>
                        </a:rPr>
                        <a:t>case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 smtClean="0">
                          <a:effectLst/>
                        </a:rPr>
                        <a:t>field_sequence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progressive_source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bottom_field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</a:rPr>
                        <a:t>top_field_first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rgbClr val="FFFF00"/>
                    </a:solidFill>
                  </a:tcPr>
                </a:tc>
              </a:tr>
              <a:tr h="4379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Interleaved fields, bottom field output first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270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Interleaved fields, top field output first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Progressive frame 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285875" algn="l"/>
                        </a:tabLst>
                      </a:pPr>
                      <a:r>
                        <a:rPr lang="en-CA" sz="2000">
                          <a:effectLst/>
                        </a:rPr>
                        <a:t>Top field picture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4604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Bottom field picture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3813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Top field extracted from a progressive frame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  <a:tr h="5036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Bottom field extracted from a progressive frame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>
                          <a:effectLst/>
                        </a:rPr>
                        <a:t>1</a:t>
                      </a:r>
                      <a:endParaRPr lang="en-US" sz="200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</a:rPr>
                        <a:t>X</a:t>
                      </a:r>
                      <a:endParaRPr lang="en-US" sz="2000" dirty="0">
                        <a:effectLst/>
                        <a:latin typeface="Cambria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81696" y="0"/>
            <a:ext cx="8229600" cy="1143000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Problem: some combinations are not meaningful (indicated by “</a:t>
            </a:r>
            <a:r>
              <a:rPr lang="en-US" dirty="0" smtClean="0">
                <a:solidFill>
                  <a:srgbClr val="FF0000"/>
                </a:solidFill>
              </a:rPr>
              <a:t>X</a:t>
            </a:r>
            <a:r>
              <a:rPr lang="en-US" dirty="0" smtClean="0"/>
              <a:t>”)</a:t>
            </a:r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H0720 backup slides (chadfogg@gmail.com)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6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Meaningful use cases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9481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H0720 backup slides (chadfogg@gmail.com)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00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01600"/>
            <a:ext cx="8229600" cy="1143000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040" y="843280"/>
            <a:ext cx="8950960" cy="570992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top_field_first</a:t>
            </a:r>
            <a:r>
              <a:rPr lang="en-US" sz="2400" dirty="0" smtClean="0"/>
              <a:t> and </a:t>
            </a:r>
            <a:r>
              <a:rPr lang="en-US" sz="2400" dirty="0" err="1" smtClean="0"/>
              <a:t>bottom_field</a:t>
            </a:r>
            <a:r>
              <a:rPr lang="en-US" sz="2400" dirty="0" smtClean="0"/>
              <a:t> are mutually exclusive:</a:t>
            </a:r>
          </a:p>
          <a:p>
            <a:pPr lvl="1"/>
            <a:r>
              <a:rPr lang="en-US" sz="2400" dirty="0" err="1"/>
              <a:t>b</a:t>
            </a:r>
            <a:r>
              <a:rPr lang="en-US" sz="2400" dirty="0" err="1" smtClean="0"/>
              <a:t>ottom_field</a:t>
            </a:r>
            <a:r>
              <a:rPr lang="en-US" sz="2400" dirty="0" smtClean="0"/>
              <a:t> (field parity) always needed in field sequences; not meaningful in frame sequences.</a:t>
            </a:r>
          </a:p>
          <a:p>
            <a:pPr lvl="1"/>
            <a:r>
              <a:rPr lang="en-US" sz="2400" i="1" dirty="0" err="1" smtClean="0"/>
              <a:t>top_field_first</a:t>
            </a:r>
            <a:r>
              <a:rPr lang="en-US" sz="2400" dirty="0" smtClean="0"/>
              <a:t> only needs to be </a:t>
            </a:r>
            <a:r>
              <a:rPr lang="en-US" sz="2400" dirty="0" err="1" smtClean="0"/>
              <a:t>signalled</a:t>
            </a:r>
            <a:r>
              <a:rPr lang="en-US" sz="2400" dirty="0" smtClean="0"/>
              <a:t> in frame sequences containing interlaced content (“interlaced frames”) to know which field should be output first </a:t>
            </a:r>
            <a:br>
              <a:rPr lang="en-US" sz="24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field_sequence_flag</a:t>
            </a:r>
            <a:r>
              <a:rPr lang="en-US" sz="2400" dirty="0" smtClean="0"/>
              <a:t> == 0 &amp;&amp; </a:t>
            </a:r>
            <a:r>
              <a:rPr lang="en-US" sz="2400" dirty="0" err="1" smtClean="0"/>
              <a:t>progressive_source_flag</a:t>
            </a:r>
            <a:r>
              <a:rPr lang="en-US" sz="2400" dirty="0" smtClean="0"/>
              <a:t> == 1 )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Neither </a:t>
            </a:r>
            <a:r>
              <a:rPr lang="en-US" sz="2400" i="1" dirty="0" err="1" smtClean="0"/>
              <a:t>top_field_first</a:t>
            </a:r>
            <a:r>
              <a:rPr lang="en-US" sz="2400" dirty="0" smtClean="0"/>
              <a:t> nor </a:t>
            </a:r>
            <a:r>
              <a:rPr lang="en-US" sz="2400" i="1" dirty="0" err="1" smtClean="0"/>
              <a:t>bottom_field</a:t>
            </a:r>
            <a:r>
              <a:rPr lang="en-US" sz="2400" dirty="0" smtClean="0"/>
              <a:t> </a:t>
            </a:r>
            <a:r>
              <a:rPr lang="en-US" sz="2400" dirty="0" smtClean="0"/>
              <a:t>needed </a:t>
            </a:r>
            <a:r>
              <a:rPr lang="en-US" sz="2400" dirty="0" smtClean="0"/>
              <a:t>in pure progressive frame sequences </a:t>
            </a:r>
            <a:r>
              <a:rPr lang="en-US" sz="2400" dirty="0" smtClean="0"/>
              <a:t>(</a:t>
            </a:r>
            <a:r>
              <a:rPr lang="en-US" sz="2400" dirty="0" err="1" smtClean="0"/>
              <a:t>field_sequence_flag</a:t>
            </a:r>
            <a:r>
              <a:rPr lang="en-US" sz="2400" dirty="0" smtClean="0"/>
              <a:t> == 0 &amp;&amp; </a:t>
            </a:r>
            <a:r>
              <a:rPr lang="en-US" sz="2400" dirty="0" err="1" smtClean="0"/>
              <a:t>progressive_source_flag</a:t>
            </a:r>
            <a:r>
              <a:rPr lang="en-US" sz="2400" dirty="0" smtClean="0"/>
              <a:t> == 1 )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 smtClean="0"/>
              <a:t>Possible solution</a:t>
            </a:r>
            <a:r>
              <a:rPr lang="en-US" sz="2400" dirty="0" smtClean="0"/>
              <a:t>: eliminate combinations that are not meaningful by making them impossible to signal via a conditional tree syntax.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72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rminator 39"/>
          <p:cNvSpPr/>
          <p:nvPr/>
        </p:nvSpPr>
        <p:spPr>
          <a:xfrm>
            <a:off x="5166359" y="218370"/>
            <a:ext cx="914401" cy="518160"/>
          </a:xfrm>
          <a:prstGeom prst="flowChartTermina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3523298" cy="2346960"/>
          </a:xfrm>
        </p:spPr>
        <p:txBody>
          <a:bodyPr/>
          <a:lstStyle/>
          <a:p>
            <a:pPr algn="l"/>
            <a:r>
              <a:rPr lang="en-US" dirty="0" smtClean="0"/>
              <a:t>Tree version of syntax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72117" y="6492875"/>
            <a:ext cx="2895600" cy="365125"/>
          </a:xfrm>
        </p:spPr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41114" y="1084509"/>
            <a:ext cx="5059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field_sequence_flag</a:t>
            </a:r>
            <a:endParaRPr lang="en-US" sz="3200" dirty="0" smtClean="0"/>
          </a:p>
          <a:p>
            <a:r>
              <a:rPr lang="en-US" sz="3200" dirty="0" err="1"/>
              <a:t>p</a:t>
            </a:r>
            <a:r>
              <a:rPr lang="en-US" sz="3200" dirty="0" err="1" smtClean="0"/>
              <a:t>rogressive_source_flag</a:t>
            </a:r>
            <a:endParaRPr lang="en-US" sz="3200" dirty="0" smtClean="0"/>
          </a:p>
          <a:p>
            <a:r>
              <a:rPr lang="en-US" sz="3200" dirty="0" err="1"/>
              <a:t>d</a:t>
            </a:r>
            <a:r>
              <a:rPr lang="en-US" sz="3200" dirty="0" err="1" smtClean="0"/>
              <a:t>uplicate_flag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933211" y="5813541"/>
            <a:ext cx="264191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t</a:t>
            </a:r>
            <a:r>
              <a:rPr lang="en-US" sz="3200" dirty="0" err="1" smtClean="0"/>
              <a:t>op_field_first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550818" y="4377164"/>
            <a:ext cx="346725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bottom_field</a:t>
            </a:r>
            <a:endParaRPr lang="en-US" sz="32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568630" y="838706"/>
            <a:ext cx="0" cy="464602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495799" y="3844878"/>
            <a:ext cx="670560" cy="592217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579620" y="5286177"/>
            <a:ext cx="673100" cy="624483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166359" y="218370"/>
            <a:ext cx="82804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SEI</a:t>
            </a:r>
            <a:endParaRPr lang="en-US" sz="3200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3457257" y="5226218"/>
            <a:ext cx="688974" cy="624483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4296964" y="3184074"/>
            <a:ext cx="3141505" cy="629603"/>
            <a:chOff x="3229132" y="3693000"/>
            <a:chExt cx="3141505" cy="629603"/>
          </a:xfrm>
        </p:grpSpPr>
        <p:sp>
          <p:nvSpPr>
            <p:cNvPr id="24" name="Decision 23"/>
            <p:cNvSpPr/>
            <p:nvPr/>
          </p:nvSpPr>
          <p:spPr>
            <a:xfrm>
              <a:off x="4019549" y="3693000"/>
              <a:ext cx="952500" cy="629603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29132" y="3831053"/>
              <a:ext cx="3141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err="1" smtClean="0"/>
                <a:t>field_sequence_flag</a:t>
              </a:r>
              <a:r>
                <a:rPr lang="en-US" sz="2000" i="1" dirty="0" smtClean="0"/>
                <a:t>?</a:t>
              </a:r>
              <a:endParaRPr lang="en-US" sz="2000" i="1" dirty="0"/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5994399" y="3839011"/>
            <a:ext cx="731521" cy="592217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910452" y="3938935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5868344" y="3952772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785151" y="5396584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en-US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4498021" y="5399236"/>
            <a:ext cx="511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5559420" y="2654169"/>
            <a:ext cx="0" cy="529638"/>
          </a:xfrm>
          <a:prstGeom prst="straightConnector1">
            <a:avLst/>
          </a:prstGeom>
          <a:ln w="508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 rot="19226163">
            <a:off x="2543561" y="5298505"/>
            <a:ext cx="1666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Interleaved fields</a:t>
            </a:r>
            <a:endParaRPr lang="en-US" sz="1200" i="1" dirty="0"/>
          </a:p>
        </p:txBody>
      </p:sp>
      <p:grpSp>
        <p:nvGrpSpPr>
          <p:cNvPr id="50" name="Group 49"/>
          <p:cNvGrpSpPr/>
          <p:nvPr/>
        </p:nvGrpSpPr>
        <p:grpSpPr>
          <a:xfrm>
            <a:off x="3087291" y="4533250"/>
            <a:ext cx="3141505" cy="629603"/>
            <a:chOff x="3229132" y="3693000"/>
            <a:chExt cx="3141505" cy="629603"/>
          </a:xfrm>
        </p:grpSpPr>
        <p:sp>
          <p:nvSpPr>
            <p:cNvPr id="51" name="Decision 50"/>
            <p:cNvSpPr/>
            <p:nvPr/>
          </p:nvSpPr>
          <p:spPr>
            <a:xfrm>
              <a:off x="4019549" y="3693000"/>
              <a:ext cx="952500" cy="629603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229132" y="3831053"/>
              <a:ext cx="31415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i="1" dirty="0" err="1"/>
                <a:t>p</a:t>
              </a:r>
              <a:r>
                <a:rPr lang="en-US" sz="2000" i="1" dirty="0" err="1" smtClean="0"/>
                <a:t>rogressive_source_flag</a:t>
              </a:r>
              <a:r>
                <a:rPr lang="en-US" sz="2000" i="1" dirty="0" smtClean="0"/>
                <a:t>?</a:t>
              </a:r>
              <a:endParaRPr lang="en-US" sz="2000" i="1" dirty="0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009834" y="5850701"/>
            <a:ext cx="35349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</a:t>
            </a:r>
            <a:r>
              <a:rPr lang="en-US" sz="3200" dirty="0" smtClean="0"/>
              <a:t>eserved_zero_1bit</a:t>
            </a:r>
            <a:endParaRPr lang="en-US" sz="3200" dirty="0"/>
          </a:p>
        </p:txBody>
      </p:sp>
      <p:sp>
        <p:nvSpPr>
          <p:cNvPr id="54" name="TextBox 53"/>
          <p:cNvSpPr txBox="1"/>
          <p:nvPr/>
        </p:nvSpPr>
        <p:spPr>
          <a:xfrm rot="19189159">
            <a:off x="3709533" y="3857225"/>
            <a:ext cx="1840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Frame sequences</a:t>
            </a:r>
            <a:endParaRPr lang="en-US" sz="1200" i="1" dirty="0"/>
          </a:p>
        </p:txBody>
      </p:sp>
      <p:sp>
        <p:nvSpPr>
          <p:cNvPr id="55" name="TextBox 54"/>
          <p:cNvSpPr txBox="1"/>
          <p:nvPr/>
        </p:nvSpPr>
        <p:spPr>
          <a:xfrm rot="2441013">
            <a:off x="6096671" y="4190023"/>
            <a:ext cx="1840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Field sequences</a:t>
            </a:r>
            <a:endParaRPr lang="en-US" sz="1200" i="1" dirty="0"/>
          </a:p>
        </p:txBody>
      </p:sp>
      <p:sp>
        <p:nvSpPr>
          <p:cNvPr id="56" name="TextBox 55"/>
          <p:cNvSpPr txBox="1"/>
          <p:nvPr/>
        </p:nvSpPr>
        <p:spPr>
          <a:xfrm rot="2525182">
            <a:off x="4774034" y="5532335"/>
            <a:ext cx="1666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Pure progressive </a:t>
            </a:r>
          </a:p>
          <a:p>
            <a:r>
              <a:rPr lang="en-US" sz="1200" i="1" dirty="0" smtClean="0"/>
              <a:t>frames</a:t>
            </a:r>
            <a:endParaRPr lang="en-US" sz="1200" i="1" dirty="0"/>
          </a:p>
        </p:txBody>
      </p:sp>
      <p:cxnSp>
        <p:nvCxnSpPr>
          <p:cNvPr id="58" name="Curved Connector 57"/>
          <p:cNvCxnSpPr>
            <a:stCxn id="5" idx="1"/>
            <a:endCxn id="52" idx="1"/>
          </p:cNvCxnSpPr>
          <p:nvPr/>
        </p:nvCxnSpPr>
        <p:spPr>
          <a:xfrm rot="10800000" flipV="1">
            <a:off x="3087292" y="1869338"/>
            <a:ext cx="753823" cy="3002019"/>
          </a:xfrm>
          <a:prstGeom prst="curvedConnector3">
            <a:avLst>
              <a:gd name="adj1" fmla="val 130325"/>
            </a:avLst>
          </a:prstGeom>
          <a:ln w="6350" cmpd="sng">
            <a:solidFill>
              <a:schemeClr val="bg1">
                <a:lumMod val="75000"/>
              </a:schemeClr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/>
          <p:cNvCxnSpPr/>
          <p:nvPr/>
        </p:nvCxnSpPr>
        <p:spPr>
          <a:xfrm rot="5400000">
            <a:off x="5967812" y="2096851"/>
            <a:ext cx="1899916" cy="733901"/>
          </a:xfrm>
          <a:prstGeom prst="curvedConnector3">
            <a:avLst>
              <a:gd name="adj1" fmla="val 95455"/>
            </a:avLst>
          </a:prstGeom>
          <a:ln w="6350" cmpd="sng">
            <a:solidFill>
              <a:schemeClr val="bg1">
                <a:lumMod val="75000"/>
              </a:schemeClr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064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958"/>
            <a:ext cx="8229600" cy="1143000"/>
          </a:xfrm>
        </p:spPr>
        <p:txBody>
          <a:bodyPr/>
          <a:lstStyle/>
          <a:p>
            <a:r>
              <a:rPr lang="en-US" dirty="0" smtClean="0"/>
              <a:t>Pseudo-code tree syntax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I-062 &amp; I-393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3840" y="947161"/>
            <a:ext cx="8900160" cy="590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urier New"/>
                <a:cs typeface="Courier New"/>
              </a:rPr>
              <a:t>f</a:t>
            </a:r>
            <a:r>
              <a:rPr lang="en-US" dirty="0" err="1" smtClean="0">
                <a:latin typeface="Courier New"/>
                <a:cs typeface="Courier New"/>
              </a:rPr>
              <a:t>ield_indication</a:t>
            </a:r>
            <a:r>
              <a:rPr lang="en-US" dirty="0" smtClean="0">
                <a:latin typeface="Courier New"/>
                <a:cs typeface="Courier New"/>
              </a:rPr>
              <a:t>(8 bits)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{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b="1" dirty="0" err="1" smtClean="0">
                <a:latin typeface="Courier New"/>
                <a:cs typeface="Courier New"/>
              </a:rPr>
              <a:t>field_sequence_flag</a:t>
            </a:r>
            <a:r>
              <a:rPr lang="en-US" dirty="0" smtClean="0">
                <a:latin typeface="Courier New"/>
                <a:cs typeface="Courier New"/>
              </a:rPr>
              <a:t>(1 bit)			// 0: frame sequences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										// 1: field sequences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b="1" dirty="0" err="1" smtClean="0">
                <a:latin typeface="Courier New"/>
                <a:cs typeface="Courier New"/>
              </a:rPr>
              <a:t>progressive_source_flag</a:t>
            </a:r>
            <a:r>
              <a:rPr lang="en-US" dirty="0" smtClean="0">
                <a:latin typeface="Courier New"/>
                <a:cs typeface="Courier New"/>
              </a:rPr>
              <a:t>(1 bit)	// 0: interlaced content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										// 1: progressive content 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b="1" dirty="0" err="1" smtClean="0">
                <a:latin typeface="Courier New"/>
                <a:cs typeface="Courier New"/>
              </a:rPr>
              <a:t>duplicate_flag</a:t>
            </a:r>
            <a:r>
              <a:rPr lang="en-US" dirty="0" smtClean="0">
                <a:latin typeface="Courier New"/>
                <a:cs typeface="Courier New"/>
              </a:rPr>
              <a:t>(1 bit)				// dummy picture?</a:t>
            </a:r>
          </a:p>
          <a:p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if</a:t>
            </a:r>
            <a:r>
              <a:rPr lang="en-US" dirty="0">
                <a:latin typeface="Courier New"/>
                <a:cs typeface="Courier New"/>
              </a:rPr>
              <a:t>( </a:t>
            </a:r>
            <a:r>
              <a:rPr lang="en-US" dirty="0" err="1">
                <a:latin typeface="Courier New"/>
                <a:cs typeface="Courier New"/>
              </a:rPr>
              <a:t>field_sequence_flag</a:t>
            </a:r>
            <a:r>
              <a:rPr lang="en-US" dirty="0">
                <a:latin typeface="Courier New"/>
                <a:cs typeface="Courier New"/>
              </a:rPr>
              <a:t> == 1 </a:t>
            </a:r>
            <a:r>
              <a:rPr lang="en-US" dirty="0" smtClean="0">
                <a:latin typeface="Courier New"/>
                <a:cs typeface="Courier New"/>
              </a:rPr>
              <a:t>)	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{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	</a:t>
            </a:r>
            <a:r>
              <a:rPr lang="en-US" b="1" dirty="0" err="1" smtClean="0">
                <a:latin typeface="Courier New"/>
                <a:cs typeface="Courier New"/>
              </a:rPr>
              <a:t>bottom_field_flag</a:t>
            </a:r>
            <a:r>
              <a:rPr lang="en-US" dirty="0" smtClean="0">
                <a:latin typeface="Courier New"/>
                <a:cs typeface="Courier New"/>
              </a:rPr>
              <a:t>(1 bit)		// 0: top, 1: bottom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}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else </a:t>
            </a:r>
            <a:r>
              <a:rPr lang="en-US" dirty="0">
                <a:latin typeface="Courier New"/>
                <a:cs typeface="Courier New"/>
              </a:rPr>
              <a:t>if( </a:t>
            </a:r>
            <a:r>
              <a:rPr lang="en-US" dirty="0" err="1" smtClean="0">
                <a:latin typeface="Courier New"/>
                <a:cs typeface="Courier New"/>
              </a:rPr>
              <a:t>progressive_source</a:t>
            </a:r>
            <a:r>
              <a:rPr lang="en-US" dirty="0" smtClean="0">
                <a:latin typeface="Courier New"/>
                <a:cs typeface="Courier New"/>
              </a:rPr>
              <a:t>==0 )	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{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	</a:t>
            </a:r>
            <a:r>
              <a:rPr lang="en-US" b="1" dirty="0" err="1" smtClean="0">
                <a:latin typeface="Courier New"/>
                <a:cs typeface="Courier New"/>
              </a:rPr>
              <a:t>top_field_first</a:t>
            </a:r>
            <a:r>
              <a:rPr lang="en-US" dirty="0" smtClean="0">
                <a:latin typeface="Courier New"/>
                <a:cs typeface="Courier New"/>
              </a:rPr>
              <a:t>( 1 bit) 		// 0: bottom 1st, 1: top 1st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}</a:t>
            </a:r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else</a:t>
            </a:r>
          </a:p>
          <a:p>
            <a:r>
              <a:rPr lang="en-US" dirty="0">
                <a:latin typeface="Courier New"/>
                <a:cs typeface="Courier New"/>
              </a:rPr>
              <a:t>	</a:t>
            </a:r>
            <a:r>
              <a:rPr lang="en-US" dirty="0" smtClean="0">
                <a:latin typeface="Courier New"/>
                <a:cs typeface="Courier New"/>
              </a:rPr>
              <a:t>	</a:t>
            </a:r>
            <a:r>
              <a:rPr lang="en-US" b="1" dirty="0" smtClean="0">
                <a:latin typeface="Courier New"/>
                <a:cs typeface="Courier New"/>
              </a:rPr>
              <a:t>reserved_zero_1bit</a:t>
            </a:r>
            <a:r>
              <a:rPr lang="en-US" dirty="0" smtClean="0">
                <a:latin typeface="Courier New"/>
                <a:cs typeface="Courier New"/>
              </a:rPr>
              <a:t>( 1 bit )	// pure progressive frames</a:t>
            </a:r>
            <a:endParaRPr lang="en-US" dirty="0">
              <a:latin typeface="Courier New"/>
              <a:cs typeface="Courier New"/>
            </a:endParaRPr>
          </a:p>
          <a:p>
            <a:endParaRPr lang="en-US" dirty="0">
              <a:latin typeface="Courier New"/>
              <a:cs typeface="Courier New"/>
            </a:endParaRPr>
          </a:p>
          <a:p>
            <a:r>
              <a:rPr lang="en-US" dirty="0" smtClean="0">
                <a:latin typeface="Courier New"/>
                <a:cs typeface="Courier New"/>
              </a:rPr>
              <a:t>	</a:t>
            </a:r>
            <a:r>
              <a:rPr lang="en-US" b="1" dirty="0" smtClean="0">
                <a:latin typeface="Courier New"/>
                <a:cs typeface="Courier New"/>
              </a:rPr>
              <a:t>reserved_zero_4bits</a:t>
            </a:r>
            <a:r>
              <a:rPr lang="en-US" dirty="0" smtClean="0">
                <a:latin typeface="Courier New"/>
                <a:cs typeface="Courier New"/>
              </a:rPr>
              <a:t>					// equal to 0 </a:t>
            </a:r>
          </a:p>
          <a:p>
            <a:r>
              <a:rPr lang="en-US" dirty="0" smtClean="0">
                <a:latin typeface="Courier New"/>
                <a:cs typeface="Courier New"/>
              </a:rPr>
              <a:t>}</a:t>
            </a:r>
            <a:endParaRPr lang="en-US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9252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317</Words>
  <Application>Microsoft Macintosh PowerPoint</Application>
  <PresentationFormat>On-screen Show (4:3)</PresentationFormat>
  <Paragraphs>146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Tree syntax for field sequence SEI  </vt:lpstr>
      <vt:lpstr>Section D.1.19 of HEVC CD</vt:lpstr>
      <vt:lpstr>Problem: some combinations are not meaningful (indicated by “X”)</vt:lpstr>
      <vt:lpstr>Meaningful use cases</vt:lpstr>
      <vt:lpstr>Observations</vt:lpstr>
      <vt:lpstr>Tree version of syntax</vt:lpstr>
      <vt:lpstr>Pseudo-code tree syntax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I-393 &amp; I-062</dc:title>
  <dc:creator>Chad Fogg</dc:creator>
  <cp:lastModifiedBy>Chad Fogg</cp:lastModifiedBy>
  <cp:revision>19</cp:revision>
  <dcterms:created xsi:type="dcterms:W3CDTF">2012-05-02T08:16:49Z</dcterms:created>
  <dcterms:modified xsi:type="dcterms:W3CDTF">2012-05-02T10:29:38Z</dcterms:modified>
</cp:coreProperties>
</file>