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10"/>
  </p:notesMasterIdLst>
  <p:handoutMasterIdLst>
    <p:handoutMasterId r:id="rId11"/>
  </p:handoutMasterIdLst>
  <p:sldIdLst>
    <p:sldId id="535" r:id="rId2"/>
    <p:sldId id="541" r:id="rId3"/>
    <p:sldId id="542" r:id="rId4"/>
    <p:sldId id="543" r:id="rId5"/>
    <p:sldId id="544" r:id="rId6"/>
    <p:sldId id="545" r:id="rId7"/>
    <p:sldId id="546" r:id="rId8"/>
    <p:sldId id="537" r:id="rId9"/>
  </p:sldIdLst>
  <p:sldSz cx="9144000" cy="6858000" type="screen4x3"/>
  <p:notesSz cx="6805613" cy="99393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6ABA"/>
    <a:srgbClr val="1782DB"/>
    <a:srgbClr val="1BA12B"/>
    <a:srgbClr val="8B8807"/>
    <a:srgbClr val="C07000"/>
    <a:srgbClr val="E73440"/>
    <a:srgbClr val="7E7D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59" autoAdjust="0"/>
    <p:restoredTop sz="97239" autoAdjust="0"/>
  </p:normalViewPr>
  <p:slideViewPr>
    <p:cSldViewPr>
      <p:cViewPr varScale="1">
        <p:scale>
          <a:sx n="64" d="100"/>
          <a:sy n="64" d="100"/>
        </p:scale>
        <p:origin x="-1500" y="-108"/>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GB" altLang="ja-JP"/>
              <a:t>Copyright 2010 FUJITSU LIMITED</a:t>
            </a:r>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8A5DDC7B-FDC5-41AA-9C4C-45AC7B8F7752}" type="slidenum">
              <a:rPr lang="en-GB" altLang="ja-JP"/>
              <a:pPr/>
              <a:t>‹#›</a:t>
            </a:fld>
            <a:endParaRPr lang="en-GB" altLang="ja-JP"/>
          </a:p>
        </p:txBody>
      </p:sp>
      <p:pic>
        <p:nvPicPr>
          <p:cNvPr id="393227" name="Picture 11" descr="SD_INTERNAL USE ONLY2"/>
          <p:cNvPicPr>
            <a:picLocks noChangeAspect="1" noChangeArrowheads="1"/>
          </p:cNvPicPr>
          <p:nvPr/>
        </p:nvPicPr>
        <p:blipFill>
          <a:blip r:embed="rId2" cstate="print"/>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15400708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ffectLst/>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US" altLang="ja-JP"/>
              <a:t>Copyright 2010 FUJITSU LIMITED</a:t>
            </a:r>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BB651EFE-A520-4021-BADF-2FD66D25552E}" type="slidenum">
              <a:rPr lang="en-US" altLang="ja-JP"/>
              <a:pPr/>
              <a:t>‹#›</a:t>
            </a:fld>
            <a:endParaRPr lang="en-US" altLang="ja-JP"/>
          </a:p>
        </p:txBody>
      </p:sp>
      <p:pic>
        <p:nvPicPr>
          <p:cNvPr id="167949" name="Picture 13"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1735679971"/>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a:t>Copyright 2010 FUJITSU LIMITED</a:t>
            </a:r>
          </a:p>
        </p:txBody>
      </p:sp>
      <p:sp>
        <p:nvSpPr>
          <p:cNvPr id="7" name="Rectangle 7"/>
          <p:cNvSpPr>
            <a:spLocks noGrp="1" noChangeArrowheads="1"/>
          </p:cNvSpPr>
          <p:nvPr>
            <p:ph type="sldNum" sz="quarter" idx="5"/>
          </p:nvPr>
        </p:nvSpPr>
        <p:spPr>
          <a:ln/>
        </p:spPr>
        <p:txBody>
          <a:bodyPr/>
          <a:lstStyle/>
          <a:p>
            <a:fld id="{DA31D94E-F67A-4AB4-ABC6-4283B8F86AD7}" type="slidenum">
              <a:rPr lang="en-US" altLang="ja-JP"/>
              <a:pPr/>
              <a:t>0</a:t>
            </a:fld>
            <a:endParaRPr lang="en-US" altLang="ja-JP"/>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GB" altLang="ja-JP"/>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647214" name="Picture 46" descr="TitleRed_L150"/>
          <p:cNvPicPr>
            <a:picLocks noChangeAspect="1" noChangeArrowheads="1"/>
          </p:cNvPicPr>
          <p:nvPr/>
        </p:nvPicPr>
        <p:blipFill>
          <a:blip r:embed="rId2" cstate="print"/>
          <a:srcRect/>
          <a:stretch>
            <a:fillRect/>
          </a:stretch>
        </p:blipFill>
        <p:spPr bwMode="gray">
          <a:xfrm>
            <a:off x="0" y="0"/>
            <a:ext cx="9144000" cy="4852988"/>
          </a:xfrm>
          <a:prstGeom prst="rect">
            <a:avLst/>
          </a:prstGeom>
          <a:noFill/>
        </p:spPr>
      </p:pic>
      <p:grpSp>
        <p:nvGrpSpPr>
          <p:cNvPr id="647215" name="Group 47"/>
          <p:cNvGrpSpPr>
            <a:grpSpLocks noChangeAspect="1"/>
          </p:cNvGrpSpPr>
          <p:nvPr/>
        </p:nvGrpSpPr>
        <p:grpSpPr bwMode="auto">
          <a:xfrm>
            <a:off x="7308850" y="185738"/>
            <a:ext cx="1647825" cy="920750"/>
            <a:chOff x="4604" y="117"/>
            <a:chExt cx="1038" cy="580"/>
          </a:xfrm>
        </p:grpSpPr>
        <p:sp>
          <p:nvSpPr>
            <p:cNvPr id="647216"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endParaRPr lang="ja-JP" altLang="en-US"/>
            </a:p>
          </p:txBody>
        </p:sp>
        <p:sp>
          <p:nvSpPr>
            <p:cNvPr id="64721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endParaRPr lang="ja-JP" altLang="en-US"/>
            </a:p>
          </p:txBody>
        </p:sp>
        <p:sp>
          <p:nvSpPr>
            <p:cNvPr id="64721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ja-JP" altLang="en-US"/>
            </a:p>
          </p:txBody>
        </p:sp>
        <p:sp>
          <p:nvSpPr>
            <p:cNvPr id="64721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endParaRPr lang="ja-JP" altLang="en-US"/>
            </a:p>
          </p:txBody>
        </p:sp>
        <p:sp>
          <p:nvSpPr>
            <p:cNvPr id="64722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endParaRPr lang="ja-JP" altLang="en-US"/>
            </a:p>
          </p:txBody>
        </p:sp>
        <p:sp>
          <p:nvSpPr>
            <p:cNvPr id="64722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endParaRPr lang="ja-JP" altLang="en-US"/>
            </a:p>
          </p:txBody>
        </p:sp>
        <p:sp>
          <p:nvSpPr>
            <p:cNvPr id="64722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endParaRPr lang="ja-JP" altLang="en-US"/>
            </a:p>
          </p:txBody>
        </p:sp>
        <p:sp>
          <p:nvSpPr>
            <p:cNvPr id="64722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endParaRPr lang="ja-JP" altLang="en-US"/>
            </a:p>
          </p:txBody>
        </p:sp>
        <p:sp>
          <p:nvSpPr>
            <p:cNvPr id="64722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ja-JP" altLang="en-US"/>
            </a:p>
          </p:txBody>
        </p:sp>
        <p:sp>
          <p:nvSpPr>
            <p:cNvPr id="64722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ja-JP" altLang="en-US"/>
            </a:p>
          </p:txBody>
        </p:sp>
        <p:sp>
          <p:nvSpPr>
            <p:cNvPr id="64722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ja-JP" altLang="en-US"/>
            </a:p>
          </p:txBody>
        </p:sp>
        <p:sp>
          <p:nvSpPr>
            <p:cNvPr id="64722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ja-JP" altLang="en-US"/>
            </a:p>
          </p:txBody>
        </p:sp>
        <p:sp>
          <p:nvSpPr>
            <p:cNvPr id="64722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ja-JP" altLang="en-US"/>
            </a:p>
          </p:txBody>
        </p:sp>
        <p:sp>
          <p:nvSpPr>
            <p:cNvPr id="64722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ja-JP" altLang="en-US"/>
            </a:p>
          </p:txBody>
        </p:sp>
        <p:sp>
          <p:nvSpPr>
            <p:cNvPr id="64723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ja-JP" altLang="en-US"/>
            </a:p>
          </p:txBody>
        </p:sp>
        <p:sp>
          <p:nvSpPr>
            <p:cNvPr id="64723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ja-JP" altLang="en-US"/>
            </a:p>
          </p:txBody>
        </p:sp>
        <p:sp>
          <p:nvSpPr>
            <p:cNvPr id="64723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ja-JP" altLang="en-US"/>
            </a:p>
          </p:txBody>
        </p:sp>
        <p:sp>
          <p:nvSpPr>
            <p:cNvPr id="64723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endParaRPr lang="ja-JP" altLang="en-US"/>
            </a:p>
          </p:txBody>
        </p:sp>
        <p:sp>
          <p:nvSpPr>
            <p:cNvPr id="64723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ja-JP" altLang="en-US"/>
            </a:p>
          </p:txBody>
        </p:sp>
        <p:sp>
          <p:nvSpPr>
            <p:cNvPr id="64723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ja-JP" altLang="en-US"/>
            </a:p>
          </p:txBody>
        </p:sp>
        <p:sp>
          <p:nvSpPr>
            <p:cNvPr id="64723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endParaRPr lang="ja-JP" altLang="en-US"/>
            </a:p>
          </p:txBody>
        </p:sp>
        <p:sp>
          <p:nvSpPr>
            <p:cNvPr id="64723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ja-JP" altLang="en-US"/>
            </a:p>
          </p:txBody>
        </p:sp>
        <p:sp>
          <p:nvSpPr>
            <p:cNvPr id="64723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endParaRPr lang="ja-JP" altLang="en-US"/>
            </a:p>
          </p:txBody>
        </p:sp>
        <p:sp>
          <p:nvSpPr>
            <p:cNvPr id="64723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endParaRPr lang="ja-JP" altLang="en-US"/>
            </a:p>
          </p:txBody>
        </p:sp>
        <p:sp>
          <p:nvSpPr>
            <p:cNvPr id="64724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endParaRPr lang="ja-JP" altLang="en-US"/>
            </a:p>
          </p:txBody>
        </p:sp>
        <p:sp>
          <p:nvSpPr>
            <p:cNvPr id="64724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endParaRPr lang="ja-JP" altLang="en-US"/>
            </a:p>
          </p:txBody>
        </p:sp>
        <p:sp>
          <p:nvSpPr>
            <p:cNvPr id="64724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endParaRPr lang="ja-JP" altLang="en-US"/>
            </a:p>
          </p:txBody>
        </p:sp>
        <p:sp>
          <p:nvSpPr>
            <p:cNvPr id="64724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endParaRPr lang="ja-JP" altLang="en-US"/>
            </a:p>
          </p:txBody>
        </p:sp>
        <p:sp>
          <p:nvSpPr>
            <p:cNvPr id="64724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endParaRPr lang="ja-JP" altLang="en-US"/>
            </a:p>
          </p:txBody>
        </p:sp>
        <p:sp>
          <p:nvSpPr>
            <p:cNvPr id="64724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endParaRPr lang="ja-JP" altLang="en-US"/>
            </a:p>
          </p:txBody>
        </p:sp>
        <p:sp>
          <p:nvSpPr>
            <p:cNvPr id="64724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endParaRPr lang="ja-JP" altLang="en-US"/>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ja-JP" altLang="en-US" smtClean="0"/>
              <a:t>マスタ サブタイトルの書式設定</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ja-JP" altLang="en-US" smtClean="0"/>
              <a:t>マスタ タイトルの書式設定</a:t>
            </a:r>
            <a:endParaRPr lang="de-DE" altLang="ja-JP"/>
          </a:p>
        </p:txBody>
      </p:sp>
      <p:sp>
        <p:nvSpPr>
          <p:cNvPr id="647211" name="Rectangle 43"/>
          <p:cNvSpPr>
            <a:spLocks noGrp="1" noChangeArrowheads="1"/>
          </p:cNvSpPr>
          <p:nvPr>
            <p:ph type="ftr" sz="quarter" idx="3"/>
          </p:nvPr>
        </p:nvSpPr>
        <p:spPr/>
        <p:txBody>
          <a:bodyPr/>
          <a:lstStyle>
            <a:lvl1pPr>
              <a:defRPr/>
            </a:lvl1pPr>
          </a:lstStyle>
          <a:p>
            <a:r>
              <a:rPr lang="de-DE" altLang="ja-JP" dirty="0" smtClean="0"/>
              <a:t>Copyright 2012 FUJITSU LIMITED</a:t>
            </a:r>
            <a:endParaRPr lang="de-DE" altLang="ja-JP"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 3"/>
          <p:cNvSpPr>
            <a:spLocks noGrp="1"/>
          </p:cNvSpPr>
          <p:nvPr>
            <p:ph type="sldNum" sz="quarter" idx="10"/>
          </p:nvPr>
        </p:nvSpPr>
        <p:spPr/>
        <p:txBody>
          <a:bodyPr/>
          <a:lstStyle>
            <a:lvl1pPr>
              <a:defRPr/>
            </a:lvl1pPr>
          </a:lstStyle>
          <a:p>
            <a:fld id="{6AD0BFE7-C61A-4F3F-80A4-6022C71427F3}" type="slidenum">
              <a:rPr lang="de-DE" altLang="ja-JP"/>
              <a:pPr/>
              <a:t>‹#›</a:t>
            </a:fld>
            <a:endParaRPr lang="de-DE" altLang="ja-JP"/>
          </a:p>
        </p:txBody>
      </p:sp>
      <p:sp>
        <p:nvSpPr>
          <p:cNvPr id="5" name="フッター プレースホルダ 4"/>
          <p:cNvSpPr>
            <a:spLocks noGrp="1"/>
          </p:cNvSpPr>
          <p:nvPr>
            <p:ph type="ftr" sz="quarter" idx="11"/>
          </p:nvPr>
        </p:nvSpPr>
        <p:spPr/>
        <p:txBody>
          <a:bodyPr/>
          <a:lstStyle>
            <a:lvl1pPr>
              <a:defRPr/>
            </a:lvl1pPr>
          </a:lstStyle>
          <a:p>
            <a:r>
              <a:rPr lang="de-DE" altLang="ja-JP"/>
              <a:t>Copyright 2010 FUJITSU LIMITED</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168275" y="-1588"/>
            <a:ext cx="6438900" cy="6464301"/>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 3"/>
          <p:cNvSpPr>
            <a:spLocks noGrp="1"/>
          </p:cNvSpPr>
          <p:nvPr>
            <p:ph type="sldNum" sz="quarter" idx="10"/>
          </p:nvPr>
        </p:nvSpPr>
        <p:spPr/>
        <p:txBody>
          <a:bodyPr/>
          <a:lstStyle>
            <a:lvl1pPr>
              <a:defRPr/>
            </a:lvl1pPr>
          </a:lstStyle>
          <a:p>
            <a:fld id="{4D23A1B9-125F-4C03-BEA7-CED47A483D7B}" type="slidenum">
              <a:rPr lang="de-DE" altLang="ja-JP"/>
              <a:pPr/>
              <a:t>‹#›</a:t>
            </a:fld>
            <a:endParaRPr lang="de-DE" altLang="ja-JP"/>
          </a:p>
        </p:txBody>
      </p:sp>
      <p:sp>
        <p:nvSpPr>
          <p:cNvPr id="5" name="フッター プレースホルダ 4"/>
          <p:cNvSpPr>
            <a:spLocks noGrp="1"/>
          </p:cNvSpPr>
          <p:nvPr>
            <p:ph type="ftr" sz="quarter" idx="11"/>
          </p:nvPr>
        </p:nvSpPr>
        <p:spPr/>
        <p:txBody>
          <a:bodyPr/>
          <a:lstStyle>
            <a:lvl1pPr>
              <a:defRPr/>
            </a:lvl1pPr>
          </a:lstStyle>
          <a:p>
            <a:r>
              <a:rPr lang="de-DE" altLang="ja-JP"/>
              <a:t>Copyright 2010 FUJITSU LIMITED</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 3"/>
          <p:cNvSpPr>
            <a:spLocks noGrp="1"/>
          </p:cNvSpPr>
          <p:nvPr>
            <p:ph type="sldNum" sz="quarter" idx="10"/>
          </p:nvPr>
        </p:nvSpPr>
        <p:spPr/>
        <p:txBody>
          <a:bodyPr/>
          <a:lstStyle>
            <a:lvl1pPr>
              <a:defRPr/>
            </a:lvl1pPr>
          </a:lstStyle>
          <a:p>
            <a:fld id="{E7B741BD-68EB-48D6-8DF8-C3A95043B516}" type="slidenum">
              <a:rPr lang="de-DE" altLang="ja-JP"/>
              <a:pPr/>
              <a:t>‹#›</a:t>
            </a:fld>
            <a:endParaRPr lang="de-DE" altLang="ja-JP"/>
          </a:p>
        </p:txBody>
      </p:sp>
      <p:sp>
        <p:nvSpPr>
          <p:cNvPr id="5" name="フッター プレースホルダ 4"/>
          <p:cNvSpPr>
            <a:spLocks noGrp="1"/>
          </p:cNvSpPr>
          <p:nvPr>
            <p:ph type="ftr" sz="quarter" idx="11"/>
          </p:nvPr>
        </p:nvSpPr>
        <p:spPr/>
        <p:txBody>
          <a:bodyPr/>
          <a:lstStyle>
            <a:lvl1pPr>
              <a:defRPr/>
            </a:lvl1pPr>
          </a:lstStyle>
          <a:p>
            <a:r>
              <a:rPr lang="de-DE" altLang="ja-JP" dirty="0" smtClean="0"/>
              <a:t>Copyright 2012 FUJITSU LIMITED</a:t>
            </a:r>
            <a:endParaRPr lang="de-DE"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スライド番号プレースホルダ 3"/>
          <p:cNvSpPr>
            <a:spLocks noGrp="1"/>
          </p:cNvSpPr>
          <p:nvPr>
            <p:ph type="sldNum" sz="quarter" idx="10"/>
          </p:nvPr>
        </p:nvSpPr>
        <p:spPr/>
        <p:txBody>
          <a:bodyPr/>
          <a:lstStyle>
            <a:lvl1pPr>
              <a:defRPr/>
            </a:lvl1pPr>
          </a:lstStyle>
          <a:p>
            <a:fld id="{1A0C7CB8-7347-4BD8-B0D5-78D7132BF44E}" type="slidenum">
              <a:rPr lang="de-DE" altLang="ja-JP"/>
              <a:pPr/>
              <a:t>‹#›</a:t>
            </a:fld>
            <a:endParaRPr lang="de-DE" altLang="ja-JP"/>
          </a:p>
        </p:txBody>
      </p:sp>
      <p:sp>
        <p:nvSpPr>
          <p:cNvPr id="5" name="フッター プレースホルダ 4"/>
          <p:cNvSpPr>
            <a:spLocks noGrp="1"/>
          </p:cNvSpPr>
          <p:nvPr>
            <p:ph type="ftr" sz="quarter" idx="11"/>
          </p:nvPr>
        </p:nvSpPr>
        <p:spPr/>
        <p:txBody>
          <a:bodyPr/>
          <a:lstStyle>
            <a:lvl1pPr>
              <a:defRPr/>
            </a:lvl1pPr>
          </a:lstStyle>
          <a:p>
            <a:r>
              <a:rPr lang="de-DE" altLang="ja-JP" dirty="0" smtClean="0"/>
              <a:t>Copyright 2012 FUJITSU LIMITED</a:t>
            </a:r>
            <a:endParaRPr lang="de-DE" altLang="ja-JP"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 4"/>
          <p:cNvSpPr>
            <a:spLocks noGrp="1"/>
          </p:cNvSpPr>
          <p:nvPr>
            <p:ph type="sldNum" sz="quarter" idx="10"/>
          </p:nvPr>
        </p:nvSpPr>
        <p:spPr/>
        <p:txBody>
          <a:bodyPr/>
          <a:lstStyle>
            <a:lvl1pPr>
              <a:defRPr/>
            </a:lvl1pPr>
          </a:lstStyle>
          <a:p>
            <a:fld id="{9D3E2C48-F135-48C7-97AD-96313148DF6E}" type="slidenum">
              <a:rPr lang="de-DE" altLang="ja-JP"/>
              <a:pPr/>
              <a:t>‹#›</a:t>
            </a:fld>
            <a:endParaRPr lang="de-DE" altLang="ja-JP"/>
          </a:p>
        </p:txBody>
      </p:sp>
      <p:sp>
        <p:nvSpPr>
          <p:cNvPr id="6" name="フッター プレースホルダ 5"/>
          <p:cNvSpPr>
            <a:spLocks noGrp="1"/>
          </p:cNvSpPr>
          <p:nvPr>
            <p:ph type="ftr" sz="quarter" idx="11"/>
          </p:nvPr>
        </p:nvSpPr>
        <p:spPr/>
        <p:txBody>
          <a:bodyPr/>
          <a:lstStyle>
            <a:lvl1pPr>
              <a:defRPr/>
            </a:lvl1pPr>
          </a:lstStyle>
          <a:p>
            <a:r>
              <a:rPr lang="de-DE" altLang="ja-JP" dirty="0" smtClean="0"/>
              <a:t>Copyright 2012 FUJITSU LIMITED</a:t>
            </a:r>
            <a:endParaRPr lang="de-DE" altLang="ja-JP"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 6"/>
          <p:cNvSpPr>
            <a:spLocks noGrp="1"/>
          </p:cNvSpPr>
          <p:nvPr>
            <p:ph type="sldNum" sz="quarter" idx="10"/>
          </p:nvPr>
        </p:nvSpPr>
        <p:spPr/>
        <p:txBody>
          <a:bodyPr/>
          <a:lstStyle>
            <a:lvl1pPr>
              <a:defRPr/>
            </a:lvl1pPr>
          </a:lstStyle>
          <a:p>
            <a:fld id="{0F75496F-E1F3-4E16-8AF4-8E31F7329DBC}" type="slidenum">
              <a:rPr lang="de-DE" altLang="ja-JP"/>
              <a:pPr/>
              <a:t>‹#›</a:t>
            </a:fld>
            <a:endParaRPr lang="de-DE" altLang="ja-JP"/>
          </a:p>
        </p:txBody>
      </p:sp>
      <p:sp>
        <p:nvSpPr>
          <p:cNvPr id="8" name="フッター プレースホルダ 7"/>
          <p:cNvSpPr>
            <a:spLocks noGrp="1"/>
          </p:cNvSpPr>
          <p:nvPr>
            <p:ph type="ftr" sz="quarter" idx="11"/>
          </p:nvPr>
        </p:nvSpPr>
        <p:spPr/>
        <p:txBody>
          <a:bodyPr/>
          <a:lstStyle>
            <a:lvl1pPr>
              <a:defRPr/>
            </a:lvl1pPr>
          </a:lstStyle>
          <a:p>
            <a:r>
              <a:rPr lang="de-DE" altLang="ja-JP" dirty="0" smtClean="0"/>
              <a:t>Copyright 2012 FUJITSU LIMITED</a:t>
            </a:r>
            <a:endParaRPr lang="de-DE" altLang="ja-JP"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スライド番号プレースホルダ 2"/>
          <p:cNvSpPr>
            <a:spLocks noGrp="1"/>
          </p:cNvSpPr>
          <p:nvPr>
            <p:ph type="sldNum" sz="quarter" idx="10"/>
          </p:nvPr>
        </p:nvSpPr>
        <p:spPr/>
        <p:txBody>
          <a:bodyPr/>
          <a:lstStyle>
            <a:lvl1pPr>
              <a:defRPr/>
            </a:lvl1pPr>
          </a:lstStyle>
          <a:p>
            <a:fld id="{9E315FB2-3B32-4230-9EC7-9360C922F3AC}" type="slidenum">
              <a:rPr lang="de-DE" altLang="ja-JP"/>
              <a:pPr/>
              <a:t>‹#›</a:t>
            </a:fld>
            <a:endParaRPr lang="de-DE" altLang="ja-JP"/>
          </a:p>
        </p:txBody>
      </p:sp>
      <p:sp>
        <p:nvSpPr>
          <p:cNvPr id="4" name="フッター プレースホルダ 3"/>
          <p:cNvSpPr>
            <a:spLocks noGrp="1"/>
          </p:cNvSpPr>
          <p:nvPr>
            <p:ph type="ftr" sz="quarter" idx="11"/>
          </p:nvPr>
        </p:nvSpPr>
        <p:spPr/>
        <p:txBody>
          <a:bodyPr/>
          <a:lstStyle>
            <a:lvl1pPr>
              <a:defRPr/>
            </a:lvl1pPr>
          </a:lstStyle>
          <a:p>
            <a:r>
              <a:rPr lang="de-DE" altLang="ja-JP" dirty="0" smtClean="0"/>
              <a:t>Copyright 2012 FUJITSU LIMITED</a:t>
            </a:r>
            <a:endParaRPr lang="de-DE" altLang="ja-JP"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0"/>
          </p:nvPr>
        </p:nvSpPr>
        <p:spPr/>
        <p:txBody>
          <a:bodyPr/>
          <a:lstStyle>
            <a:lvl1pPr>
              <a:defRPr/>
            </a:lvl1pPr>
          </a:lstStyle>
          <a:p>
            <a:fld id="{2DE7B802-0B9F-4A36-A3F3-1869697929C4}" type="slidenum">
              <a:rPr lang="de-DE" altLang="ja-JP"/>
              <a:pPr/>
              <a:t>‹#›</a:t>
            </a:fld>
            <a:endParaRPr lang="de-DE" altLang="ja-JP"/>
          </a:p>
        </p:txBody>
      </p:sp>
      <p:sp>
        <p:nvSpPr>
          <p:cNvPr id="3" name="フッター プレースホルダ 2"/>
          <p:cNvSpPr>
            <a:spLocks noGrp="1"/>
          </p:cNvSpPr>
          <p:nvPr>
            <p:ph type="ftr" sz="quarter" idx="11"/>
          </p:nvPr>
        </p:nvSpPr>
        <p:spPr/>
        <p:txBody>
          <a:bodyPr/>
          <a:lstStyle>
            <a:lvl1pPr>
              <a:defRPr/>
            </a:lvl1pPr>
          </a:lstStyle>
          <a:p>
            <a:r>
              <a:rPr lang="de-DE" altLang="ja-JP"/>
              <a:t>Copyright 2010 FUJITSU LIMITED</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スライド番号プレースホルダ 4"/>
          <p:cNvSpPr>
            <a:spLocks noGrp="1"/>
          </p:cNvSpPr>
          <p:nvPr>
            <p:ph type="sldNum" sz="quarter" idx="10"/>
          </p:nvPr>
        </p:nvSpPr>
        <p:spPr/>
        <p:txBody>
          <a:bodyPr/>
          <a:lstStyle>
            <a:lvl1pPr>
              <a:defRPr/>
            </a:lvl1pPr>
          </a:lstStyle>
          <a:p>
            <a:fld id="{E3525118-A0A4-466C-8435-5C1D6A0A03EE}" type="slidenum">
              <a:rPr lang="de-DE" altLang="ja-JP"/>
              <a:pPr/>
              <a:t>‹#›</a:t>
            </a:fld>
            <a:endParaRPr lang="de-DE" altLang="ja-JP"/>
          </a:p>
        </p:txBody>
      </p:sp>
      <p:sp>
        <p:nvSpPr>
          <p:cNvPr id="6" name="フッター プレースホルダ 5"/>
          <p:cNvSpPr>
            <a:spLocks noGrp="1"/>
          </p:cNvSpPr>
          <p:nvPr>
            <p:ph type="ftr" sz="quarter" idx="11"/>
          </p:nvPr>
        </p:nvSpPr>
        <p:spPr/>
        <p:txBody>
          <a:bodyPr/>
          <a:lstStyle>
            <a:lvl1pPr>
              <a:defRPr/>
            </a:lvl1pPr>
          </a:lstStyle>
          <a:p>
            <a:r>
              <a:rPr lang="de-DE" altLang="ja-JP"/>
              <a:t>Copyright 2010 FUJITSU LIMITED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アイコンをクリックして図を追加</a:t>
            </a:r>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スライド番号プレースホルダ 4"/>
          <p:cNvSpPr>
            <a:spLocks noGrp="1"/>
          </p:cNvSpPr>
          <p:nvPr>
            <p:ph type="sldNum" sz="quarter" idx="10"/>
          </p:nvPr>
        </p:nvSpPr>
        <p:spPr/>
        <p:txBody>
          <a:bodyPr/>
          <a:lstStyle>
            <a:lvl1pPr>
              <a:defRPr/>
            </a:lvl1pPr>
          </a:lstStyle>
          <a:p>
            <a:fld id="{D5FC1DCB-4FF7-4B8E-AA1D-F85D98461824}" type="slidenum">
              <a:rPr lang="de-DE" altLang="ja-JP"/>
              <a:pPr/>
              <a:t>‹#›</a:t>
            </a:fld>
            <a:endParaRPr lang="de-DE" altLang="ja-JP"/>
          </a:p>
        </p:txBody>
      </p:sp>
      <p:sp>
        <p:nvSpPr>
          <p:cNvPr id="6" name="フッター プレースホルダ 5"/>
          <p:cNvSpPr>
            <a:spLocks noGrp="1"/>
          </p:cNvSpPr>
          <p:nvPr>
            <p:ph type="ftr" sz="quarter" idx="11"/>
          </p:nvPr>
        </p:nvSpPr>
        <p:spPr/>
        <p:txBody>
          <a:bodyPr/>
          <a:lstStyle>
            <a:lvl1pPr>
              <a:defRPr/>
            </a:lvl1pPr>
          </a:lstStyle>
          <a:p>
            <a:r>
              <a:rPr lang="de-DE" altLang="ja-JP"/>
              <a:t>Copyright 2010 FUJITSU LIMITED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0" name="Picture 26" descr="ContentGray20_L150"/>
          <p:cNvPicPr>
            <a:picLocks noChangeAspect="1" noChangeArrowheads="1"/>
          </p:cNvPicPr>
          <p:nvPr/>
        </p:nvPicPr>
        <p:blipFill>
          <a:blip r:embed="rId13" cstate="print"/>
          <a:srcRect/>
          <a:stretch>
            <a:fillRect/>
          </a:stretch>
        </p:blipFill>
        <p:spPr bwMode="gray">
          <a:xfrm>
            <a:off x="0" y="0"/>
            <a:ext cx="9144000" cy="1073150"/>
          </a:xfrm>
          <a:prstGeom prst="rect">
            <a:avLst/>
          </a:prstGeom>
          <a:noFill/>
        </p:spPr>
      </p:pic>
      <p:grpSp>
        <p:nvGrpSpPr>
          <p:cNvPr id="646158"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endParaRPr lang="ja-JP" altLang="en-US"/>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ja-JP" altLang="en-US"/>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ja-JP" altLang="en-US"/>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ja-JP" altLang="en-US"/>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ja-JP" altLang="en-US"/>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ja-JP" altLang="en-US"/>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ja-JP" altLang="en-US"/>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ja-JP" altLang="en-US"/>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ja-JP" altLang="en-US"/>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endParaRPr lang="ja-JP"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306C8923-D98C-409F-BB32-DC4EC67D129C}" type="slidenum">
              <a:rPr lang="de-DE" altLang="ja-JP"/>
              <a:pPr/>
              <a:t>‹#›</a:t>
            </a:fld>
            <a:endParaRPr lang="de-DE" altLang="ja-JP"/>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r>
              <a:rPr lang="de-DE" altLang="ja-JP" dirty="0" smtClean="0"/>
              <a:t>Copyright 2012 FUJITSU LIMITED</a:t>
            </a:r>
            <a:endParaRPr lang="de-DE" altLang="ja-JP" dirty="0"/>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hf hdr="0" dt="0"/>
  <p:txStyles>
    <p:titleStyle>
      <a:lvl1pPr algn="l" rtl="0" eaLnBrk="1" fontAlgn="base" hangingPunct="1">
        <a:spcBef>
          <a:spcPct val="0"/>
        </a:spcBef>
        <a:spcAft>
          <a:spcPct val="0"/>
        </a:spcAft>
        <a:tabLst>
          <a:tab pos="3676650" algn="l"/>
        </a:tabLst>
        <a:defRPr kumimoji="1" sz="3200">
          <a:solidFill>
            <a:schemeClr val="tx2"/>
          </a:solidFill>
          <a:latin typeface="+mj-lt"/>
          <a:ea typeface="+mj-ea"/>
          <a:cs typeface="+mj-cs"/>
        </a:defRPr>
      </a:lvl1pPr>
      <a:lvl2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1" fontAlgn="base" hangingPunct="1">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1" fontAlgn="base" hangingPunct="1">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1" fontAlgn="base" hangingPunct="1">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1" fontAlgn="base" hangingPunct="1">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3"/>
          <p:cNvSpPr>
            <a:spLocks noGrp="1" noChangeArrowheads="1"/>
          </p:cNvSpPr>
          <p:nvPr>
            <p:ph type="ftr" sz="quarter" idx="3"/>
          </p:nvPr>
        </p:nvSpPr>
        <p:spPr/>
        <p:txBody>
          <a:bodyPr/>
          <a:lstStyle/>
          <a:p>
            <a:r>
              <a:rPr lang="de-DE" altLang="ja-JP" dirty="0"/>
              <a:t>Copyright </a:t>
            </a:r>
            <a:r>
              <a:rPr lang="de-DE" altLang="ja-JP" dirty="0" smtClean="0"/>
              <a:t>2012 </a:t>
            </a:r>
            <a:r>
              <a:rPr lang="de-DE" altLang="ja-JP" dirty="0"/>
              <a:t>FUJITSU LIMITED</a:t>
            </a:r>
          </a:p>
        </p:txBody>
      </p:sp>
      <p:sp>
        <p:nvSpPr>
          <p:cNvPr id="551938" name="Rectangle 2"/>
          <p:cNvSpPr>
            <a:spLocks noGrp="1" noChangeArrowheads="1"/>
          </p:cNvSpPr>
          <p:nvPr>
            <p:ph type="ctrTitle"/>
          </p:nvPr>
        </p:nvSpPr>
        <p:spPr/>
        <p:txBody>
          <a:bodyPr/>
          <a:lstStyle/>
          <a:p>
            <a:r>
              <a:rPr lang="en-US" altLang="ja-JP" dirty="0" smtClean="0"/>
              <a:t>Cyclic POC</a:t>
            </a:r>
            <a:br>
              <a:rPr lang="en-US" altLang="ja-JP" dirty="0" smtClean="0"/>
            </a:br>
            <a:r>
              <a:rPr lang="en-US" altLang="ja-JP" dirty="0" smtClean="0"/>
              <a:t>(JCTVC-I0045)</a:t>
            </a:r>
            <a:endParaRPr lang="en-US" altLang="ja-JP" dirty="0"/>
          </a:p>
        </p:txBody>
      </p:sp>
      <p:sp>
        <p:nvSpPr>
          <p:cNvPr id="551939" name="Rectangle 3"/>
          <p:cNvSpPr>
            <a:spLocks noGrp="1" noChangeArrowheads="1"/>
          </p:cNvSpPr>
          <p:nvPr>
            <p:ph type="subTitle" idx="1"/>
            <p:custDataLst>
              <p:tags r:id="rId1"/>
            </p:custDataLst>
          </p:nvPr>
        </p:nvSpPr>
        <p:spPr/>
        <p:txBody>
          <a:bodyPr/>
          <a:lstStyle/>
          <a:p>
            <a:endParaRPr lang="en-US" altLang="ja-JP" dirty="0"/>
          </a:p>
          <a:p>
            <a:r>
              <a:rPr lang="en-US" altLang="ja-JP" dirty="0" err="1" smtClean="0"/>
              <a:t>J.Koyama</a:t>
            </a:r>
            <a:r>
              <a:rPr lang="en-US" altLang="ja-JP" dirty="0" smtClean="0"/>
              <a:t>, </a:t>
            </a:r>
            <a:r>
              <a:rPr lang="en-US" altLang="ja-JP" dirty="0" err="1" smtClean="0"/>
              <a:t>K.Kazui</a:t>
            </a:r>
            <a:r>
              <a:rPr lang="en-US" altLang="ja-JP" dirty="0" smtClean="0"/>
              <a:t>, </a:t>
            </a:r>
            <a:r>
              <a:rPr lang="en-US" altLang="ja-JP" dirty="0" err="1" smtClean="0"/>
              <a:t>S.Shimada</a:t>
            </a:r>
            <a:r>
              <a:rPr lang="en-US" altLang="ja-JP" dirty="0" smtClean="0"/>
              <a:t> and </a:t>
            </a:r>
            <a:r>
              <a:rPr lang="en-US" altLang="ja-JP" dirty="0" err="1" smtClean="0"/>
              <a:t>A.Nakagawa</a:t>
            </a:r>
            <a:endParaRPr lang="en-US" altLang="ja-JP" dirty="0" smtClean="0"/>
          </a:p>
          <a:p>
            <a:r>
              <a:rPr lang="en-US" altLang="ja-JP" dirty="0" smtClean="0"/>
              <a:t>FUJITSU LABORATORIES LTD.</a:t>
            </a:r>
          </a:p>
          <a:p>
            <a:endParaRPr lang="en-US" altLang="ja-JP" dirty="0"/>
          </a:p>
          <a:p>
            <a:r>
              <a:rPr lang="en-US" altLang="ja-JP" dirty="0" smtClean="0"/>
              <a:t>9</a:t>
            </a:r>
            <a:r>
              <a:rPr lang="en-US" altLang="ja-JP" baseline="30000" dirty="0" smtClean="0"/>
              <a:t>th</a:t>
            </a:r>
            <a:r>
              <a:rPr lang="en-US" altLang="ja-JP" dirty="0" smtClean="0"/>
              <a:t> JCT-VC Meeting</a:t>
            </a:r>
            <a:endParaRPr lang="en-US" altLang="ja-JP"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r>
              <a:rPr lang="en-US" altLang="ja-JP" smtClean="0"/>
              <a:t>Summary</a:t>
            </a:r>
            <a:endParaRPr lang="ja-JP" altLang="en-US" smtClean="0"/>
          </a:p>
        </p:txBody>
      </p:sp>
      <p:sp>
        <p:nvSpPr>
          <p:cNvPr id="3" name="コンテンツ プレースホルダ 2"/>
          <p:cNvSpPr>
            <a:spLocks noGrp="1"/>
          </p:cNvSpPr>
          <p:nvPr>
            <p:ph idx="1"/>
          </p:nvPr>
        </p:nvSpPr>
        <p:spPr/>
        <p:txBody>
          <a:bodyPr/>
          <a:lstStyle/>
          <a:p>
            <a:pPr>
              <a:defRPr/>
            </a:pPr>
            <a:r>
              <a:rPr lang="en-US" altLang="ja-JP" dirty="0" smtClean="0"/>
              <a:t>We propose to change the definition of picture order count (POC) so that the POC value can be cyclic.</a:t>
            </a:r>
          </a:p>
          <a:p>
            <a:pPr lvl="1">
              <a:defRPr/>
            </a:pPr>
            <a:r>
              <a:rPr lang="en-US" altLang="ja-JP" dirty="0" smtClean="0"/>
              <a:t>POC value is stored in </a:t>
            </a:r>
            <a:r>
              <a:rPr lang="en-US" altLang="ja-JP" b="1" dirty="0" smtClean="0">
                <a:effectLst>
                  <a:outerShdw blurRad="38100" dist="38100" dir="2700000" algn="tl">
                    <a:srgbClr val="000000">
                      <a:alpha val="43137"/>
                    </a:srgbClr>
                  </a:outerShdw>
                </a:effectLst>
              </a:rPr>
              <a:t>unsigned</a:t>
            </a:r>
            <a:r>
              <a:rPr lang="en-US" altLang="ja-JP" dirty="0" smtClean="0"/>
              <a:t> 32-bit register.</a:t>
            </a:r>
          </a:p>
          <a:p>
            <a:pPr lvl="1">
              <a:defRPr/>
            </a:pPr>
            <a:r>
              <a:rPr lang="en-US" altLang="ja-JP" dirty="0" smtClean="0"/>
              <a:t>No changes of the syntax and the pixel decoding process</a:t>
            </a:r>
          </a:p>
          <a:p>
            <a:pPr>
              <a:defRPr/>
            </a:pPr>
            <a:r>
              <a:rPr lang="en-US" altLang="ja-JP" dirty="0" smtClean="0"/>
              <a:t>Resubmission of JCTVC-H0257</a:t>
            </a:r>
          </a:p>
          <a:p>
            <a:pPr lvl="1">
              <a:defRPr/>
            </a:pPr>
            <a:r>
              <a:rPr lang="en-US" altLang="ja-JP" dirty="0" smtClean="0"/>
              <a:t>Proposed text is ready.</a:t>
            </a:r>
          </a:p>
        </p:txBody>
      </p:sp>
      <p:sp>
        <p:nvSpPr>
          <p:cNvPr id="5" name="スライド番号プレースホルダー 4"/>
          <p:cNvSpPr>
            <a:spLocks noGrp="1"/>
          </p:cNvSpPr>
          <p:nvPr>
            <p:ph type="sldNum" sz="quarter" idx="10"/>
          </p:nvPr>
        </p:nvSpPr>
        <p:spPr/>
        <p:txBody>
          <a:bodyPr/>
          <a:lstStyle/>
          <a:p>
            <a:fld id="{E7B741BD-68EB-48D6-8DF8-C3A95043B516}" type="slidenum">
              <a:rPr lang="de-DE" altLang="ja-JP" smtClean="0"/>
              <a:pPr/>
              <a:t>1</a:t>
            </a:fld>
            <a:endParaRPr lang="de-DE" altLang="ja-JP"/>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p:txBody>
          <a:bodyPr/>
          <a:lstStyle/>
          <a:p>
            <a:r>
              <a:rPr lang="en-US" altLang="ja-JP" smtClean="0"/>
              <a:t>Introduction</a:t>
            </a:r>
            <a:endParaRPr lang="ja-JP" altLang="en-US" smtClean="0"/>
          </a:p>
        </p:txBody>
      </p:sp>
      <p:sp>
        <p:nvSpPr>
          <p:cNvPr id="5123" name="コンテンツ プレースホルダ 2"/>
          <p:cNvSpPr>
            <a:spLocks noGrp="1"/>
          </p:cNvSpPr>
          <p:nvPr>
            <p:ph idx="1"/>
          </p:nvPr>
        </p:nvSpPr>
        <p:spPr/>
        <p:txBody>
          <a:bodyPr/>
          <a:lstStyle/>
          <a:p>
            <a:pPr>
              <a:defRPr/>
            </a:pPr>
            <a:r>
              <a:rPr lang="en-US" altLang="ja-JP" dirty="0" smtClean="0"/>
              <a:t>POC in WD6.0</a:t>
            </a:r>
          </a:p>
          <a:p>
            <a:pPr lvl="1">
              <a:defRPr/>
            </a:pPr>
            <a:r>
              <a:rPr lang="en-US" altLang="ja-JP" dirty="0" smtClean="0"/>
              <a:t>32-bit </a:t>
            </a:r>
            <a:r>
              <a:rPr lang="en-US" altLang="ja-JP" b="1" dirty="0" smtClean="0">
                <a:effectLst>
                  <a:outerShdw blurRad="38100" dist="38100" dir="2700000" algn="tl">
                    <a:srgbClr val="000000">
                      <a:alpha val="43137"/>
                    </a:srgbClr>
                  </a:outerShdw>
                </a:effectLst>
              </a:rPr>
              <a:t>signed</a:t>
            </a:r>
            <a:r>
              <a:rPr lang="en-US" altLang="ja-JP" dirty="0" smtClean="0"/>
              <a:t> integer, [-2</a:t>
            </a:r>
            <a:r>
              <a:rPr lang="en-US" altLang="ja-JP" baseline="30000" dirty="0" smtClean="0"/>
              <a:t>31</a:t>
            </a:r>
            <a:r>
              <a:rPr lang="en-US" altLang="ja-JP" dirty="0" smtClean="0"/>
              <a:t>, 2</a:t>
            </a:r>
            <a:r>
              <a:rPr lang="en-US" altLang="ja-JP" baseline="30000" dirty="0" smtClean="0"/>
              <a:t>31</a:t>
            </a:r>
            <a:r>
              <a:rPr lang="en-US" altLang="ja-JP" dirty="0" smtClean="0"/>
              <a:t>-1]</a:t>
            </a:r>
          </a:p>
          <a:p>
            <a:pPr lvl="1">
              <a:defRPr/>
            </a:pPr>
            <a:r>
              <a:rPr lang="en-US" altLang="ja-JP" dirty="0" smtClean="0"/>
              <a:t>Each picture in the same sequence must have an unique POC value.</a:t>
            </a:r>
          </a:p>
          <a:p>
            <a:pPr lvl="1">
              <a:buFont typeface="Wingdings" pitchFamily="2" charset="2"/>
              <a:buNone/>
              <a:defRPr/>
            </a:pPr>
            <a:r>
              <a:rPr lang="en-US" altLang="ja-JP" dirty="0" smtClean="0"/>
              <a:t>    </a:t>
            </a:r>
            <a:r>
              <a:rPr lang="ja-JP" altLang="en-US" dirty="0" smtClean="0"/>
              <a:t>→ </a:t>
            </a:r>
            <a:r>
              <a:rPr lang="en-US" altLang="ja-JP" dirty="0" smtClean="0"/>
              <a:t>IDR shall be inserted when POC value reaches to 2</a:t>
            </a:r>
            <a:r>
              <a:rPr lang="en-US" altLang="ja-JP" baseline="30000" dirty="0" smtClean="0"/>
              <a:t>31</a:t>
            </a:r>
            <a:r>
              <a:rPr lang="en-US" altLang="ja-JP" dirty="0" smtClean="0"/>
              <a:t>.</a:t>
            </a:r>
          </a:p>
          <a:p>
            <a:pPr lvl="1">
              <a:buFont typeface="Wingdings" pitchFamily="2" charset="2"/>
              <a:buNone/>
              <a:defRPr/>
            </a:pPr>
            <a:r>
              <a:rPr lang="en-US" altLang="ja-JP" dirty="0" smtClean="0"/>
              <a:t>    </a:t>
            </a:r>
            <a:r>
              <a:rPr lang="ja-JP" altLang="en-US" dirty="0" smtClean="0"/>
              <a:t>→ </a:t>
            </a:r>
            <a:r>
              <a:rPr lang="en-US" altLang="ja-JP" dirty="0" smtClean="0"/>
              <a:t>1.1 year for 60Hz sequence</a:t>
            </a:r>
          </a:p>
          <a:p>
            <a:pPr>
              <a:defRPr/>
            </a:pPr>
            <a:r>
              <a:rPr lang="en-US" altLang="ja-JP" dirty="0" smtClean="0"/>
              <a:t>Remote surveillance cameras used in public infrastructure systems</a:t>
            </a:r>
          </a:p>
          <a:p>
            <a:pPr lvl="1">
              <a:defRPr/>
            </a:pPr>
            <a:r>
              <a:rPr lang="en-US" altLang="ja-JP" b="1" dirty="0" smtClean="0">
                <a:effectLst>
                  <a:outerShdw blurRad="38100" dist="38100" dir="2700000" algn="tl">
                    <a:srgbClr val="000000">
                      <a:alpha val="43137"/>
                    </a:srgbClr>
                  </a:outerShdw>
                </a:effectLst>
              </a:rPr>
              <a:t>Low delay video transmission</a:t>
            </a:r>
          </a:p>
          <a:p>
            <a:pPr lvl="1">
              <a:buFont typeface="Wingdings" pitchFamily="2" charset="2"/>
              <a:buNone/>
              <a:defRPr/>
            </a:pPr>
            <a:r>
              <a:rPr lang="en-US" altLang="ja-JP" dirty="0" smtClean="0"/>
              <a:t>    </a:t>
            </a:r>
            <a:r>
              <a:rPr lang="ja-JP" altLang="en-US" dirty="0" smtClean="0"/>
              <a:t>→ </a:t>
            </a:r>
            <a:r>
              <a:rPr lang="en-US" altLang="ja-JP" dirty="0" smtClean="0"/>
              <a:t>For remote camera control</a:t>
            </a:r>
          </a:p>
          <a:p>
            <a:pPr lvl="1">
              <a:buFont typeface="Wingdings" pitchFamily="2" charset="2"/>
              <a:buNone/>
              <a:defRPr/>
            </a:pPr>
            <a:r>
              <a:rPr lang="en-US" altLang="ja-JP" dirty="0" smtClean="0"/>
              <a:t>    </a:t>
            </a:r>
            <a:r>
              <a:rPr lang="ja-JP" altLang="en-US" dirty="0" smtClean="0"/>
              <a:t>→ </a:t>
            </a:r>
            <a:r>
              <a:rPr lang="en-US" altLang="ja-JP" dirty="0" smtClean="0"/>
              <a:t>Intra line refresh is used instead of intra picture refresh.</a:t>
            </a:r>
          </a:p>
          <a:p>
            <a:pPr lvl="1">
              <a:defRPr/>
            </a:pPr>
            <a:r>
              <a:rPr lang="en-US" altLang="ja-JP" b="1" dirty="0" smtClean="0">
                <a:effectLst>
                  <a:outerShdw blurRad="38100" dist="38100" dir="2700000" algn="tl">
                    <a:srgbClr val="000000">
                      <a:alpha val="43137"/>
                    </a:srgbClr>
                  </a:outerShdw>
                </a:effectLst>
              </a:rPr>
              <a:t>24/365 operation</a:t>
            </a:r>
          </a:p>
          <a:p>
            <a:pPr lvl="1">
              <a:defRPr/>
            </a:pPr>
            <a:endParaRPr lang="en-US" altLang="ja-JP" dirty="0" smtClean="0"/>
          </a:p>
          <a:p>
            <a:pPr lvl="1">
              <a:defRPr/>
            </a:pPr>
            <a:r>
              <a:rPr lang="en-US" altLang="ja-JP" dirty="0" smtClean="0"/>
              <a:t>AVC-based product example: http://www.fujitsu.com/global/services/computing/peripheral/video/products/ip920e/</a:t>
            </a:r>
          </a:p>
          <a:p>
            <a:pPr lvl="1">
              <a:defRPr/>
            </a:pPr>
            <a:endParaRPr lang="en-US" altLang="ja-JP" dirty="0" smtClean="0"/>
          </a:p>
          <a:p>
            <a:pPr lvl="1">
              <a:defRPr/>
            </a:pPr>
            <a:endParaRPr lang="en-US" altLang="ja-JP" dirty="0" smtClean="0">
              <a:solidFill>
                <a:schemeClr val="tx1"/>
              </a:solidFill>
            </a:endParaRPr>
          </a:p>
        </p:txBody>
      </p:sp>
      <p:sp>
        <p:nvSpPr>
          <p:cNvPr id="3" name="スライド番号プレースホルダー 2"/>
          <p:cNvSpPr>
            <a:spLocks noGrp="1"/>
          </p:cNvSpPr>
          <p:nvPr>
            <p:ph type="sldNum" sz="quarter" idx="10"/>
          </p:nvPr>
        </p:nvSpPr>
        <p:spPr/>
        <p:txBody>
          <a:bodyPr/>
          <a:lstStyle/>
          <a:p>
            <a:fld id="{E7B741BD-68EB-48D6-8DF8-C3A95043B516}" type="slidenum">
              <a:rPr lang="de-DE" altLang="ja-JP" smtClean="0"/>
              <a:pPr/>
              <a:t>2</a:t>
            </a:fld>
            <a:endParaRPr lang="de-DE" altLang="ja-JP"/>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タイトル 1"/>
          <p:cNvSpPr>
            <a:spLocks noGrp="1"/>
          </p:cNvSpPr>
          <p:nvPr>
            <p:ph type="title"/>
          </p:nvPr>
        </p:nvSpPr>
        <p:spPr/>
        <p:txBody>
          <a:bodyPr/>
          <a:lstStyle/>
          <a:p>
            <a:r>
              <a:rPr lang="en-US" altLang="ja-JP" smtClean="0"/>
              <a:t>Problem</a:t>
            </a:r>
            <a:endParaRPr lang="ja-JP" altLang="en-US" smtClean="0"/>
          </a:p>
        </p:txBody>
      </p:sp>
      <p:sp>
        <p:nvSpPr>
          <p:cNvPr id="3" name="コンテンツ プレースホルダ 2"/>
          <p:cNvSpPr>
            <a:spLocks noGrp="1"/>
          </p:cNvSpPr>
          <p:nvPr>
            <p:ph idx="1"/>
          </p:nvPr>
        </p:nvSpPr>
        <p:spPr/>
        <p:txBody>
          <a:bodyPr/>
          <a:lstStyle/>
          <a:p>
            <a:pPr>
              <a:defRPr/>
            </a:pPr>
            <a:r>
              <a:rPr lang="en-US" altLang="ja-JP" dirty="0" smtClean="0"/>
              <a:t>The restriction in the current POC definition is problematic for low delay video encoder in 24/365 operation</a:t>
            </a:r>
          </a:p>
          <a:p>
            <a:pPr lvl="1">
              <a:defRPr/>
            </a:pPr>
            <a:r>
              <a:rPr lang="en-US" altLang="ja-JP" b="1" dirty="0" smtClean="0">
                <a:solidFill>
                  <a:schemeClr val="tx1"/>
                </a:solidFill>
                <a:effectLst>
                  <a:outerShdw blurRad="38100" dist="38100" dir="2700000" algn="tl">
                    <a:srgbClr val="000000">
                      <a:alpha val="43137"/>
                    </a:srgbClr>
                  </a:outerShdw>
                </a:effectLst>
              </a:rPr>
              <a:t>Burden in encoder design, difficulty in validation</a:t>
            </a:r>
          </a:p>
          <a:p>
            <a:pPr lvl="2">
              <a:buFontTx/>
              <a:buNone/>
              <a:defRPr/>
            </a:pPr>
            <a:r>
              <a:rPr lang="en-US" altLang="ja-JP" sz="2000" dirty="0" smtClean="0"/>
              <a:t>Implementing a function of an IDR picture insertion in the middle of the sequence is a burden because it happens quite rare (1.1 year).</a:t>
            </a:r>
          </a:p>
          <a:p>
            <a:pPr lvl="1">
              <a:defRPr/>
            </a:pPr>
            <a:r>
              <a:rPr lang="en-GB" altLang="ja-JP" b="1" dirty="0" smtClean="0">
                <a:solidFill>
                  <a:schemeClr val="tx1"/>
                </a:solidFill>
                <a:effectLst>
                  <a:outerShdw blurRad="38100" dist="38100" dir="2700000" algn="tl">
                    <a:srgbClr val="000000">
                      <a:alpha val="43137"/>
                    </a:srgbClr>
                  </a:outerShdw>
                </a:effectLst>
              </a:rPr>
              <a:t>Degradation in video quality</a:t>
            </a:r>
          </a:p>
          <a:p>
            <a:pPr lvl="2">
              <a:buFontTx/>
              <a:buNone/>
              <a:defRPr/>
            </a:pPr>
            <a:r>
              <a:rPr lang="en-GB" altLang="ja-JP" sz="2000" dirty="0" smtClean="0">
                <a:solidFill>
                  <a:schemeClr val="tx1"/>
                </a:solidFill>
              </a:rPr>
              <a:t>The buffer size for Intra line refresh</a:t>
            </a:r>
            <a:r>
              <a:rPr lang="en-GB" altLang="ja-JP" sz="2000" b="1" dirty="0" smtClean="0">
                <a:solidFill>
                  <a:schemeClr val="tx1"/>
                </a:solidFill>
                <a:effectLst>
                  <a:outerShdw blurRad="38100" dist="38100" dir="2700000" algn="tl">
                    <a:srgbClr val="000000">
                      <a:alpha val="43137"/>
                    </a:srgbClr>
                  </a:outerShdw>
                </a:effectLst>
              </a:rPr>
              <a:t> </a:t>
            </a:r>
            <a:r>
              <a:rPr lang="en-GB" altLang="ja-JP" sz="2000" dirty="0" smtClean="0">
                <a:solidFill>
                  <a:schemeClr val="tx1"/>
                </a:solidFill>
              </a:rPr>
              <a:t>is reduced to the averaged size of a picture for low delay operation.</a:t>
            </a:r>
          </a:p>
          <a:p>
            <a:pPr lvl="2">
              <a:buFontTx/>
              <a:buNone/>
              <a:defRPr/>
            </a:pPr>
            <a:r>
              <a:rPr lang="en-GB" altLang="ja-JP" sz="2000" dirty="0" smtClean="0">
                <a:solidFill>
                  <a:schemeClr val="tx1"/>
                </a:solidFill>
              </a:rPr>
              <a:t>Sudden degradation in picture quality happens at an inserted IDR picture since enough number of bits cannot be assigned to the IDR.</a:t>
            </a:r>
          </a:p>
          <a:p>
            <a:pPr>
              <a:defRPr/>
            </a:pPr>
            <a:r>
              <a:rPr lang="en-GB" altLang="ja-JP" sz="2600" dirty="0" smtClean="0">
                <a:solidFill>
                  <a:schemeClr val="tx1"/>
                </a:solidFill>
              </a:rPr>
              <a:t>No MMCO5 in HM6.0</a:t>
            </a:r>
          </a:p>
          <a:p>
            <a:pPr lvl="1">
              <a:defRPr/>
            </a:pPr>
            <a:r>
              <a:rPr lang="en-GB" altLang="ja-JP" sz="2200" dirty="0" smtClean="0">
                <a:solidFill>
                  <a:schemeClr val="tx1"/>
                </a:solidFill>
              </a:rPr>
              <a:t>MMCO5 in AVC can reset POC value to 0 without inserting an IDR picture.</a:t>
            </a:r>
          </a:p>
          <a:p>
            <a:pPr lvl="2">
              <a:defRPr/>
            </a:pPr>
            <a:r>
              <a:rPr lang="en-GB" altLang="ja-JP" dirty="0" smtClean="0">
                <a:solidFill>
                  <a:schemeClr val="tx1"/>
                </a:solidFill>
              </a:rPr>
              <a:t>Picture with MMCO5 can contain non-intra slices. No degradation is </a:t>
            </a:r>
            <a:r>
              <a:rPr lang="en-GB" altLang="ja-JP" dirty="0" smtClean="0">
                <a:solidFill>
                  <a:schemeClr val="tx1"/>
                </a:solidFill>
              </a:rPr>
              <a:t>occurred.</a:t>
            </a:r>
            <a:endParaRPr lang="en-GB" altLang="ja-JP" dirty="0" smtClean="0">
              <a:solidFill>
                <a:schemeClr val="tx1"/>
              </a:solidFill>
            </a:endParaRPr>
          </a:p>
          <a:p>
            <a:pPr lvl="1">
              <a:defRPr/>
            </a:pPr>
            <a:r>
              <a:rPr lang="en-GB" altLang="ja-JP" dirty="0" smtClean="0">
                <a:solidFill>
                  <a:schemeClr val="tx1"/>
                </a:solidFill>
              </a:rPr>
              <a:t>MMCO is removed from HM6.0.</a:t>
            </a:r>
          </a:p>
          <a:p>
            <a:pPr>
              <a:buFont typeface="Wingdings" pitchFamily="2" charset="2"/>
              <a:buNone/>
              <a:defRPr/>
            </a:pPr>
            <a:endParaRPr lang="ja-JP" altLang="en-US" dirty="0"/>
          </a:p>
        </p:txBody>
      </p:sp>
      <p:sp>
        <p:nvSpPr>
          <p:cNvPr id="5" name="スライド番号プレースホルダー 4"/>
          <p:cNvSpPr>
            <a:spLocks noGrp="1"/>
          </p:cNvSpPr>
          <p:nvPr>
            <p:ph type="sldNum" sz="quarter" idx="10"/>
          </p:nvPr>
        </p:nvSpPr>
        <p:spPr/>
        <p:txBody>
          <a:bodyPr/>
          <a:lstStyle/>
          <a:p>
            <a:fld id="{E7B741BD-68EB-48D6-8DF8-C3A95043B516}" type="slidenum">
              <a:rPr lang="de-DE" altLang="ja-JP" smtClean="0"/>
              <a:pPr/>
              <a:t>3</a:t>
            </a:fld>
            <a:endParaRPr lang="de-DE" altLang="ja-JP"/>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p:cNvSpPr>
            <a:spLocks noGrp="1"/>
          </p:cNvSpPr>
          <p:nvPr>
            <p:ph type="title"/>
          </p:nvPr>
        </p:nvSpPr>
        <p:spPr/>
        <p:txBody>
          <a:bodyPr/>
          <a:lstStyle/>
          <a:p>
            <a:r>
              <a:rPr lang="en-US" altLang="ja-JP" smtClean="0"/>
              <a:t>Proposal</a:t>
            </a:r>
            <a:endParaRPr lang="ja-JP" altLang="en-US" smtClean="0"/>
          </a:p>
        </p:txBody>
      </p:sp>
      <p:sp>
        <p:nvSpPr>
          <p:cNvPr id="3" name="コンテンツ プレースホルダ 2"/>
          <p:cNvSpPr>
            <a:spLocks noGrp="1"/>
          </p:cNvSpPr>
          <p:nvPr>
            <p:ph idx="1"/>
          </p:nvPr>
        </p:nvSpPr>
        <p:spPr>
          <a:xfrm>
            <a:off x="168275" y="765175"/>
            <a:ext cx="8786813" cy="5184775"/>
          </a:xfrm>
        </p:spPr>
        <p:txBody>
          <a:bodyPr/>
          <a:lstStyle/>
          <a:p>
            <a:pPr>
              <a:defRPr/>
            </a:pPr>
            <a:r>
              <a:rPr lang="en-GB" altLang="ja-JP" sz="2000" dirty="0" smtClean="0"/>
              <a:t>Modified definition of the POC value</a:t>
            </a:r>
          </a:p>
          <a:p>
            <a:pPr lvl="1">
              <a:defRPr/>
            </a:pPr>
            <a:r>
              <a:rPr lang="en-GB" altLang="ja-JP" sz="1800" dirty="0" smtClean="0"/>
              <a:t>POC value can be cyclic.</a:t>
            </a:r>
          </a:p>
          <a:p>
            <a:pPr lvl="1">
              <a:defRPr/>
            </a:pPr>
            <a:r>
              <a:rPr lang="en-GB" altLang="ja-JP" sz="1800" dirty="0" smtClean="0"/>
              <a:t>POC value is stored in 32-bit </a:t>
            </a:r>
            <a:r>
              <a:rPr lang="en-GB" altLang="ja-JP" sz="1800" b="1" dirty="0" smtClean="0">
                <a:effectLst>
                  <a:outerShdw blurRad="38100" dist="38100" dir="2700000" algn="tl">
                    <a:srgbClr val="000000">
                      <a:alpha val="43137"/>
                    </a:srgbClr>
                  </a:outerShdw>
                </a:effectLst>
              </a:rPr>
              <a:t>unsigned</a:t>
            </a:r>
            <a:r>
              <a:rPr lang="en-GB" altLang="ja-JP" sz="1800" dirty="0" smtClean="0"/>
              <a:t> integer.</a:t>
            </a:r>
          </a:p>
          <a:p>
            <a:pPr>
              <a:defRPr/>
            </a:pPr>
            <a:r>
              <a:rPr lang="en-GB" altLang="ja-JP" sz="2000" dirty="0" smtClean="0"/>
              <a:t>Implementation (Example)</a:t>
            </a:r>
          </a:p>
          <a:p>
            <a:pPr lvl="1">
              <a:buFont typeface="Wingdings" pitchFamily="2" charset="2"/>
              <a:buNone/>
              <a:defRPr/>
            </a:pPr>
            <a:r>
              <a:rPr lang="en-GB" altLang="ja-JP" sz="1600" dirty="0" smtClean="0"/>
              <a:t>unsigned </a:t>
            </a:r>
            <a:r>
              <a:rPr lang="en-GB" altLang="ja-JP" sz="1600" dirty="0" err="1" smtClean="0"/>
              <a:t>int</a:t>
            </a:r>
            <a:r>
              <a:rPr lang="en-GB" altLang="ja-JP" sz="1600" dirty="0" smtClean="0"/>
              <a:t>	</a:t>
            </a:r>
            <a:r>
              <a:rPr lang="en-GB" altLang="ja-JP" sz="1600" dirty="0" err="1" smtClean="0"/>
              <a:t>uiPocA</a:t>
            </a:r>
            <a:r>
              <a:rPr lang="en-GB" altLang="ja-JP" sz="1600" dirty="0" smtClean="0"/>
              <a:t>, </a:t>
            </a:r>
            <a:r>
              <a:rPr lang="en-GB" altLang="ja-JP" sz="1600" dirty="0" err="1" smtClean="0"/>
              <a:t>uiPocB</a:t>
            </a:r>
            <a:r>
              <a:rPr lang="en-GB" altLang="ja-JP" sz="1600" dirty="0" smtClean="0"/>
              <a:t>, </a:t>
            </a:r>
            <a:r>
              <a:rPr lang="en-GB" altLang="ja-JP" sz="1600" dirty="0" err="1" smtClean="0"/>
              <a:t>uiPocC</a:t>
            </a:r>
            <a:r>
              <a:rPr lang="en-GB" altLang="ja-JP" sz="1600" dirty="0" smtClean="0"/>
              <a:t>, </a:t>
            </a:r>
            <a:r>
              <a:rPr lang="en-GB" altLang="ja-JP" sz="1600" dirty="0" err="1" smtClean="0"/>
              <a:t>uiPocD</a:t>
            </a:r>
            <a:endParaRPr lang="en-GB" altLang="ja-JP" sz="1600" dirty="0" smtClean="0"/>
          </a:p>
          <a:p>
            <a:pPr lvl="1">
              <a:buFont typeface="Wingdings" pitchFamily="2" charset="2"/>
              <a:buNone/>
              <a:defRPr/>
            </a:pPr>
            <a:r>
              <a:rPr lang="en-GB" altLang="ja-JP" sz="1600" dirty="0" smtClean="0"/>
              <a:t>signed </a:t>
            </a:r>
            <a:r>
              <a:rPr lang="en-GB" altLang="ja-JP" sz="1600" dirty="0" err="1" smtClean="0"/>
              <a:t>int</a:t>
            </a:r>
            <a:r>
              <a:rPr lang="en-GB" altLang="ja-JP" sz="1600" dirty="0" smtClean="0"/>
              <a:t>		</a:t>
            </a:r>
            <a:r>
              <a:rPr lang="en-GB" altLang="ja-JP" sz="1600" dirty="0" err="1" smtClean="0"/>
              <a:t>iPocDiff</a:t>
            </a:r>
            <a:endParaRPr lang="en-GB" altLang="ja-JP" sz="1600" dirty="0" smtClean="0"/>
          </a:p>
          <a:p>
            <a:pPr lvl="1">
              <a:defRPr/>
            </a:pPr>
            <a:r>
              <a:rPr lang="en-GB" altLang="ja-JP" sz="1800" b="1" dirty="0" smtClean="0">
                <a:effectLst>
                  <a:outerShdw blurRad="38100" dist="38100" dir="2700000" algn="tl">
                    <a:srgbClr val="000000">
                      <a:alpha val="43137"/>
                    </a:srgbClr>
                  </a:outerShdw>
                </a:effectLst>
              </a:rPr>
              <a:t>Addition (+) and subtraction (-)</a:t>
            </a:r>
            <a:r>
              <a:rPr lang="ja-JP" altLang="en-US" sz="1800" b="1" dirty="0" smtClean="0">
                <a:effectLst>
                  <a:outerShdw blurRad="38100" dist="38100" dir="2700000" algn="tl">
                    <a:srgbClr val="000000">
                      <a:alpha val="43137"/>
                    </a:srgbClr>
                  </a:outerShdw>
                </a:effectLst>
              </a:rPr>
              <a:t> </a:t>
            </a:r>
            <a:r>
              <a:rPr lang="en-US" altLang="ja-JP" sz="1800" b="1" dirty="0" smtClean="0">
                <a:effectLst>
                  <a:outerShdw blurRad="38100" dist="38100" dir="2700000" algn="tl">
                    <a:srgbClr val="000000">
                      <a:alpha val="43137"/>
                    </a:srgbClr>
                  </a:outerShdw>
                </a:effectLst>
              </a:rPr>
              <a:t>for POC reconstruction</a:t>
            </a:r>
            <a:endParaRPr lang="en-GB" altLang="ja-JP" sz="1800" b="1" dirty="0" smtClean="0">
              <a:effectLst>
                <a:outerShdw blurRad="38100" dist="38100" dir="2700000" algn="tl">
                  <a:srgbClr val="000000">
                    <a:alpha val="43137"/>
                  </a:srgbClr>
                </a:outerShdw>
              </a:effectLst>
            </a:endParaRPr>
          </a:p>
          <a:p>
            <a:pPr lvl="2">
              <a:buFontTx/>
              <a:buNone/>
              <a:defRPr/>
            </a:pPr>
            <a:r>
              <a:rPr lang="en-GB" altLang="ja-JP" sz="1800" b="1" dirty="0" smtClean="0">
                <a:effectLst>
                  <a:outerShdw blurRad="38100" dist="38100" dir="2700000" algn="tl">
                    <a:srgbClr val="000000">
                      <a:alpha val="43137"/>
                    </a:srgbClr>
                  </a:outerShdw>
                </a:effectLst>
              </a:rPr>
              <a:t>(+) </a:t>
            </a:r>
            <a:r>
              <a:rPr lang="en-GB" altLang="ja-JP" sz="1800" dirty="0" smtClean="0"/>
              <a:t> </a:t>
            </a:r>
            <a:r>
              <a:rPr lang="en-GB" altLang="ja-JP" sz="1800" dirty="0" err="1" smtClean="0"/>
              <a:t>uiPocC</a:t>
            </a:r>
            <a:r>
              <a:rPr lang="en-GB" altLang="ja-JP" sz="1800" dirty="0" smtClean="0"/>
              <a:t> = </a:t>
            </a:r>
            <a:r>
              <a:rPr lang="en-GB" altLang="ja-JP" sz="1800" dirty="0" err="1" smtClean="0"/>
              <a:t>uiPocA</a:t>
            </a:r>
            <a:r>
              <a:rPr lang="en-GB" altLang="ja-JP" sz="1800" dirty="0" smtClean="0"/>
              <a:t> + </a:t>
            </a:r>
            <a:r>
              <a:rPr lang="en-GB" altLang="ja-JP" sz="1800" dirty="0" err="1" smtClean="0"/>
              <a:t>uiPocB</a:t>
            </a:r>
            <a:endParaRPr lang="en-GB" altLang="ja-JP" sz="1800" dirty="0" smtClean="0"/>
          </a:p>
          <a:p>
            <a:pPr lvl="2">
              <a:buFontTx/>
              <a:buNone/>
              <a:defRPr/>
            </a:pPr>
            <a:r>
              <a:rPr lang="en-GB" altLang="ja-JP" sz="1800" b="1" dirty="0" smtClean="0">
                <a:effectLst>
                  <a:outerShdw blurRad="38100" dist="38100" dir="2700000" algn="tl">
                    <a:srgbClr val="000000">
                      <a:alpha val="43137"/>
                    </a:srgbClr>
                  </a:outerShdw>
                </a:effectLst>
              </a:rPr>
              <a:t>(- )  </a:t>
            </a:r>
            <a:r>
              <a:rPr lang="en-GB" altLang="ja-JP" sz="1800" dirty="0" err="1" smtClean="0"/>
              <a:t>uiPocD</a:t>
            </a:r>
            <a:r>
              <a:rPr lang="en-GB" altLang="ja-JP" sz="1800" dirty="0" smtClean="0"/>
              <a:t> =</a:t>
            </a:r>
            <a:r>
              <a:rPr lang="en-GB" altLang="ja-JP" sz="1800" b="1" dirty="0" smtClean="0">
                <a:effectLst>
                  <a:outerShdw blurRad="38100" dist="38100" dir="2700000" algn="tl">
                    <a:srgbClr val="000000">
                      <a:alpha val="43137"/>
                    </a:srgbClr>
                  </a:outerShdw>
                </a:effectLst>
              </a:rPr>
              <a:t> </a:t>
            </a:r>
            <a:r>
              <a:rPr lang="en-GB" altLang="ja-JP" sz="1800" dirty="0" err="1" smtClean="0"/>
              <a:t>uiPocA</a:t>
            </a:r>
            <a:r>
              <a:rPr lang="en-GB" altLang="ja-JP" sz="1800" dirty="0" smtClean="0"/>
              <a:t> - </a:t>
            </a:r>
            <a:r>
              <a:rPr lang="en-GB" altLang="ja-JP" sz="1800" dirty="0" err="1" smtClean="0"/>
              <a:t>uiPocB</a:t>
            </a:r>
            <a:endParaRPr lang="en-GB" altLang="ja-JP" sz="1800" dirty="0" smtClean="0"/>
          </a:p>
          <a:p>
            <a:pPr lvl="1">
              <a:buFont typeface="Wingdings" pitchFamily="2" charset="2"/>
              <a:buNone/>
              <a:defRPr/>
            </a:pPr>
            <a:r>
              <a:rPr lang="en-GB" altLang="ja-JP" sz="1800" dirty="0" smtClean="0"/>
              <a:t>     </a:t>
            </a:r>
            <a:r>
              <a:rPr lang="en-GB" altLang="ja-JP" sz="1800" i="1" dirty="0" smtClean="0"/>
              <a:t>Note: Carry bit is discarded</a:t>
            </a:r>
          </a:p>
          <a:p>
            <a:pPr lvl="1">
              <a:defRPr/>
            </a:pPr>
            <a:r>
              <a:rPr lang="en-GB" altLang="ja-JP" sz="1800" b="1" dirty="0" smtClean="0">
                <a:effectLst>
                  <a:outerShdw blurRad="38100" dist="38100" dir="2700000" algn="tl">
                    <a:srgbClr val="000000">
                      <a:alpha val="43137"/>
                    </a:srgbClr>
                  </a:outerShdw>
                </a:effectLst>
              </a:rPr>
              <a:t>POC difference and comparison (signed integer)</a:t>
            </a:r>
          </a:p>
          <a:p>
            <a:pPr lvl="2">
              <a:buFontTx/>
              <a:buNone/>
              <a:defRPr/>
            </a:pPr>
            <a:r>
              <a:rPr lang="en-GB" altLang="ja-JP" sz="1800" b="1" dirty="0" smtClean="0">
                <a:effectLst>
                  <a:outerShdw blurRad="38100" dist="38100" dir="2700000" algn="tl">
                    <a:srgbClr val="000000">
                      <a:alpha val="43137"/>
                    </a:srgbClr>
                  </a:outerShdw>
                </a:effectLst>
              </a:rPr>
              <a:t>Difference btw. </a:t>
            </a:r>
            <a:r>
              <a:rPr lang="en-GB" altLang="ja-JP" sz="1800" b="1" dirty="0" err="1" smtClean="0">
                <a:effectLst>
                  <a:outerShdw blurRad="38100" dist="38100" dir="2700000" algn="tl">
                    <a:srgbClr val="000000">
                      <a:alpha val="43137"/>
                    </a:srgbClr>
                  </a:outerShdw>
                </a:effectLst>
              </a:rPr>
              <a:t>PocA</a:t>
            </a:r>
            <a:r>
              <a:rPr lang="en-GB" altLang="ja-JP" sz="1800" b="1" dirty="0" smtClean="0">
                <a:effectLst>
                  <a:outerShdw blurRad="38100" dist="38100" dir="2700000" algn="tl">
                    <a:srgbClr val="000000">
                      <a:alpha val="43137"/>
                    </a:srgbClr>
                  </a:outerShdw>
                </a:effectLst>
              </a:rPr>
              <a:t> and </a:t>
            </a:r>
            <a:r>
              <a:rPr lang="en-GB" altLang="ja-JP" sz="1800" b="1" dirty="0" err="1" smtClean="0">
                <a:effectLst>
                  <a:outerShdw blurRad="38100" dist="38100" dir="2700000" algn="tl">
                    <a:srgbClr val="000000">
                      <a:alpha val="43137"/>
                    </a:srgbClr>
                  </a:outerShdw>
                </a:effectLst>
              </a:rPr>
              <a:t>PocB</a:t>
            </a:r>
            <a:r>
              <a:rPr lang="en-GB" altLang="ja-JP" sz="1800" b="1" dirty="0" smtClean="0">
                <a:effectLst>
                  <a:outerShdw blurRad="38100" dist="38100" dir="2700000" algn="tl">
                    <a:srgbClr val="000000">
                      <a:alpha val="43137"/>
                    </a:srgbClr>
                  </a:outerShdw>
                </a:effectLst>
              </a:rPr>
              <a:t>:	</a:t>
            </a:r>
            <a:r>
              <a:rPr lang="en-GB" altLang="ja-JP" sz="1800" dirty="0" err="1" smtClean="0"/>
              <a:t>iPocDiff</a:t>
            </a:r>
            <a:r>
              <a:rPr lang="en-GB" altLang="ja-JP" sz="1800" dirty="0" smtClean="0"/>
              <a:t> = (</a:t>
            </a:r>
            <a:r>
              <a:rPr lang="en-GB" altLang="ja-JP" sz="1800" dirty="0" err="1" smtClean="0"/>
              <a:t>int</a:t>
            </a:r>
            <a:r>
              <a:rPr lang="en-GB" altLang="ja-JP" sz="1800" dirty="0" smtClean="0"/>
              <a:t>)(</a:t>
            </a:r>
            <a:r>
              <a:rPr lang="en-GB" altLang="ja-JP" sz="1800" dirty="0" err="1" smtClean="0"/>
              <a:t>uiPocA</a:t>
            </a:r>
            <a:r>
              <a:rPr lang="en-GB" altLang="ja-JP" sz="1800" dirty="0" smtClean="0"/>
              <a:t> − </a:t>
            </a:r>
            <a:r>
              <a:rPr lang="en-GB" altLang="ja-JP" sz="1800" dirty="0" err="1" smtClean="0"/>
              <a:t>uiPocB</a:t>
            </a:r>
            <a:r>
              <a:rPr lang="en-GB" altLang="ja-JP" sz="1800" dirty="0" smtClean="0"/>
              <a:t>);</a:t>
            </a:r>
          </a:p>
          <a:p>
            <a:pPr lvl="2">
              <a:buFontTx/>
              <a:buNone/>
              <a:defRPr/>
            </a:pPr>
            <a:r>
              <a:rPr lang="en-GB" altLang="ja-JP" sz="1800" b="1" dirty="0" err="1" smtClean="0">
                <a:effectLst>
                  <a:outerShdw blurRad="38100" dist="38100" dir="2700000" algn="tl">
                    <a:srgbClr val="000000">
                      <a:alpha val="43137"/>
                    </a:srgbClr>
                  </a:outerShdw>
                </a:effectLst>
              </a:rPr>
              <a:t>PocA</a:t>
            </a:r>
            <a:r>
              <a:rPr lang="en-GB" altLang="ja-JP" sz="1800" b="1" dirty="0" smtClean="0">
                <a:effectLst>
                  <a:outerShdw blurRad="38100" dist="38100" dir="2700000" algn="tl">
                    <a:srgbClr val="000000">
                      <a:alpha val="43137"/>
                    </a:srgbClr>
                  </a:outerShdw>
                </a:effectLst>
              </a:rPr>
              <a:t> is larger than </a:t>
            </a:r>
            <a:r>
              <a:rPr lang="en-GB" altLang="ja-JP" sz="1800" b="1" dirty="0" err="1" smtClean="0">
                <a:effectLst>
                  <a:outerShdw blurRad="38100" dist="38100" dir="2700000" algn="tl">
                    <a:srgbClr val="000000">
                      <a:alpha val="43137"/>
                    </a:srgbClr>
                  </a:outerShdw>
                </a:effectLst>
              </a:rPr>
              <a:t>PocB</a:t>
            </a:r>
            <a:r>
              <a:rPr lang="en-GB" altLang="ja-JP" sz="1800" b="1" dirty="0" smtClean="0">
                <a:effectLst>
                  <a:outerShdw blurRad="38100" dist="38100" dir="2700000" algn="tl">
                    <a:srgbClr val="000000">
                      <a:alpha val="43137"/>
                    </a:srgbClr>
                  </a:outerShdw>
                </a:effectLst>
              </a:rPr>
              <a:t>:			</a:t>
            </a:r>
            <a:r>
              <a:rPr lang="en-GB" altLang="ja-JP" sz="1800" dirty="0" smtClean="0"/>
              <a:t>True if </a:t>
            </a:r>
            <a:r>
              <a:rPr lang="en-GB" altLang="ja-JP" sz="1800" dirty="0" err="1" smtClean="0"/>
              <a:t>iPocDiff</a:t>
            </a:r>
            <a:r>
              <a:rPr lang="en-GB" altLang="ja-JP" sz="1800" dirty="0" smtClean="0"/>
              <a:t> &gt; 0</a:t>
            </a:r>
          </a:p>
          <a:p>
            <a:pPr lvl="2">
              <a:buFontTx/>
              <a:buNone/>
              <a:defRPr/>
            </a:pPr>
            <a:r>
              <a:rPr lang="en-GB" altLang="ja-JP" sz="1800" b="1" dirty="0" err="1" smtClean="0">
                <a:effectLst>
                  <a:outerShdw blurRad="38100" dist="38100" dir="2700000" algn="tl">
                    <a:srgbClr val="000000">
                      <a:alpha val="43137"/>
                    </a:srgbClr>
                  </a:outerShdw>
                </a:effectLst>
              </a:rPr>
              <a:t>PocA</a:t>
            </a:r>
            <a:r>
              <a:rPr lang="en-GB" altLang="ja-JP" sz="1800" b="1" dirty="0" smtClean="0">
                <a:effectLst>
                  <a:outerShdw blurRad="38100" dist="38100" dir="2700000" algn="tl">
                    <a:srgbClr val="000000">
                      <a:alpha val="43137"/>
                    </a:srgbClr>
                  </a:outerShdw>
                </a:effectLst>
              </a:rPr>
              <a:t> is smaller than </a:t>
            </a:r>
            <a:r>
              <a:rPr lang="en-GB" altLang="ja-JP" sz="1800" b="1" dirty="0" err="1" smtClean="0">
                <a:effectLst>
                  <a:outerShdw blurRad="38100" dist="38100" dir="2700000" algn="tl">
                    <a:srgbClr val="000000">
                      <a:alpha val="43137"/>
                    </a:srgbClr>
                  </a:outerShdw>
                </a:effectLst>
              </a:rPr>
              <a:t>PocB</a:t>
            </a:r>
            <a:r>
              <a:rPr lang="en-GB" altLang="ja-JP" sz="1800" b="1" dirty="0" smtClean="0">
                <a:effectLst>
                  <a:outerShdw blurRad="38100" dist="38100" dir="2700000" algn="tl">
                    <a:srgbClr val="000000">
                      <a:alpha val="43137"/>
                    </a:srgbClr>
                  </a:outerShdw>
                </a:effectLst>
              </a:rPr>
              <a:t>:			</a:t>
            </a:r>
            <a:r>
              <a:rPr lang="en-GB" altLang="ja-JP" sz="1800" dirty="0" smtClean="0"/>
              <a:t>True if </a:t>
            </a:r>
            <a:r>
              <a:rPr lang="en-GB" altLang="ja-JP" sz="1800" dirty="0" err="1" smtClean="0"/>
              <a:t>iPocDiff</a:t>
            </a:r>
            <a:r>
              <a:rPr lang="en-GB" altLang="ja-JP" sz="1800" dirty="0" smtClean="0"/>
              <a:t> &lt; 0</a:t>
            </a:r>
          </a:p>
          <a:p>
            <a:pPr lvl="2">
              <a:buFontTx/>
              <a:buNone/>
              <a:defRPr/>
            </a:pPr>
            <a:r>
              <a:rPr lang="en-GB" altLang="ja-JP" sz="1800" b="1" dirty="0" err="1" smtClean="0">
                <a:effectLst>
                  <a:outerShdw blurRad="38100" dist="38100" dir="2700000" algn="tl">
                    <a:srgbClr val="000000">
                      <a:alpha val="43137"/>
                    </a:srgbClr>
                  </a:outerShdw>
                </a:effectLst>
              </a:rPr>
              <a:t>PocA</a:t>
            </a:r>
            <a:r>
              <a:rPr lang="en-GB" altLang="ja-JP" sz="1800" b="1" dirty="0" smtClean="0">
                <a:effectLst>
                  <a:outerShdw blurRad="38100" dist="38100" dir="2700000" algn="tl">
                    <a:srgbClr val="000000">
                      <a:alpha val="43137"/>
                    </a:srgbClr>
                  </a:outerShdw>
                </a:effectLst>
              </a:rPr>
              <a:t> is equal to </a:t>
            </a:r>
            <a:r>
              <a:rPr lang="en-GB" altLang="ja-JP" sz="1800" b="1" dirty="0" err="1" smtClean="0">
                <a:effectLst>
                  <a:outerShdw blurRad="38100" dist="38100" dir="2700000" algn="tl">
                    <a:srgbClr val="000000">
                      <a:alpha val="43137"/>
                    </a:srgbClr>
                  </a:outerShdw>
                </a:effectLst>
              </a:rPr>
              <a:t>PocB</a:t>
            </a:r>
            <a:r>
              <a:rPr lang="en-GB" altLang="ja-JP" sz="1800" b="1" dirty="0" smtClean="0">
                <a:effectLst>
                  <a:outerShdw blurRad="38100" dist="38100" dir="2700000" algn="tl">
                    <a:srgbClr val="000000">
                      <a:alpha val="43137"/>
                    </a:srgbClr>
                  </a:outerShdw>
                </a:effectLst>
              </a:rPr>
              <a:t>:				</a:t>
            </a:r>
            <a:r>
              <a:rPr lang="en-GB" altLang="ja-JP" sz="1800" dirty="0" smtClean="0"/>
              <a:t>True if </a:t>
            </a:r>
            <a:r>
              <a:rPr lang="en-GB" altLang="ja-JP" sz="1800" dirty="0" err="1" smtClean="0"/>
              <a:t>iPocDiff</a:t>
            </a:r>
            <a:r>
              <a:rPr lang="en-GB" altLang="ja-JP" sz="1800" dirty="0" smtClean="0"/>
              <a:t> == 0</a:t>
            </a:r>
            <a:endParaRPr lang="ja-JP" altLang="en-US" dirty="0"/>
          </a:p>
        </p:txBody>
      </p:sp>
      <p:sp>
        <p:nvSpPr>
          <p:cNvPr id="6" name="テキスト ボックス 5"/>
          <p:cNvSpPr txBox="1"/>
          <p:nvPr/>
        </p:nvSpPr>
        <p:spPr>
          <a:xfrm>
            <a:off x="107950" y="6165850"/>
            <a:ext cx="8964613" cy="400050"/>
          </a:xfrm>
          <a:prstGeom prst="rect">
            <a:avLst/>
          </a:prstGeom>
          <a:solidFill>
            <a:schemeClr val="accent1"/>
          </a:solidFill>
        </p:spPr>
        <p:txBody>
          <a:bodyPr>
            <a:spAutoFit/>
          </a:bodyPr>
          <a:lstStyle/>
          <a:p>
            <a:pPr algn="ctr">
              <a:defRPr/>
            </a:pPr>
            <a:r>
              <a:rPr lang="en-US" altLang="ja-JP" sz="2000" b="1" dirty="0">
                <a:effectLst>
                  <a:outerShdw blurRad="38100" dist="38100" dir="2700000" algn="tl">
                    <a:srgbClr val="000000">
                      <a:alpha val="43137"/>
                    </a:srgbClr>
                  </a:outerShdw>
                </a:effectLst>
                <a:latin typeface="+mj-lt"/>
              </a:rPr>
              <a:t>All POC-related operation still works even if POC value is wrapped.</a:t>
            </a:r>
            <a:endParaRPr lang="ja-JP" altLang="en-US" sz="2000" b="1" dirty="0">
              <a:effectLst>
                <a:outerShdw blurRad="38100" dist="38100" dir="2700000" algn="tl">
                  <a:srgbClr val="000000">
                    <a:alpha val="43137"/>
                  </a:srgbClr>
                </a:outerShdw>
              </a:effectLst>
              <a:latin typeface="+mj-lt"/>
            </a:endParaRPr>
          </a:p>
        </p:txBody>
      </p:sp>
      <p:sp>
        <p:nvSpPr>
          <p:cNvPr id="5" name="スライド番号プレースホルダー 4"/>
          <p:cNvSpPr>
            <a:spLocks noGrp="1"/>
          </p:cNvSpPr>
          <p:nvPr>
            <p:ph type="sldNum" sz="quarter" idx="10"/>
          </p:nvPr>
        </p:nvSpPr>
        <p:spPr/>
        <p:txBody>
          <a:bodyPr/>
          <a:lstStyle/>
          <a:p>
            <a:fld id="{E7B741BD-68EB-48D6-8DF8-C3A95043B516}" type="slidenum">
              <a:rPr lang="de-DE" altLang="ja-JP" smtClean="0"/>
              <a:pPr/>
              <a:t>4</a:t>
            </a:fld>
            <a:endParaRPr lang="de-DE" altLang="ja-JP"/>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p:cNvSpPr>
            <a:spLocks noGrp="1"/>
          </p:cNvSpPr>
          <p:nvPr>
            <p:ph type="title"/>
          </p:nvPr>
        </p:nvSpPr>
        <p:spPr/>
        <p:txBody>
          <a:bodyPr/>
          <a:lstStyle/>
          <a:p>
            <a:r>
              <a:rPr lang="en-US" altLang="ja-JP" smtClean="0"/>
              <a:t>Summary of the proposed POC definition</a:t>
            </a:r>
            <a:endParaRPr lang="ja-JP" altLang="en-US" smtClean="0"/>
          </a:p>
        </p:txBody>
      </p:sp>
      <p:graphicFrame>
        <p:nvGraphicFramePr>
          <p:cNvPr id="5" name="表 4"/>
          <p:cNvGraphicFramePr>
            <a:graphicFrameLocks noGrp="1"/>
          </p:cNvGraphicFramePr>
          <p:nvPr/>
        </p:nvGraphicFramePr>
        <p:xfrm>
          <a:off x="250825" y="1125538"/>
          <a:ext cx="8640960" cy="4909456"/>
        </p:xfrm>
        <a:graphic>
          <a:graphicData uri="http://schemas.openxmlformats.org/drawingml/2006/table">
            <a:tbl>
              <a:tblPr firstRow="1" bandRow="1">
                <a:tableStyleId>{5C22544A-7EE6-4342-B048-85BDC9FD1C3A}</a:tableStyleId>
              </a:tblPr>
              <a:tblGrid>
                <a:gridCol w="2016224"/>
                <a:gridCol w="4032448"/>
                <a:gridCol w="2592288"/>
              </a:tblGrid>
              <a:tr h="375816">
                <a:tc>
                  <a:txBody>
                    <a:bodyPr/>
                    <a:lstStyle/>
                    <a:p>
                      <a:r>
                        <a:rPr kumimoji="1" lang="en-US" altLang="ja-JP" sz="2000" dirty="0" smtClean="0"/>
                        <a:t>Item</a:t>
                      </a:r>
                      <a:endParaRPr kumimoji="1" lang="ja-JP" altLang="en-US" sz="2000" dirty="0"/>
                    </a:p>
                  </a:txBody>
                  <a:tcPr/>
                </a:tc>
                <a:tc>
                  <a:txBody>
                    <a:bodyPr/>
                    <a:lstStyle/>
                    <a:p>
                      <a:r>
                        <a:rPr kumimoji="1" lang="en-US" altLang="ja-JP" sz="2000" dirty="0" smtClean="0"/>
                        <a:t>WD6.0</a:t>
                      </a:r>
                      <a:endParaRPr kumimoji="1" lang="ja-JP" altLang="en-US" sz="2000" dirty="0"/>
                    </a:p>
                  </a:txBody>
                  <a:tcPr/>
                </a:tc>
                <a:tc>
                  <a:txBody>
                    <a:bodyPr/>
                    <a:lstStyle/>
                    <a:p>
                      <a:r>
                        <a:rPr kumimoji="1" lang="en-US" altLang="ja-JP" sz="2000" dirty="0" smtClean="0"/>
                        <a:t>Proposal</a:t>
                      </a:r>
                      <a:endParaRPr kumimoji="1" lang="ja-JP" altLang="en-US" sz="2000" dirty="0"/>
                    </a:p>
                  </a:txBody>
                  <a:tcPr/>
                </a:tc>
              </a:tr>
              <a:tr h="467856">
                <a:tc>
                  <a:txBody>
                    <a:bodyPr/>
                    <a:lstStyle/>
                    <a:p>
                      <a:r>
                        <a:rPr kumimoji="1" lang="en-US" altLang="ja-JP" sz="2000" dirty="0" smtClean="0"/>
                        <a:t>Range</a:t>
                      </a:r>
                      <a:endParaRPr kumimoji="1" lang="ja-JP" altLang="en-US" sz="2000" dirty="0"/>
                    </a:p>
                  </a:txBody>
                  <a:tcPr/>
                </a:tc>
                <a:tc>
                  <a:txBody>
                    <a:bodyPr/>
                    <a:lstStyle/>
                    <a:p>
                      <a:r>
                        <a:rPr kumimoji="1" lang="en-US" altLang="ja-JP" sz="2000" dirty="0" smtClean="0"/>
                        <a:t>[2</a:t>
                      </a:r>
                      <a:r>
                        <a:rPr kumimoji="1" lang="en-US" altLang="ja-JP" sz="2000" baseline="30000" dirty="0" smtClean="0"/>
                        <a:t>31</a:t>
                      </a:r>
                      <a:r>
                        <a:rPr kumimoji="1" lang="en-US" altLang="ja-JP" sz="2000" dirty="0" smtClean="0"/>
                        <a:t>,</a:t>
                      </a:r>
                      <a:r>
                        <a:rPr kumimoji="1" lang="en-US" altLang="ja-JP" sz="2000" baseline="0" dirty="0" smtClean="0"/>
                        <a:t> 2</a:t>
                      </a:r>
                      <a:r>
                        <a:rPr kumimoji="1" lang="en-US" altLang="ja-JP" sz="2000" baseline="30000" dirty="0" smtClean="0"/>
                        <a:t>31</a:t>
                      </a:r>
                      <a:r>
                        <a:rPr kumimoji="1" lang="en-US" altLang="ja-JP" sz="2000" baseline="0" dirty="0" smtClean="0"/>
                        <a:t>-1]</a:t>
                      </a:r>
                      <a:endParaRPr kumimoji="1" lang="ja-JP" altLang="en-US" sz="2000" dirty="0"/>
                    </a:p>
                  </a:txBody>
                  <a:tcPr/>
                </a:tc>
                <a:tc>
                  <a:txBody>
                    <a:bodyPr/>
                    <a:lstStyle/>
                    <a:p>
                      <a:r>
                        <a:rPr kumimoji="1" lang="en-US" altLang="ja-JP" sz="2000" dirty="0" smtClean="0"/>
                        <a:t>[0,</a:t>
                      </a:r>
                      <a:r>
                        <a:rPr kumimoji="1" lang="en-US" altLang="ja-JP" sz="2000" baseline="0" dirty="0" smtClean="0"/>
                        <a:t> 2</a:t>
                      </a:r>
                      <a:r>
                        <a:rPr kumimoji="1" lang="en-US" altLang="ja-JP" sz="2000" baseline="30000" dirty="0" smtClean="0"/>
                        <a:t>32</a:t>
                      </a:r>
                      <a:r>
                        <a:rPr kumimoji="1" lang="en-US" altLang="ja-JP" sz="2000" baseline="0" dirty="0" smtClean="0"/>
                        <a:t>-1]</a:t>
                      </a:r>
                      <a:endParaRPr kumimoji="1" lang="ja-JP" altLang="en-US" sz="2000" dirty="0"/>
                    </a:p>
                  </a:txBody>
                  <a:tcPr/>
                </a:tc>
              </a:tr>
              <a:tr h="818720">
                <a:tc>
                  <a:txBody>
                    <a:bodyPr/>
                    <a:lstStyle/>
                    <a:p>
                      <a:r>
                        <a:rPr kumimoji="1" lang="en-US" altLang="ja-JP" sz="2000" dirty="0" smtClean="0"/>
                        <a:t>Cyclic (wrapped) POC</a:t>
                      </a:r>
                      <a:endParaRPr kumimoji="1" lang="ja-JP" alt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2000" dirty="0" smtClean="0"/>
                        <a:t>No allowed</a:t>
                      </a:r>
                      <a:endParaRPr kumimoji="1" lang="ja-JP" altLang="en-US" sz="2000" dirty="0" smtClean="0"/>
                    </a:p>
                    <a:p>
                      <a:endParaRPr kumimoji="1" lang="ja-JP" altLang="en-US" sz="2000" dirty="0"/>
                    </a:p>
                  </a:txBody>
                  <a:tcPr/>
                </a:tc>
                <a:tc>
                  <a:txBody>
                    <a:bodyPr/>
                    <a:lstStyle/>
                    <a:p>
                      <a:r>
                        <a:rPr kumimoji="1" lang="en-US" altLang="ja-JP" sz="2000" dirty="0" smtClean="0"/>
                        <a:t>Allowed</a:t>
                      </a:r>
                      <a:endParaRPr kumimoji="1" lang="ja-JP" altLang="en-US" sz="2000" dirty="0"/>
                    </a:p>
                  </a:txBody>
                  <a:tcPr/>
                </a:tc>
              </a:tr>
              <a:tr h="7654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2000" dirty="0" smtClean="0"/>
                        <a:t>Pictures</a:t>
                      </a:r>
                      <a:r>
                        <a:rPr kumimoji="1" lang="en-US" altLang="ja-JP" sz="2000" baseline="0" dirty="0" smtClean="0"/>
                        <a:t> with same POC value</a:t>
                      </a:r>
                      <a:endParaRPr lang="ja-JP" alt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2000" dirty="0" smtClean="0"/>
                        <a:t>No allowed</a:t>
                      </a:r>
                      <a:endParaRPr kumimoji="1" lang="ja-JP" altLang="en-US" sz="2000" dirty="0" smtClean="0"/>
                    </a:p>
                    <a:p>
                      <a:endParaRPr lang="ja-JP" alt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2000" smtClean="0"/>
                        <a:t>Allowed</a:t>
                      </a:r>
                      <a:endParaRPr kumimoji="1" lang="ja-JP" altLang="en-US" sz="2000" smtClean="0"/>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2000" dirty="0" smtClean="0"/>
                        <a:t>Picture with POC value 0</a:t>
                      </a:r>
                      <a:endParaRPr kumimoji="1" lang="ja-JP" altLang="en-US" sz="2000" dirty="0"/>
                    </a:p>
                  </a:txBody>
                  <a:tcPr/>
                </a:tc>
                <a:tc>
                  <a:txBody>
                    <a:bodyPr/>
                    <a:lstStyle/>
                    <a:p>
                      <a:r>
                        <a:rPr kumimoji="1" lang="en-US" altLang="ja-JP" sz="2000" dirty="0" smtClean="0"/>
                        <a:t>IDR picture only</a:t>
                      </a:r>
                      <a:endParaRPr kumimoji="1" lang="ja-JP" altLang="en-US" sz="2000" dirty="0"/>
                    </a:p>
                  </a:txBody>
                  <a:tcPr/>
                </a:tc>
                <a:tc>
                  <a:txBody>
                    <a:bodyPr/>
                    <a:lstStyle/>
                    <a:p>
                      <a:r>
                        <a:rPr kumimoji="1" lang="en-US" altLang="ja-JP" sz="2000" smtClean="0"/>
                        <a:t>Any picture</a:t>
                      </a:r>
                      <a:endParaRPr kumimoji="1" lang="ja-JP" altLang="en-US" sz="2000" dirty="0"/>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2000" dirty="0" smtClean="0"/>
                        <a:t>Signaling in slice header</a:t>
                      </a:r>
                      <a:endParaRPr kumimoji="1" lang="ja-JP" altLang="en-US" sz="2000" dirty="0"/>
                    </a:p>
                  </a:txBody>
                  <a:tcPr/>
                </a:tc>
                <a:tc>
                  <a:txBody>
                    <a:bodyPr/>
                    <a:lstStyle/>
                    <a:p>
                      <a:r>
                        <a:rPr kumimoji="1" lang="en-US" altLang="ja-JP" sz="2000" dirty="0" err="1" smtClean="0"/>
                        <a:t>pic_order_cnt_lsb</a:t>
                      </a:r>
                      <a:endParaRPr kumimoji="1" lang="en-US" altLang="ja-JP" sz="2000" dirty="0" smtClean="0"/>
                    </a:p>
                    <a:p>
                      <a:r>
                        <a:rPr kumimoji="1" lang="en-US" altLang="ja-JP" sz="2000" dirty="0" smtClean="0"/>
                        <a:t>[0, 2</a:t>
                      </a:r>
                      <a:r>
                        <a:rPr kumimoji="1" lang="en-US" altLang="ja-JP" sz="2000" baseline="30000" dirty="0" smtClean="0"/>
                        <a:t>log2_max_pic_order_cnt_lsb_minus_4 + 4</a:t>
                      </a:r>
                      <a:r>
                        <a:rPr kumimoji="1" lang="en-US" altLang="ja-JP" sz="2000" baseline="0" dirty="0" smtClean="0"/>
                        <a:t>]</a:t>
                      </a:r>
                      <a:endParaRPr kumimoji="1" lang="ja-JP" altLang="en-US" sz="2000" dirty="0"/>
                    </a:p>
                  </a:txBody>
                  <a:tcPr/>
                </a:tc>
                <a:tc>
                  <a:txBody>
                    <a:bodyPr/>
                    <a:lstStyle/>
                    <a:p>
                      <a:r>
                        <a:rPr kumimoji="1" lang="ja-JP" altLang="en-US" sz="2000" dirty="0" smtClean="0"/>
                        <a:t>←</a:t>
                      </a:r>
                      <a:endParaRPr kumimoji="1" lang="ja-JP" altLang="en-US" sz="2000" dirty="0"/>
                    </a:p>
                  </a:txBody>
                  <a:tcPr/>
                </a:tc>
              </a:tr>
              <a:tr h="8187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2000" dirty="0" smtClean="0"/>
                        <a:t>Range of POC difference</a:t>
                      </a:r>
                      <a:endParaRPr kumimoji="1" lang="ja-JP" altLang="en-US" sz="2000" dirty="0" smtClean="0"/>
                    </a:p>
                  </a:txBody>
                  <a:tcPr/>
                </a:tc>
                <a:tc>
                  <a:txBody>
                    <a:bodyPr/>
                    <a:lstStyle/>
                    <a:p>
                      <a:r>
                        <a:rPr kumimoji="1" lang="en-US" altLang="ja-JP" sz="2000" dirty="0" smtClean="0"/>
                        <a:t>[-2</a:t>
                      </a:r>
                      <a:r>
                        <a:rPr kumimoji="1" lang="en-US" altLang="ja-JP" sz="2000" baseline="30000" dirty="0" smtClean="0"/>
                        <a:t>15</a:t>
                      </a:r>
                      <a:r>
                        <a:rPr kumimoji="1" lang="en-US" altLang="ja-JP" sz="2000" dirty="0" smtClean="0"/>
                        <a:t>,</a:t>
                      </a:r>
                      <a:r>
                        <a:rPr kumimoji="1" lang="en-US" altLang="ja-JP" sz="2000" baseline="0" dirty="0" smtClean="0"/>
                        <a:t> 2</a:t>
                      </a:r>
                      <a:r>
                        <a:rPr kumimoji="1" lang="en-US" altLang="ja-JP" sz="2000" baseline="30000" dirty="0" smtClean="0"/>
                        <a:t>15</a:t>
                      </a:r>
                      <a:r>
                        <a:rPr kumimoji="1" lang="en-US" altLang="ja-JP" sz="2000" baseline="0" dirty="0" smtClean="0"/>
                        <a:t>-1]</a:t>
                      </a:r>
                      <a:endParaRPr kumimoji="1" lang="ja-JP" altLang="en-US" sz="20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smtClean="0"/>
                        <a:t>←</a:t>
                      </a:r>
                    </a:p>
                    <a:p>
                      <a:endParaRPr kumimoji="1" lang="ja-JP" altLang="en-US" sz="2000" dirty="0"/>
                    </a:p>
                  </a:txBody>
                  <a:tcPr/>
                </a:tc>
              </a:tr>
            </a:tbl>
          </a:graphicData>
        </a:graphic>
      </p:graphicFrame>
      <p:sp>
        <p:nvSpPr>
          <p:cNvPr id="3" name="スライド番号プレースホルダー 2"/>
          <p:cNvSpPr>
            <a:spLocks noGrp="1"/>
          </p:cNvSpPr>
          <p:nvPr>
            <p:ph type="sldNum" sz="quarter" idx="10"/>
          </p:nvPr>
        </p:nvSpPr>
        <p:spPr/>
        <p:txBody>
          <a:bodyPr/>
          <a:lstStyle/>
          <a:p>
            <a:fld id="{E7B741BD-68EB-48D6-8DF8-C3A95043B516}" type="slidenum">
              <a:rPr lang="de-DE" altLang="ja-JP" smtClean="0"/>
              <a:pPr/>
              <a:t>5</a:t>
            </a:fld>
            <a:endParaRPr lang="de-DE" altLang="ja-JP"/>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p:cNvSpPr>
            <a:spLocks noGrp="1"/>
          </p:cNvSpPr>
          <p:nvPr>
            <p:ph type="title"/>
          </p:nvPr>
        </p:nvSpPr>
        <p:spPr/>
        <p:txBody>
          <a:bodyPr/>
          <a:lstStyle/>
          <a:p>
            <a:r>
              <a:rPr lang="en-US" altLang="ja-JP" smtClean="0"/>
              <a:t>Conclusion</a:t>
            </a:r>
            <a:endParaRPr lang="ja-JP" altLang="en-US" smtClean="0"/>
          </a:p>
        </p:txBody>
      </p:sp>
      <p:sp>
        <p:nvSpPr>
          <p:cNvPr id="9219" name="コンテンツ プレースホルダ 2"/>
          <p:cNvSpPr>
            <a:spLocks noGrp="1"/>
          </p:cNvSpPr>
          <p:nvPr>
            <p:ph idx="1"/>
          </p:nvPr>
        </p:nvSpPr>
        <p:spPr/>
        <p:txBody>
          <a:bodyPr/>
          <a:lstStyle/>
          <a:p>
            <a:r>
              <a:rPr lang="en-US" altLang="ja-JP" smtClean="0"/>
              <a:t>We recommend to adopt modified POC definition into HEVC.</a:t>
            </a:r>
          </a:p>
          <a:p>
            <a:pPr lvl="1"/>
            <a:r>
              <a:rPr lang="en-US" altLang="ja-JP" smtClean="0"/>
              <a:t>POC value can be cyclic.</a:t>
            </a:r>
          </a:p>
          <a:p>
            <a:pPr lvl="1"/>
            <a:r>
              <a:rPr lang="en-US" altLang="ja-JP" smtClean="0"/>
              <a:t>32-bit unsigned integer, rather in 32-bit signed integer</a:t>
            </a:r>
          </a:p>
          <a:p>
            <a:pPr lvl="1"/>
            <a:r>
              <a:rPr lang="en-US" altLang="ja-JP" smtClean="0"/>
              <a:t>No changes in the syntax and the pixel reconstruction process</a:t>
            </a:r>
          </a:p>
          <a:p>
            <a:pPr>
              <a:buFont typeface="Wingdings" pitchFamily="2" charset="2"/>
              <a:buNone/>
            </a:pPr>
            <a:endParaRPr lang="ja-JP" altLang="en-US" smtClean="0"/>
          </a:p>
        </p:txBody>
      </p:sp>
      <p:sp>
        <p:nvSpPr>
          <p:cNvPr id="3" name="スライド番号プレースホルダー 2"/>
          <p:cNvSpPr>
            <a:spLocks noGrp="1"/>
          </p:cNvSpPr>
          <p:nvPr>
            <p:ph type="sldNum" sz="quarter" idx="10"/>
          </p:nvPr>
        </p:nvSpPr>
        <p:spPr/>
        <p:txBody>
          <a:bodyPr/>
          <a:lstStyle/>
          <a:p>
            <a:fld id="{E7B741BD-68EB-48D6-8DF8-C3A95043B516}" type="slidenum">
              <a:rPr lang="de-DE" altLang="ja-JP" smtClean="0"/>
              <a:pPr/>
              <a:t>6</a:t>
            </a:fld>
            <a:endParaRPr lang="de-DE" altLang="ja-JP"/>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スライド番号プレースホルダ 3"/>
          <p:cNvSpPr>
            <a:spLocks noGrp="1"/>
          </p:cNvSpPr>
          <p:nvPr>
            <p:ph type="sldNum" sz="quarter" idx="10"/>
          </p:nvPr>
        </p:nvSpPr>
        <p:spPr/>
        <p:txBody>
          <a:bodyPr/>
          <a:lstStyle/>
          <a:p>
            <a:fld id="{25FCA1DA-B6B1-4C42-9DA5-E1315238F8F0}" type="slidenum">
              <a:rPr lang="de-DE" altLang="ja-JP"/>
              <a:pPr/>
              <a:t>7</a:t>
            </a:fld>
            <a:endParaRPr lang="de-DE" altLang="ja-JP"/>
          </a:p>
        </p:txBody>
      </p:sp>
      <p:sp>
        <p:nvSpPr>
          <p:cNvPr id="37" name="フッター プレースホルダ 4"/>
          <p:cNvSpPr>
            <a:spLocks noGrp="1"/>
          </p:cNvSpPr>
          <p:nvPr>
            <p:ph type="ftr" sz="quarter" idx="11"/>
          </p:nvPr>
        </p:nvSpPr>
        <p:spPr/>
        <p:txBody>
          <a:bodyPr/>
          <a:lstStyle/>
          <a:p>
            <a:r>
              <a:rPr lang="de-DE" altLang="ja-JP"/>
              <a:t>Copyright 2010 FUJITSU LIMITED</a:t>
            </a:r>
          </a:p>
        </p:txBody>
      </p:sp>
      <p:grpSp>
        <p:nvGrpSpPr>
          <p:cNvPr id="649220" name="Group 4" descr="Message Lockup"/>
          <p:cNvGrpSpPr>
            <a:grpSpLocks/>
          </p:cNvGrpSpPr>
          <p:nvPr/>
        </p:nvGrpSpPr>
        <p:grpSpPr bwMode="auto">
          <a:xfrm>
            <a:off x="0" y="0"/>
            <a:ext cx="9144000" cy="6858000"/>
            <a:chOff x="0" y="0"/>
            <a:chExt cx="5760" cy="4320"/>
          </a:xfrm>
        </p:grpSpPr>
        <p:sp>
          <p:nvSpPr>
            <p:cNvPr id="649221" name="Rectangle 5"/>
            <p:cNvSpPr>
              <a:spLocks noChangeArrowheads="1"/>
            </p:cNvSpPr>
            <p:nvPr/>
          </p:nvSpPr>
          <p:spPr bwMode="gray">
            <a:xfrm>
              <a:off x="0" y="0"/>
              <a:ext cx="5760" cy="4320"/>
            </a:xfrm>
            <a:prstGeom prst="rect">
              <a:avLst/>
            </a:prstGeom>
            <a:solidFill>
              <a:srgbClr val="FFFFFF"/>
            </a:solidFill>
            <a:ln w="9525" algn="ctr">
              <a:noFill/>
              <a:miter lim="800000"/>
              <a:headEnd/>
              <a:tailEnd/>
            </a:ln>
            <a:effectLst/>
          </p:spPr>
          <p:txBody>
            <a:bodyPr wrap="none" anchor="ctr"/>
            <a:lstStyle/>
            <a:p>
              <a:endParaRPr lang="ja-JP" altLang="en-US"/>
            </a:p>
          </p:txBody>
        </p:sp>
        <p:grpSp>
          <p:nvGrpSpPr>
            <p:cNvPr id="649222" name="Group 6"/>
            <p:cNvGrpSpPr>
              <a:grpSpLocks noChangeAspect="1"/>
            </p:cNvGrpSpPr>
            <p:nvPr/>
          </p:nvGrpSpPr>
          <p:grpSpPr bwMode="auto">
            <a:xfrm>
              <a:off x="0" y="0"/>
              <a:ext cx="5760" cy="4320"/>
              <a:chOff x="0" y="0"/>
              <a:chExt cx="5760" cy="4320"/>
            </a:xfrm>
          </p:grpSpPr>
          <p:sp>
            <p:nvSpPr>
              <p:cNvPr id="649223" name="AutoShape 7"/>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ja-JP" altLang="en-US"/>
              </a:p>
            </p:txBody>
          </p:sp>
          <p:sp>
            <p:nvSpPr>
              <p:cNvPr id="649224" name="Freeform 8"/>
              <p:cNvSpPr>
                <a:spLocks/>
              </p:cNvSpPr>
              <p:nvPr/>
            </p:nvSpPr>
            <p:spPr bwMode="gray">
              <a:xfrm>
                <a:off x="1217" y="2598"/>
                <a:ext cx="97" cy="159"/>
              </a:xfrm>
              <a:custGeom>
                <a:avLst/>
                <a:gdLst/>
                <a:ahLst/>
                <a:cxnLst>
                  <a:cxn ang="0">
                    <a:pos x="0" y="764"/>
                  </a:cxn>
                  <a:cxn ang="0">
                    <a:pos x="0" y="672"/>
                  </a:cxn>
                  <a:cxn ang="0">
                    <a:pos x="186" y="715"/>
                  </a:cxn>
                  <a:cxn ang="0">
                    <a:pos x="371" y="593"/>
                  </a:cxn>
                  <a:cxn ang="0">
                    <a:pos x="339" y="515"/>
                  </a:cxn>
                  <a:cxn ang="0">
                    <a:pos x="284" y="472"/>
                  </a:cxn>
                  <a:cxn ang="0">
                    <a:pos x="212" y="436"/>
                  </a:cxn>
                  <a:cxn ang="0">
                    <a:pos x="65" y="337"/>
                  </a:cxn>
                  <a:cxn ang="0">
                    <a:pos x="13" y="199"/>
                  </a:cxn>
                  <a:cxn ang="0">
                    <a:pos x="94" y="43"/>
                  </a:cxn>
                  <a:cxn ang="0">
                    <a:pos x="269" y="0"/>
                  </a:cxn>
                  <a:cxn ang="0">
                    <a:pos x="430" y="26"/>
                  </a:cxn>
                  <a:cxn ang="0">
                    <a:pos x="430" y="111"/>
                  </a:cxn>
                  <a:cxn ang="0">
                    <a:pos x="274" y="78"/>
                  </a:cxn>
                  <a:cxn ang="0">
                    <a:pos x="169" y="103"/>
                  </a:cxn>
                  <a:cxn ang="0">
                    <a:pos x="126" y="186"/>
                  </a:cxn>
                  <a:cxn ang="0">
                    <a:pos x="156" y="264"/>
                  </a:cxn>
                  <a:cxn ang="0">
                    <a:pos x="286" y="345"/>
                  </a:cxn>
                  <a:cxn ang="0">
                    <a:pos x="391" y="406"/>
                  </a:cxn>
                  <a:cxn ang="0">
                    <a:pos x="464" y="486"/>
                  </a:cxn>
                  <a:cxn ang="0">
                    <a:pos x="484" y="581"/>
                  </a:cxn>
                  <a:cxn ang="0">
                    <a:pos x="193" y="795"/>
                  </a:cxn>
                  <a:cxn ang="0">
                    <a:pos x="0" y="764"/>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ja-JP" altLang="en-US"/>
              </a:p>
            </p:txBody>
          </p:sp>
          <p:sp>
            <p:nvSpPr>
              <p:cNvPr id="649225" name="Freeform 9"/>
              <p:cNvSpPr>
                <a:spLocks/>
              </p:cNvSpPr>
              <p:nvPr/>
            </p:nvSpPr>
            <p:spPr bwMode="gray">
              <a:xfrm>
                <a:off x="1349" y="2526"/>
                <a:ext cx="115"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7"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649226" name="Freeform 10"/>
              <p:cNvSpPr>
                <a:spLocks noEditPoints="1"/>
              </p:cNvSpPr>
              <p:nvPr/>
            </p:nvSpPr>
            <p:spPr bwMode="gray">
              <a:xfrm>
                <a:off x="1499" y="2598"/>
                <a:ext cx="117" cy="159"/>
              </a:xfrm>
              <a:custGeom>
                <a:avLst/>
                <a:gdLst/>
                <a:ahLst/>
                <a:cxnLst>
                  <a:cxn ang="0">
                    <a:pos x="456" y="298"/>
                  </a:cxn>
                  <a:cxn ang="0">
                    <a:pos x="456" y="259"/>
                  </a:cxn>
                  <a:cxn ang="0">
                    <a:pos x="432" y="144"/>
                  </a:cxn>
                  <a:cxn ang="0">
                    <a:pos x="283" y="81"/>
                  </a:cxn>
                  <a:cxn ang="0">
                    <a:pos x="73" y="123"/>
                  </a:cxn>
                  <a:cxn ang="0">
                    <a:pos x="73" y="33"/>
                  </a:cxn>
                  <a:cxn ang="0">
                    <a:pos x="296" y="0"/>
                  </a:cxn>
                  <a:cxn ang="0">
                    <a:pos x="539" y="80"/>
                  </a:cxn>
                  <a:cxn ang="0">
                    <a:pos x="582" y="209"/>
                  </a:cxn>
                  <a:cxn ang="0">
                    <a:pos x="585" y="303"/>
                  </a:cxn>
                  <a:cxn ang="0">
                    <a:pos x="585" y="760"/>
                  </a:cxn>
                  <a:cxn ang="0">
                    <a:pos x="305" y="795"/>
                  </a:cxn>
                  <a:cxn ang="0">
                    <a:pos x="86" y="752"/>
                  </a:cxn>
                  <a:cxn ang="0">
                    <a:pos x="0" y="583"/>
                  </a:cxn>
                  <a:cxn ang="0">
                    <a:pos x="99" y="380"/>
                  </a:cxn>
                  <a:cxn ang="0">
                    <a:pos x="350" y="310"/>
                  </a:cxn>
                  <a:cxn ang="0">
                    <a:pos x="456" y="298"/>
                  </a:cxn>
                  <a:cxn ang="0">
                    <a:pos x="456" y="372"/>
                  </a:cxn>
                  <a:cxn ang="0">
                    <a:pos x="278" y="399"/>
                  </a:cxn>
                  <a:cxn ang="0">
                    <a:pos x="132" y="570"/>
                  </a:cxn>
                  <a:cxn ang="0">
                    <a:pos x="175" y="679"/>
                  </a:cxn>
                  <a:cxn ang="0">
                    <a:pos x="325" y="718"/>
                  </a:cxn>
                  <a:cxn ang="0">
                    <a:pos x="456" y="700"/>
                  </a:cxn>
                  <a:cxn ang="0">
                    <a:pos x="456" y="372"/>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ja-JP" altLang="en-US"/>
              </a:p>
            </p:txBody>
          </p:sp>
          <p:sp>
            <p:nvSpPr>
              <p:cNvPr id="649227" name="Freeform 11"/>
              <p:cNvSpPr>
                <a:spLocks noEditPoints="1"/>
              </p:cNvSpPr>
              <p:nvPr/>
            </p:nvSpPr>
            <p:spPr bwMode="gray">
              <a:xfrm>
                <a:off x="1662" y="2598"/>
                <a:ext cx="119" cy="227"/>
              </a:xfrm>
              <a:custGeom>
                <a:avLst/>
                <a:gdLst/>
                <a:ahLst/>
                <a:cxnLst>
                  <a:cxn ang="0">
                    <a:pos x="129" y="742"/>
                  </a:cxn>
                  <a:cxn ang="0">
                    <a:pos x="129" y="1136"/>
                  </a:cxn>
                  <a:cxn ang="0">
                    <a:pos x="0" y="1136"/>
                  </a:cxn>
                  <a:cxn ang="0">
                    <a:pos x="0" y="30"/>
                  </a:cxn>
                  <a:cxn ang="0">
                    <a:pos x="260" y="0"/>
                  </a:cxn>
                  <a:cxn ang="0">
                    <a:pos x="528" y="118"/>
                  </a:cxn>
                  <a:cxn ang="0">
                    <a:pos x="592" y="396"/>
                  </a:cxn>
                  <a:cxn ang="0">
                    <a:pos x="511" y="691"/>
                  </a:cxn>
                  <a:cxn ang="0">
                    <a:pos x="287" y="795"/>
                  </a:cxn>
                  <a:cxn ang="0">
                    <a:pos x="180" y="775"/>
                  </a:cxn>
                  <a:cxn ang="0">
                    <a:pos x="129" y="742"/>
                  </a:cxn>
                  <a:cxn ang="0">
                    <a:pos x="129" y="653"/>
                  </a:cxn>
                  <a:cxn ang="0">
                    <a:pos x="272" y="718"/>
                  </a:cxn>
                  <a:cxn ang="0">
                    <a:pos x="418" y="618"/>
                  </a:cxn>
                  <a:cxn ang="0">
                    <a:pos x="461" y="395"/>
                  </a:cxn>
                  <a:cxn ang="0">
                    <a:pos x="403" y="147"/>
                  </a:cxn>
                  <a:cxn ang="0">
                    <a:pos x="241" y="78"/>
                  </a:cxn>
                  <a:cxn ang="0">
                    <a:pos x="129" y="87"/>
                  </a:cxn>
                  <a:cxn ang="0">
                    <a:pos x="129" y="653"/>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ja-JP" altLang="en-US"/>
              </a:p>
            </p:txBody>
          </p:sp>
          <p:sp>
            <p:nvSpPr>
              <p:cNvPr id="649228" name="Freeform 12"/>
              <p:cNvSpPr>
                <a:spLocks noEditPoints="1"/>
              </p:cNvSpPr>
              <p:nvPr/>
            </p:nvSpPr>
            <p:spPr bwMode="gray">
              <a:xfrm>
                <a:off x="1816" y="2547"/>
                <a:ext cx="32" cy="206"/>
              </a:xfrm>
              <a:custGeom>
                <a:avLst/>
                <a:gdLst/>
                <a:ahLst/>
                <a:cxnLst>
                  <a:cxn ang="0">
                    <a:pos x="78" y="0"/>
                  </a:cxn>
                  <a:cxn ang="0">
                    <a:pos x="137" y="26"/>
                  </a:cxn>
                  <a:cxn ang="0">
                    <a:pos x="157" y="79"/>
                  </a:cxn>
                  <a:cxn ang="0">
                    <a:pos x="131" y="139"/>
                  </a:cxn>
                  <a:cxn ang="0">
                    <a:pos x="78" y="159"/>
                  </a:cxn>
                  <a:cxn ang="0">
                    <a:pos x="20" y="133"/>
                  </a:cxn>
                  <a:cxn ang="0">
                    <a:pos x="0" y="78"/>
                  </a:cxn>
                  <a:cxn ang="0">
                    <a:pos x="25" y="20"/>
                  </a:cxn>
                  <a:cxn ang="0">
                    <a:pos x="78" y="0"/>
                  </a:cxn>
                  <a:cxn ang="0">
                    <a:pos x="15" y="277"/>
                  </a:cxn>
                  <a:cxn ang="0">
                    <a:pos x="144" y="277"/>
                  </a:cxn>
                  <a:cxn ang="0">
                    <a:pos x="144" y="1031"/>
                  </a:cxn>
                  <a:cxn ang="0">
                    <a:pos x="15" y="1031"/>
                  </a:cxn>
                  <a:cxn ang="0">
                    <a:pos x="15" y="27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ja-JP" altLang="en-US"/>
              </a:p>
            </p:txBody>
          </p:sp>
          <p:sp>
            <p:nvSpPr>
              <p:cNvPr id="649229" name="Freeform 13"/>
              <p:cNvSpPr>
                <a:spLocks/>
              </p:cNvSpPr>
              <p:nvPr/>
            </p:nvSpPr>
            <p:spPr bwMode="gray">
              <a:xfrm>
                <a:off x="1894" y="2598"/>
                <a:ext cx="114" cy="155"/>
              </a:xfrm>
              <a:custGeom>
                <a:avLst/>
                <a:gdLst/>
                <a:ahLst/>
                <a:cxnLst>
                  <a:cxn ang="0">
                    <a:pos x="0" y="775"/>
                  </a:cxn>
                  <a:cxn ang="0">
                    <a:pos x="0" y="30"/>
                  </a:cxn>
                  <a:cxn ang="0">
                    <a:pos x="302" y="0"/>
                  </a:cxn>
                  <a:cxn ang="0">
                    <a:pos x="550" y="119"/>
                  </a:cxn>
                  <a:cxn ang="0">
                    <a:pos x="573" y="312"/>
                  </a:cxn>
                  <a:cxn ang="0">
                    <a:pos x="573" y="775"/>
                  </a:cxn>
                  <a:cxn ang="0">
                    <a:pos x="444" y="775"/>
                  </a:cxn>
                  <a:cxn ang="0">
                    <a:pos x="444" y="320"/>
                  </a:cxn>
                  <a:cxn ang="0">
                    <a:pos x="421" y="140"/>
                  </a:cxn>
                  <a:cxn ang="0">
                    <a:pos x="290" y="78"/>
                  </a:cxn>
                  <a:cxn ang="0">
                    <a:pos x="130" y="94"/>
                  </a:cxn>
                  <a:cxn ang="0">
                    <a:pos x="130" y="775"/>
                  </a:cxn>
                  <a:cxn ang="0">
                    <a:pos x="0" y="77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ja-JP" altLang="en-US"/>
              </a:p>
            </p:txBody>
          </p:sp>
          <p:sp>
            <p:nvSpPr>
              <p:cNvPr id="649230" name="Freeform 14"/>
              <p:cNvSpPr>
                <a:spLocks noEditPoints="1"/>
              </p:cNvSpPr>
              <p:nvPr/>
            </p:nvSpPr>
            <p:spPr bwMode="gray">
              <a:xfrm>
                <a:off x="2044" y="2598"/>
                <a:ext cx="119" cy="229"/>
              </a:xfrm>
              <a:custGeom>
                <a:avLst/>
                <a:gdLst/>
                <a:ahLst/>
                <a:cxnLst>
                  <a:cxn ang="0">
                    <a:pos x="466" y="707"/>
                  </a:cxn>
                  <a:cxn ang="0">
                    <a:pos x="418" y="752"/>
                  </a:cxn>
                  <a:cxn ang="0">
                    <a:pos x="268" y="795"/>
                  </a:cxn>
                  <a:cxn ang="0">
                    <a:pos x="102" y="740"/>
                  </a:cxn>
                  <a:cxn ang="0">
                    <a:pos x="0" y="433"/>
                  </a:cxn>
                  <a:cxn ang="0">
                    <a:pos x="75" y="137"/>
                  </a:cxn>
                  <a:cxn ang="0">
                    <a:pos x="356" y="0"/>
                  </a:cxn>
                  <a:cxn ang="0">
                    <a:pos x="595" y="30"/>
                  </a:cxn>
                  <a:cxn ang="0">
                    <a:pos x="595" y="628"/>
                  </a:cxn>
                  <a:cxn ang="0">
                    <a:pos x="580" y="881"/>
                  </a:cxn>
                  <a:cxn ang="0">
                    <a:pos x="441" y="1099"/>
                  </a:cxn>
                  <a:cxn ang="0">
                    <a:pos x="200" y="1147"/>
                  </a:cxn>
                  <a:cxn ang="0">
                    <a:pos x="103" y="1141"/>
                  </a:cxn>
                  <a:cxn ang="0">
                    <a:pos x="103" y="1064"/>
                  </a:cxn>
                  <a:cxn ang="0">
                    <a:pos x="199" y="1069"/>
                  </a:cxn>
                  <a:cxn ang="0">
                    <a:pos x="357" y="1041"/>
                  </a:cxn>
                  <a:cxn ang="0">
                    <a:pos x="454" y="896"/>
                  </a:cxn>
                  <a:cxn ang="0">
                    <a:pos x="466" y="748"/>
                  </a:cxn>
                  <a:cxn ang="0">
                    <a:pos x="466" y="707"/>
                  </a:cxn>
                  <a:cxn ang="0">
                    <a:pos x="466" y="85"/>
                  </a:cxn>
                  <a:cxn ang="0">
                    <a:pos x="369" y="78"/>
                  </a:cxn>
                  <a:cxn ang="0">
                    <a:pos x="242" y="111"/>
                  </a:cxn>
                  <a:cxn ang="0">
                    <a:pos x="159" y="244"/>
                  </a:cxn>
                  <a:cxn ang="0">
                    <a:pos x="132" y="438"/>
                  </a:cxn>
                  <a:cxn ang="0">
                    <a:pos x="183" y="662"/>
                  </a:cxn>
                  <a:cxn ang="0">
                    <a:pos x="286" y="718"/>
                  </a:cxn>
                  <a:cxn ang="0">
                    <a:pos x="388" y="683"/>
                  </a:cxn>
                  <a:cxn ang="0">
                    <a:pos x="455" y="592"/>
                  </a:cxn>
                  <a:cxn ang="0">
                    <a:pos x="466" y="505"/>
                  </a:cxn>
                  <a:cxn ang="0">
                    <a:pos x="466" y="85"/>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ja-JP" altLang="en-US"/>
              </a:p>
            </p:txBody>
          </p:sp>
          <p:sp>
            <p:nvSpPr>
              <p:cNvPr id="649231" name="Freeform 15"/>
              <p:cNvSpPr>
                <a:spLocks/>
              </p:cNvSpPr>
              <p:nvPr/>
            </p:nvSpPr>
            <p:spPr bwMode="gray">
              <a:xfrm>
                <a:off x="228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5" y="873"/>
                  </a:cxn>
                  <a:cxn ang="0">
                    <a:pos x="290" y="875"/>
                  </a:cxn>
                  <a:cxn ang="0">
                    <a:pos x="332" y="875"/>
                  </a:cxn>
                  <a:cxn ang="0">
                    <a:pos x="332" y="958"/>
                  </a:cxn>
                  <a:cxn ang="0">
                    <a:pos x="263" y="958"/>
                  </a:cxn>
                  <a:cxn ang="0">
                    <a:pos x="132" y="945"/>
                  </a:cxn>
                  <a:cxn ang="0">
                    <a:pos x="12"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649232" name="Freeform 16"/>
              <p:cNvSpPr>
                <a:spLocks noEditPoints="1"/>
              </p:cNvSpPr>
              <p:nvPr/>
            </p:nvSpPr>
            <p:spPr bwMode="gray">
              <a:xfrm>
                <a:off x="2374"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6" y="176"/>
                  </a:cxn>
                  <a:cxn ang="0">
                    <a:pos x="132" y="394"/>
                  </a:cxn>
                  <a:cxn ang="0">
                    <a:pos x="166"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649233" name="Freeform 17"/>
              <p:cNvSpPr>
                <a:spLocks/>
              </p:cNvSpPr>
              <p:nvPr/>
            </p:nvSpPr>
            <p:spPr bwMode="gray">
              <a:xfrm>
                <a:off x="2538" y="2598"/>
                <a:ext cx="195" cy="155"/>
              </a:xfrm>
              <a:custGeom>
                <a:avLst/>
                <a:gdLst/>
                <a:ahLst/>
                <a:cxnLst>
                  <a:cxn ang="0">
                    <a:pos x="0" y="775"/>
                  </a:cxn>
                  <a:cxn ang="0">
                    <a:pos x="0" y="30"/>
                  </a:cxn>
                  <a:cxn ang="0">
                    <a:pos x="278" y="0"/>
                  </a:cxn>
                  <a:cxn ang="0">
                    <a:pos x="480" y="49"/>
                  </a:cxn>
                  <a:cxn ang="0">
                    <a:pos x="722" y="0"/>
                  </a:cxn>
                  <a:cxn ang="0">
                    <a:pos x="952" y="119"/>
                  </a:cxn>
                  <a:cxn ang="0">
                    <a:pos x="974" y="312"/>
                  </a:cxn>
                  <a:cxn ang="0">
                    <a:pos x="974" y="775"/>
                  </a:cxn>
                  <a:cxn ang="0">
                    <a:pos x="845" y="775"/>
                  </a:cxn>
                  <a:cxn ang="0">
                    <a:pos x="845" y="320"/>
                  </a:cxn>
                  <a:cxn ang="0">
                    <a:pos x="824" y="141"/>
                  </a:cxn>
                  <a:cxn ang="0">
                    <a:pos x="705" y="78"/>
                  </a:cxn>
                  <a:cxn ang="0">
                    <a:pos x="551" y="113"/>
                  </a:cxn>
                  <a:cxn ang="0">
                    <a:pos x="551" y="775"/>
                  </a:cxn>
                  <a:cxn ang="0">
                    <a:pos x="422" y="775"/>
                  </a:cxn>
                  <a:cxn ang="0">
                    <a:pos x="422" y="314"/>
                  </a:cxn>
                  <a:cxn ang="0">
                    <a:pos x="401" y="141"/>
                  </a:cxn>
                  <a:cxn ang="0">
                    <a:pos x="278" y="78"/>
                  </a:cxn>
                  <a:cxn ang="0">
                    <a:pos x="128" y="94"/>
                  </a:cxn>
                  <a:cxn ang="0">
                    <a:pos x="128" y="775"/>
                  </a:cxn>
                  <a:cxn ang="0">
                    <a:pos x="0" y="775"/>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ja-JP" altLang="en-US"/>
              </a:p>
            </p:txBody>
          </p:sp>
          <p:sp>
            <p:nvSpPr>
              <p:cNvPr id="649234" name="Freeform 18"/>
              <p:cNvSpPr>
                <a:spLocks noEditPoints="1"/>
              </p:cNvSpPr>
              <p:nvPr/>
            </p:nvSpPr>
            <p:spPr bwMode="gray">
              <a:xfrm>
                <a:off x="2768" y="2598"/>
                <a:ext cx="127" cy="159"/>
              </a:xfrm>
              <a:custGeom>
                <a:avLst/>
                <a:gdLst/>
                <a:ahLst/>
                <a:cxnLst>
                  <a:cxn ang="0">
                    <a:pos x="318" y="0"/>
                  </a:cxn>
                  <a:cxn ang="0">
                    <a:pos x="559" y="107"/>
                  </a:cxn>
                  <a:cxn ang="0">
                    <a:pos x="635" y="398"/>
                  </a:cxn>
                  <a:cxn ang="0">
                    <a:pos x="559" y="688"/>
                  </a:cxn>
                  <a:cxn ang="0">
                    <a:pos x="319" y="795"/>
                  </a:cxn>
                  <a:cxn ang="0">
                    <a:pos x="0" y="393"/>
                  </a:cxn>
                  <a:cxn ang="0">
                    <a:pos x="77"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649235" name="Freeform 19"/>
              <p:cNvSpPr>
                <a:spLocks/>
              </p:cNvSpPr>
              <p:nvPr/>
            </p:nvSpPr>
            <p:spPr bwMode="gray">
              <a:xfrm>
                <a:off x="2934"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649236" name="Freeform 20"/>
              <p:cNvSpPr>
                <a:spLocks/>
              </p:cNvSpPr>
              <p:nvPr/>
            </p:nvSpPr>
            <p:spPr bwMode="gray">
              <a:xfrm>
                <a:off x="3028"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649237" name="Freeform 21"/>
              <p:cNvSpPr>
                <a:spLocks noEditPoints="1"/>
              </p:cNvSpPr>
              <p:nvPr/>
            </p:nvSpPr>
            <p:spPr bwMode="gray">
              <a:xfrm>
                <a:off x="3110" y="2598"/>
                <a:ext cx="127" cy="159"/>
              </a:xfrm>
              <a:custGeom>
                <a:avLst/>
                <a:gdLst/>
                <a:ahLst/>
                <a:cxnLst>
                  <a:cxn ang="0">
                    <a:pos x="317" y="0"/>
                  </a:cxn>
                  <a:cxn ang="0">
                    <a:pos x="558" y="107"/>
                  </a:cxn>
                  <a:cxn ang="0">
                    <a:pos x="634" y="398"/>
                  </a:cxn>
                  <a:cxn ang="0">
                    <a:pos x="558" y="688"/>
                  </a:cxn>
                  <a:cxn ang="0">
                    <a:pos x="318" y="795"/>
                  </a:cxn>
                  <a:cxn ang="0">
                    <a:pos x="0" y="393"/>
                  </a:cxn>
                  <a:cxn ang="0">
                    <a:pos x="76" y="107"/>
                  </a:cxn>
                  <a:cxn ang="0">
                    <a:pos x="317" y="0"/>
                  </a:cxn>
                  <a:cxn ang="0">
                    <a:pos x="317" y="78"/>
                  </a:cxn>
                  <a:cxn ang="0">
                    <a:pos x="166" y="176"/>
                  </a:cxn>
                  <a:cxn ang="0">
                    <a:pos x="132" y="394"/>
                  </a:cxn>
                  <a:cxn ang="0">
                    <a:pos x="166" y="619"/>
                  </a:cxn>
                  <a:cxn ang="0">
                    <a:pos x="317" y="718"/>
                  </a:cxn>
                  <a:cxn ang="0">
                    <a:pos x="468" y="619"/>
                  </a:cxn>
                  <a:cxn ang="0">
                    <a:pos x="502" y="398"/>
                  </a:cxn>
                  <a:cxn ang="0">
                    <a:pos x="468" y="176"/>
                  </a:cxn>
                  <a:cxn ang="0">
                    <a:pos x="317" y="78"/>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ja-JP" altLang="en-US"/>
              </a:p>
            </p:txBody>
          </p:sp>
          <p:sp>
            <p:nvSpPr>
              <p:cNvPr id="649238" name="Freeform 22"/>
              <p:cNvSpPr>
                <a:spLocks/>
              </p:cNvSpPr>
              <p:nvPr/>
            </p:nvSpPr>
            <p:spPr bwMode="gray">
              <a:xfrm>
                <a:off x="3253" y="2602"/>
                <a:ext cx="195" cy="151"/>
              </a:xfrm>
              <a:custGeom>
                <a:avLst/>
                <a:gdLst/>
                <a:ahLst/>
                <a:cxnLst>
                  <a:cxn ang="0">
                    <a:pos x="213" y="754"/>
                  </a:cxn>
                  <a:cxn ang="0">
                    <a:pos x="0" y="0"/>
                  </a:cxn>
                  <a:cxn ang="0">
                    <a:pos x="130" y="0"/>
                  </a:cxn>
                  <a:cxn ang="0">
                    <a:pos x="290" y="614"/>
                  </a:cxn>
                  <a:cxn ang="0">
                    <a:pos x="431" y="0"/>
                  </a:cxn>
                  <a:cxn ang="0">
                    <a:pos x="558" y="0"/>
                  </a:cxn>
                  <a:cxn ang="0">
                    <a:pos x="706" y="614"/>
                  </a:cxn>
                  <a:cxn ang="0">
                    <a:pos x="866" y="0"/>
                  </a:cxn>
                  <a:cxn ang="0">
                    <a:pos x="971" y="0"/>
                  </a:cxn>
                  <a:cxn ang="0">
                    <a:pos x="758" y="754"/>
                  </a:cxn>
                  <a:cxn ang="0">
                    <a:pos x="631" y="754"/>
                  </a:cxn>
                  <a:cxn ang="0">
                    <a:pos x="517"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649239" name="Freeform 23"/>
              <p:cNvSpPr>
                <a:spLocks/>
              </p:cNvSpPr>
              <p:nvPr/>
            </p:nvSpPr>
            <p:spPr bwMode="gray">
              <a:xfrm>
                <a:off x="3525" y="2602"/>
                <a:ext cx="194" cy="151"/>
              </a:xfrm>
              <a:custGeom>
                <a:avLst/>
                <a:gdLst/>
                <a:ahLst/>
                <a:cxnLst>
                  <a:cxn ang="0">
                    <a:pos x="213" y="754"/>
                  </a:cxn>
                  <a:cxn ang="0">
                    <a:pos x="0" y="0"/>
                  </a:cxn>
                  <a:cxn ang="0">
                    <a:pos x="130" y="0"/>
                  </a:cxn>
                  <a:cxn ang="0">
                    <a:pos x="290" y="614"/>
                  </a:cxn>
                  <a:cxn ang="0">
                    <a:pos x="431" y="0"/>
                  </a:cxn>
                  <a:cxn ang="0">
                    <a:pos x="559" y="0"/>
                  </a:cxn>
                  <a:cxn ang="0">
                    <a:pos x="706" y="614"/>
                  </a:cxn>
                  <a:cxn ang="0">
                    <a:pos x="866" y="0"/>
                  </a:cxn>
                  <a:cxn ang="0">
                    <a:pos x="971" y="0"/>
                  </a:cxn>
                  <a:cxn ang="0">
                    <a:pos x="758" y="754"/>
                  </a:cxn>
                  <a:cxn ang="0">
                    <a:pos x="631" y="754"/>
                  </a:cxn>
                  <a:cxn ang="0">
                    <a:pos x="518"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649240" name="Freeform 24"/>
              <p:cNvSpPr>
                <a:spLocks noEditPoints="1"/>
              </p:cNvSpPr>
              <p:nvPr/>
            </p:nvSpPr>
            <p:spPr bwMode="gray">
              <a:xfrm>
                <a:off x="3745" y="2547"/>
                <a:ext cx="31" cy="206"/>
              </a:xfrm>
              <a:custGeom>
                <a:avLst/>
                <a:gdLst/>
                <a:ahLst/>
                <a:cxnLst>
                  <a:cxn ang="0">
                    <a:pos x="79" y="0"/>
                  </a:cxn>
                  <a:cxn ang="0">
                    <a:pos x="137" y="26"/>
                  </a:cxn>
                  <a:cxn ang="0">
                    <a:pos x="157" y="79"/>
                  </a:cxn>
                  <a:cxn ang="0">
                    <a:pos x="132" y="139"/>
                  </a:cxn>
                  <a:cxn ang="0">
                    <a:pos x="78" y="159"/>
                  </a:cxn>
                  <a:cxn ang="0">
                    <a:pos x="20" y="133"/>
                  </a:cxn>
                  <a:cxn ang="0">
                    <a:pos x="0" y="78"/>
                  </a:cxn>
                  <a:cxn ang="0">
                    <a:pos x="26" y="20"/>
                  </a:cxn>
                  <a:cxn ang="0">
                    <a:pos x="79" y="0"/>
                  </a:cxn>
                  <a:cxn ang="0">
                    <a:pos x="16" y="277"/>
                  </a:cxn>
                  <a:cxn ang="0">
                    <a:pos x="144" y="277"/>
                  </a:cxn>
                  <a:cxn ang="0">
                    <a:pos x="144" y="1031"/>
                  </a:cxn>
                  <a:cxn ang="0">
                    <a:pos x="16" y="1031"/>
                  </a:cxn>
                  <a:cxn ang="0">
                    <a:pos x="16" y="27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ja-JP" altLang="en-US"/>
              </a:p>
            </p:txBody>
          </p:sp>
          <p:sp>
            <p:nvSpPr>
              <p:cNvPr id="649241" name="Freeform 25"/>
              <p:cNvSpPr>
                <a:spLocks/>
              </p:cNvSpPr>
              <p:nvPr/>
            </p:nvSpPr>
            <p:spPr bwMode="gray">
              <a:xfrm>
                <a:off x="382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4" y="873"/>
                  </a:cxn>
                  <a:cxn ang="0">
                    <a:pos x="289" y="875"/>
                  </a:cxn>
                  <a:cxn ang="0">
                    <a:pos x="332" y="875"/>
                  </a:cxn>
                  <a:cxn ang="0">
                    <a:pos x="332" y="958"/>
                  </a:cxn>
                  <a:cxn ang="0">
                    <a:pos x="262" y="958"/>
                  </a:cxn>
                  <a:cxn ang="0">
                    <a:pos x="132" y="945"/>
                  </a:cxn>
                  <a:cxn ang="0">
                    <a:pos x="11"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649242" name="Freeform 26"/>
              <p:cNvSpPr>
                <a:spLocks/>
              </p:cNvSpPr>
              <p:nvPr/>
            </p:nvSpPr>
            <p:spPr bwMode="gray">
              <a:xfrm>
                <a:off x="3918" y="2526"/>
                <a:ext cx="114"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6"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649243" name="Freeform 27"/>
              <p:cNvSpPr>
                <a:spLocks/>
              </p:cNvSpPr>
              <p:nvPr/>
            </p:nvSpPr>
            <p:spPr bwMode="gray">
              <a:xfrm>
                <a:off x="4128" y="2602"/>
                <a:ext cx="126" cy="223"/>
              </a:xfrm>
              <a:custGeom>
                <a:avLst/>
                <a:gdLst/>
                <a:ahLst/>
                <a:cxnLst>
                  <a:cxn ang="0">
                    <a:pos x="56" y="153"/>
                  </a:cxn>
                  <a:cxn ang="0">
                    <a:pos x="0" y="0"/>
                  </a:cxn>
                  <a:cxn ang="0">
                    <a:pos x="27" y="0"/>
                  </a:cxn>
                  <a:cxn ang="0">
                    <a:pos x="67" y="120"/>
                  </a:cxn>
                  <a:cxn ang="0">
                    <a:pos x="104" y="0"/>
                  </a:cxn>
                  <a:cxn ang="0">
                    <a:pos x="126" y="0"/>
                  </a:cxn>
                  <a:cxn ang="0">
                    <a:pos x="51" y="223"/>
                  </a:cxn>
                  <a:cxn ang="0">
                    <a:pos x="29" y="223"/>
                  </a:cxn>
                  <a:cxn ang="0">
                    <a:pos x="56" y="153"/>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ja-JP" altLang="en-US"/>
              </a:p>
            </p:txBody>
          </p:sp>
          <p:sp>
            <p:nvSpPr>
              <p:cNvPr id="649244" name="Freeform 28"/>
              <p:cNvSpPr>
                <a:spLocks noEditPoints="1"/>
              </p:cNvSpPr>
              <p:nvPr/>
            </p:nvSpPr>
            <p:spPr bwMode="gray">
              <a:xfrm>
                <a:off x="4270"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649245" name="Freeform 29"/>
              <p:cNvSpPr>
                <a:spLocks/>
              </p:cNvSpPr>
              <p:nvPr/>
            </p:nvSpPr>
            <p:spPr bwMode="gray">
              <a:xfrm>
                <a:off x="4433" y="2602"/>
                <a:ext cx="110" cy="155"/>
              </a:xfrm>
              <a:custGeom>
                <a:avLst/>
                <a:gdLst/>
                <a:ahLst/>
                <a:cxnLst>
                  <a:cxn ang="0">
                    <a:pos x="0" y="0"/>
                  </a:cxn>
                  <a:cxn ang="0">
                    <a:pos x="129" y="0"/>
                  </a:cxn>
                  <a:cxn ang="0">
                    <a:pos x="129" y="465"/>
                  </a:cxn>
                  <a:cxn ang="0">
                    <a:pos x="152" y="636"/>
                  </a:cxn>
                  <a:cxn ang="0">
                    <a:pos x="206" y="685"/>
                  </a:cxn>
                  <a:cxn ang="0">
                    <a:pos x="289" y="697"/>
                  </a:cxn>
                  <a:cxn ang="0">
                    <a:pos x="422" y="677"/>
                  </a:cxn>
                  <a:cxn ang="0">
                    <a:pos x="422" y="0"/>
                  </a:cxn>
                  <a:cxn ang="0">
                    <a:pos x="550" y="0"/>
                  </a:cxn>
                  <a:cxn ang="0">
                    <a:pos x="550" y="742"/>
                  </a:cxn>
                  <a:cxn ang="0">
                    <a:pos x="281" y="774"/>
                  </a:cxn>
                  <a:cxn ang="0">
                    <a:pos x="90" y="734"/>
                  </a:cxn>
                  <a:cxn ang="0">
                    <a:pos x="7" y="593"/>
                  </a:cxn>
                  <a:cxn ang="0">
                    <a:pos x="0" y="475"/>
                  </a:cxn>
                  <a:cxn ang="0">
                    <a:pos x="0" y="0"/>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ja-JP" altLang="en-US"/>
              </a:p>
            </p:txBody>
          </p:sp>
          <p:sp>
            <p:nvSpPr>
              <p:cNvPr id="649246" name="Freeform 30"/>
              <p:cNvSpPr>
                <a:spLocks/>
              </p:cNvSpPr>
              <p:nvPr/>
            </p:nvSpPr>
            <p:spPr bwMode="gray">
              <a:xfrm>
                <a:off x="2479" y="1143"/>
                <a:ext cx="496" cy="383"/>
              </a:xfrm>
              <a:custGeom>
                <a:avLst/>
                <a:gdLst/>
                <a:ahLst/>
                <a:cxnLst>
                  <a:cxn ang="0">
                    <a:pos x="1006" y="801"/>
                  </a:cxn>
                  <a:cxn ang="0">
                    <a:pos x="627" y="673"/>
                  </a:cxn>
                  <a:cxn ang="0">
                    <a:pos x="1" y="1294"/>
                  </a:cxn>
                  <a:cxn ang="0">
                    <a:pos x="627" y="1912"/>
                  </a:cxn>
                  <a:cxn ang="0">
                    <a:pos x="1103" y="1696"/>
                  </a:cxn>
                  <a:cxn ang="0">
                    <a:pos x="1103" y="1355"/>
                  </a:cxn>
                  <a:cxn ang="0">
                    <a:pos x="807" y="1643"/>
                  </a:cxn>
                  <a:cxn ang="0">
                    <a:pos x="627" y="1681"/>
                  </a:cxn>
                  <a:cxn ang="0">
                    <a:pos x="235" y="1294"/>
                  </a:cxn>
                  <a:cxn ang="0">
                    <a:pos x="627" y="905"/>
                  </a:cxn>
                  <a:cxn ang="0">
                    <a:pos x="902" y="1019"/>
                  </a:cxn>
                  <a:cxn ang="0">
                    <a:pos x="1145" y="1298"/>
                  </a:cxn>
                  <a:cxn ang="0">
                    <a:pos x="1708" y="1544"/>
                  </a:cxn>
                  <a:cxn ang="0">
                    <a:pos x="2477" y="777"/>
                  </a:cxn>
                  <a:cxn ang="0">
                    <a:pos x="1708" y="0"/>
                  </a:cxn>
                  <a:cxn ang="0">
                    <a:pos x="1103" y="309"/>
                  </a:cxn>
                  <a:cxn ang="0">
                    <a:pos x="1103" y="771"/>
                  </a:cxn>
                  <a:cxn ang="0">
                    <a:pos x="1708" y="244"/>
                  </a:cxn>
                  <a:cxn ang="0">
                    <a:pos x="2236" y="777"/>
                  </a:cxn>
                  <a:cxn ang="0">
                    <a:pos x="1708" y="1305"/>
                  </a:cxn>
                  <a:cxn ang="0">
                    <a:pos x="1365" y="1179"/>
                  </a:cxn>
                  <a:cxn ang="0">
                    <a:pos x="1006" y="801"/>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ja-JP" altLang="en-US"/>
              </a:p>
            </p:txBody>
          </p:sp>
          <p:sp>
            <p:nvSpPr>
              <p:cNvPr id="649247" name="Freeform 31"/>
              <p:cNvSpPr>
                <a:spLocks/>
              </p:cNvSpPr>
              <p:nvPr/>
            </p:nvSpPr>
            <p:spPr bwMode="gray">
              <a:xfrm>
                <a:off x="1671" y="1560"/>
                <a:ext cx="340" cy="556"/>
              </a:xfrm>
              <a:custGeom>
                <a:avLst/>
                <a:gdLst/>
                <a:ahLst/>
                <a:cxnLst>
                  <a:cxn ang="0">
                    <a:pos x="0" y="0"/>
                  </a:cxn>
                  <a:cxn ang="0">
                    <a:pos x="1700" y="0"/>
                  </a:cxn>
                  <a:cxn ang="0">
                    <a:pos x="1700" y="473"/>
                  </a:cxn>
                  <a:cxn ang="0">
                    <a:pos x="1429" y="286"/>
                  </a:cxn>
                  <a:cxn ang="0">
                    <a:pos x="642" y="286"/>
                  </a:cxn>
                  <a:cxn ang="0">
                    <a:pos x="642" y="1104"/>
                  </a:cxn>
                  <a:cxn ang="0">
                    <a:pos x="1495" y="1104"/>
                  </a:cxn>
                  <a:cxn ang="0">
                    <a:pos x="1495" y="1537"/>
                  </a:cxn>
                  <a:cxn ang="0">
                    <a:pos x="1262" y="1398"/>
                  </a:cxn>
                  <a:cxn ang="0">
                    <a:pos x="642" y="1398"/>
                  </a:cxn>
                  <a:cxn ang="0">
                    <a:pos x="642" y="2515"/>
                  </a:cxn>
                  <a:cxn ang="0">
                    <a:pos x="820" y="2777"/>
                  </a:cxn>
                  <a:cxn ang="0">
                    <a:pos x="11" y="2777"/>
                  </a:cxn>
                  <a:cxn ang="0">
                    <a:pos x="181" y="2515"/>
                  </a:cxn>
                  <a:cxn ang="0">
                    <a:pos x="181" y="291"/>
                  </a:cxn>
                  <a:cxn ang="0">
                    <a:pos x="0" y="0"/>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ja-JP" altLang="en-US"/>
              </a:p>
            </p:txBody>
          </p:sp>
          <p:sp>
            <p:nvSpPr>
              <p:cNvPr id="649248" name="Freeform 32"/>
              <p:cNvSpPr>
                <a:spLocks/>
              </p:cNvSpPr>
              <p:nvPr/>
            </p:nvSpPr>
            <p:spPr bwMode="gray">
              <a:xfrm>
                <a:off x="2475" y="1560"/>
                <a:ext cx="224" cy="775"/>
              </a:xfrm>
              <a:custGeom>
                <a:avLst/>
                <a:gdLst/>
                <a:ahLst/>
                <a:cxnLst>
                  <a:cxn ang="0">
                    <a:pos x="257" y="0"/>
                  </a:cxn>
                  <a:cxn ang="0">
                    <a:pos x="1123" y="0"/>
                  </a:cxn>
                  <a:cxn ang="0">
                    <a:pos x="929" y="242"/>
                  </a:cxn>
                  <a:cxn ang="0">
                    <a:pos x="929" y="2847"/>
                  </a:cxn>
                  <a:cxn ang="0">
                    <a:pos x="0" y="3869"/>
                  </a:cxn>
                  <a:cxn ang="0">
                    <a:pos x="443" y="2847"/>
                  </a:cxn>
                  <a:cxn ang="0">
                    <a:pos x="443" y="242"/>
                  </a:cxn>
                  <a:cxn ang="0">
                    <a:pos x="257" y="0"/>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ja-JP" altLang="en-US"/>
              </a:p>
            </p:txBody>
          </p:sp>
          <p:sp>
            <p:nvSpPr>
              <p:cNvPr id="649249" name="Freeform 33"/>
              <p:cNvSpPr>
                <a:spLocks/>
              </p:cNvSpPr>
              <p:nvPr/>
            </p:nvSpPr>
            <p:spPr bwMode="gray">
              <a:xfrm>
                <a:off x="2723" y="1560"/>
                <a:ext cx="174" cy="556"/>
              </a:xfrm>
              <a:custGeom>
                <a:avLst/>
                <a:gdLst/>
                <a:ahLst/>
                <a:cxnLst>
                  <a:cxn ang="0">
                    <a:pos x="0" y="0"/>
                  </a:cxn>
                  <a:cxn ang="0">
                    <a:pos x="868" y="0"/>
                  </a:cxn>
                  <a:cxn ang="0">
                    <a:pos x="675" y="245"/>
                  </a:cxn>
                  <a:cxn ang="0">
                    <a:pos x="675" y="2514"/>
                  </a:cxn>
                  <a:cxn ang="0">
                    <a:pos x="868" y="2778"/>
                  </a:cxn>
                  <a:cxn ang="0">
                    <a:pos x="0" y="2778"/>
                  </a:cxn>
                  <a:cxn ang="0">
                    <a:pos x="193" y="2514"/>
                  </a:cxn>
                  <a:cxn ang="0">
                    <a:pos x="193" y="245"/>
                  </a:cxn>
                  <a:cxn ang="0">
                    <a:pos x="0" y="0"/>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ja-JP" altLang="en-US"/>
              </a:p>
            </p:txBody>
          </p:sp>
          <p:sp>
            <p:nvSpPr>
              <p:cNvPr id="649250" name="Freeform 34"/>
              <p:cNvSpPr>
                <a:spLocks/>
              </p:cNvSpPr>
              <p:nvPr/>
            </p:nvSpPr>
            <p:spPr bwMode="gray">
              <a:xfrm>
                <a:off x="2898" y="1560"/>
                <a:ext cx="416" cy="556"/>
              </a:xfrm>
              <a:custGeom>
                <a:avLst/>
                <a:gdLst/>
                <a:ahLst/>
                <a:cxnLst>
                  <a:cxn ang="0">
                    <a:pos x="170" y="0"/>
                  </a:cxn>
                  <a:cxn ang="0">
                    <a:pos x="2079" y="0"/>
                  </a:cxn>
                  <a:cxn ang="0">
                    <a:pos x="1917" y="505"/>
                  </a:cxn>
                  <a:cxn ang="0">
                    <a:pos x="1684" y="293"/>
                  </a:cxn>
                  <a:cxn ang="0">
                    <a:pos x="1288" y="293"/>
                  </a:cxn>
                  <a:cxn ang="0">
                    <a:pos x="1288" y="2515"/>
                  </a:cxn>
                  <a:cxn ang="0">
                    <a:pos x="1474" y="2777"/>
                  </a:cxn>
                  <a:cxn ang="0">
                    <a:pos x="624" y="2777"/>
                  </a:cxn>
                  <a:cxn ang="0">
                    <a:pos x="808" y="2515"/>
                  </a:cxn>
                  <a:cxn ang="0">
                    <a:pos x="808" y="293"/>
                  </a:cxn>
                  <a:cxn ang="0">
                    <a:pos x="330" y="293"/>
                  </a:cxn>
                  <a:cxn ang="0">
                    <a:pos x="0" y="547"/>
                  </a:cxn>
                  <a:cxn ang="0">
                    <a:pos x="170" y="0"/>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ja-JP" altLang="en-US"/>
              </a:p>
            </p:txBody>
          </p:sp>
          <p:sp>
            <p:nvSpPr>
              <p:cNvPr id="649251" name="Freeform 35"/>
              <p:cNvSpPr>
                <a:spLocks/>
              </p:cNvSpPr>
              <p:nvPr/>
            </p:nvSpPr>
            <p:spPr bwMode="gray">
              <a:xfrm>
                <a:off x="3654" y="1560"/>
                <a:ext cx="465" cy="564"/>
              </a:xfrm>
              <a:custGeom>
                <a:avLst/>
                <a:gdLst/>
                <a:ahLst/>
                <a:cxnLst>
                  <a:cxn ang="0">
                    <a:pos x="1488" y="0"/>
                  </a:cxn>
                  <a:cxn ang="0">
                    <a:pos x="2324" y="0"/>
                  </a:cxn>
                  <a:cxn ang="0">
                    <a:pos x="2145" y="244"/>
                  </a:cxn>
                  <a:cxn ang="0">
                    <a:pos x="2145" y="1926"/>
                  </a:cxn>
                  <a:cxn ang="0">
                    <a:pos x="1185" y="2820"/>
                  </a:cxn>
                  <a:cxn ang="0">
                    <a:pos x="185" y="1926"/>
                  </a:cxn>
                  <a:cxn ang="0">
                    <a:pos x="185" y="244"/>
                  </a:cxn>
                  <a:cxn ang="0">
                    <a:pos x="0" y="0"/>
                  </a:cxn>
                  <a:cxn ang="0">
                    <a:pos x="861" y="0"/>
                  </a:cxn>
                  <a:cxn ang="0">
                    <a:pos x="669" y="244"/>
                  </a:cxn>
                  <a:cxn ang="0">
                    <a:pos x="669" y="1926"/>
                  </a:cxn>
                  <a:cxn ang="0">
                    <a:pos x="1185" y="2519"/>
                  </a:cxn>
                  <a:cxn ang="0">
                    <a:pos x="1677" y="1926"/>
                  </a:cxn>
                  <a:cxn ang="0">
                    <a:pos x="1677" y="244"/>
                  </a:cxn>
                  <a:cxn ang="0">
                    <a:pos x="1488" y="0"/>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ja-JP" altLang="en-US"/>
              </a:p>
            </p:txBody>
          </p:sp>
          <p:sp>
            <p:nvSpPr>
              <p:cNvPr id="649252" name="Freeform 36"/>
              <p:cNvSpPr>
                <a:spLocks/>
              </p:cNvSpPr>
              <p:nvPr/>
            </p:nvSpPr>
            <p:spPr bwMode="gray">
              <a:xfrm>
                <a:off x="2027" y="1560"/>
                <a:ext cx="469" cy="566"/>
              </a:xfrm>
              <a:custGeom>
                <a:avLst/>
                <a:gdLst/>
                <a:ahLst/>
                <a:cxnLst>
                  <a:cxn ang="0">
                    <a:pos x="1495" y="0"/>
                  </a:cxn>
                  <a:cxn ang="0">
                    <a:pos x="2347" y="0"/>
                  </a:cxn>
                  <a:cxn ang="0">
                    <a:pos x="2166" y="247"/>
                  </a:cxn>
                  <a:cxn ang="0">
                    <a:pos x="2166" y="1925"/>
                  </a:cxn>
                  <a:cxn ang="0">
                    <a:pos x="1176" y="2827"/>
                  </a:cxn>
                  <a:cxn ang="0">
                    <a:pos x="175" y="1925"/>
                  </a:cxn>
                  <a:cxn ang="0">
                    <a:pos x="174" y="247"/>
                  </a:cxn>
                  <a:cxn ang="0">
                    <a:pos x="0" y="0"/>
                  </a:cxn>
                  <a:cxn ang="0">
                    <a:pos x="860" y="0"/>
                  </a:cxn>
                  <a:cxn ang="0">
                    <a:pos x="661" y="247"/>
                  </a:cxn>
                  <a:cxn ang="0">
                    <a:pos x="660" y="1925"/>
                  </a:cxn>
                  <a:cxn ang="0">
                    <a:pos x="1176" y="2527"/>
                  </a:cxn>
                  <a:cxn ang="0">
                    <a:pos x="1678" y="1925"/>
                  </a:cxn>
                  <a:cxn ang="0">
                    <a:pos x="1679" y="247"/>
                  </a:cxn>
                  <a:cxn ang="0">
                    <a:pos x="1495" y="0"/>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ja-JP" altLang="en-US"/>
              </a:p>
            </p:txBody>
          </p:sp>
          <p:sp>
            <p:nvSpPr>
              <p:cNvPr id="649253" name="Freeform 37"/>
              <p:cNvSpPr>
                <a:spLocks/>
              </p:cNvSpPr>
              <p:nvPr/>
            </p:nvSpPr>
            <p:spPr bwMode="gray">
              <a:xfrm>
                <a:off x="3295" y="1549"/>
                <a:ext cx="358" cy="577"/>
              </a:xfrm>
              <a:custGeom>
                <a:avLst/>
                <a:gdLst/>
                <a:ahLst/>
                <a:cxnLst>
                  <a:cxn ang="0">
                    <a:pos x="1537" y="501"/>
                  </a:cxn>
                  <a:cxn ang="0">
                    <a:pos x="1067" y="289"/>
                  </a:cxn>
                  <a:cxn ang="0">
                    <a:pos x="528" y="709"/>
                  </a:cxn>
                  <a:cxn ang="0">
                    <a:pos x="1042" y="1230"/>
                  </a:cxn>
                  <a:cxn ang="0">
                    <a:pos x="1786" y="2067"/>
                  </a:cxn>
                  <a:cxn ang="0">
                    <a:pos x="681" y="2885"/>
                  </a:cxn>
                  <a:cxn ang="0">
                    <a:pos x="162" y="2813"/>
                  </a:cxn>
                  <a:cxn ang="0">
                    <a:pos x="0" y="2280"/>
                  </a:cxn>
                  <a:cxn ang="0">
                    <a:pos x="689" y="2582"/>
                  </a:cxn>
                  <a:cxn ang="0">
                    <a:pos x="1311" y="2126"/>
                  </a:cxn>
                  <a:cxn ang="0">
                    <a:pos x="48" y="765"/>
                  </a:cxn>
                  <a:cxn ang="0">
                    <a:pos x="1019" y="0"/>
                  </a:cxn>
                  <a:cxn ang="0">
                    <a:pos x="1537" y="72"/>
                  </a:cxn>
                  <a:cxn ang="0">
                    <a:pos x="1537" y="501"/>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ja-JP"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presentation_e_r">
  <a:themeElements>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presentation_e_r</Template>
  <TotalTime>0</TotalTime>
  <Words>456</Words>
  <Application>Microsoft Office PowerPoint</Application>
  <PresentationFormat>画面に合わせる (4:3)</PresentationFormat>
  <Paragraphs>92</Paragraphs>
  <Slides>8</Slides>
  <Notes>1</Notes>
  <HiddenSlides>0</HiddenSlides>
  <MMClips>0</MMClips>
  <ScaleCrop>false</ScaleCrop>
  <HeadingPairs>
    <vt:vector size="4" baseType="variant">
      <vt:variant>
        <vt:lpstr>テーマ</vt:lpstr>
      </vt:variant>
      <vt:variant>
        <vt:i4>1</vt:i4>
      </vt:variant>
      <vt:variant>
        <vt:lpstr>スライド タイトル</vt:lpstr>
      </vt:variant>
      <vt:variant>
        <vt:i4>8</vt:i4>
      </vt:variant>
    </vt:vector>
  </HeadingPairs>
  <TitlesOfParts>
    <vt:vector size="9" baseType="lpstr">
      <vt:lpstr>presentation_e_r</vt:lpstr>
      <vt:lpstr>Cyclic POC (JCTVC-I0045)</vt:lpstr>
      <vt:lpstr>Summary</vt:lpstr>
      <vt:lpstr>Introduction</vt:lpstr>
      <vt:lpstr>Problem</vt:lpstr>
      <vt:lpstr>Proposal</vt:lpstr>
      <vt:lpstr>Summary of the proposed POC definition</vt:lpstr>
      <vt:lpstr>Conclusion</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2012-04-23T11:10:10Z</dcterms:created>
  <dcterms:modified xsi:type="dcterms:W3CDTF">2012-04-25T04:50:43Z</dcterms:modified>
</cp:coreProperties>
</file>