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129" r:id="rId2"/>
    <p:sldId id="1146" r:id="rId3"/>
    <p:sldId id="1137" r:id="rId4"/>
    <p:sldId id="1149" r:id="rId5"/>
    <p:sldId id="1150" r:id="rId6"/>
    <p:sldId id="1131" r:id="rId7"/>
    <p:sldId id="1132" r:id="rId8"/>
    <p:sldId id="1133" r:id="rId9"/>
    <p:sldId id="1144" r:id="rId10"/>
    <p:sldId id="1134" r:id="rId11"/>
    <p:sldId id="1145" r:id="rId12"/>
    <p:sldId id="1151" r:id="rId13"/>
    <p:sldId id="1152" r:id="rId14"/>
    <p:sldId id="1147" r:id="rId15"/>
    <p:sldId id="1148" r:id="rId1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380" y="64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</a:t>
            </a:r>
            <a:r>
              <a:rPr lang="en-US" altLang="zh-TW" sz="3600" dirty="0">
                <a:latin typeface="Calibri" pitchFamily="34" charset="0"/>
              </a:rPr>
              <a:t>Color-Depth Packing (CCDP)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(A Revision of JCT-S0031)</a:t>
            </a: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color_samping_type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60556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color frame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2514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</a:t>
            </a:r>
            <a:r>
              <a:rPr lang="en-CA" altLang="zh-TW" sz="1400" dirty="0" smtClean="0"/>
              <a:t>of  </a:t>
            </a:r>
            <a:r>
              <a:rPr lang="en-US" altLang="zh-TW" sz="1400" dirty="0" err="1" smtClean="0"/>
              <a:t>color_samping_type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D.13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</a:t>
            </a:r>
            <a:r>
              <a:rPr lang="en-CA" altLang="zh-TW" sz="1400" dirty="0" smtClean="0"/>
              <a:t> arrangement </a:t>
            </a:r>
            <a:r>
              <a:rPr lang="en-CA" altLang="zh-TW" sz="1400" dirty="0"/>
              <a:t>SEI messages that contain reserved values of </a:t>
            </a:r>
            <a:r>
              <a:rPr lang="en-CA" altLang="zh-TW" sz="1400" dirty="0" err="1"/>
              <a:t>color_sampling_type</a:t>
            </a:r>
            <a:r>
              <a:rPr lang="en-CA" altLang="zh-TW" sz="1400" dirty="0"/>
              <a:t>.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2–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1, the value 0 for </a:t>
            </a:r>
            <a:r>
              <a:rPr lang="en-CA" altLang="zh-TW" sz="1200" dirty="0" err="1"/>
              <a:t>color_sampling_type</a:t>
            </a:r>
            <a:r>
              <a:rPr lang="en-CA" altLang="zh-TW" sz="1200" dirty="0"/>
              <a:t>, the color 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2, the value 0 for </a:t>
            </a:r>
            <a:r>
              <a:rPr lang="en-CA" altLang="zh-TW" sz="1200" dirty="0" err="1"/>
              <a:t>color_sampling_type</a:t>
            </a:r>
            <a:r>
              <a:rPr lang="en-CA" altLang="zh-TW" sz="1200" dirty="0"/>
              <a:t>, the color frame is down scaled in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07141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of </a:t>
            </a:r>
            <a:r>
              <a:rPr lang="en-US" altLang="zh-TW" sz="1400" dirty="0" err="1" smtClean="0"/>
              <a:t>depth_samping_type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D.14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 </a:t>
            </a:r>
            <a:r>
              <a:rPr lang="en-CA" altLang="zh-TW" sz="1400" dirty="0" smtClean="0"/>
              <a:t>arrangement </a:t>
            </a:r>
            <a:r>
              <a:rPr lang="en-CA" altLang="zh-TW" sz="1400" dirty="0"/>
              <a:t>SEI messages that contain reserved values of </a:t>
            </a:r>
            <a:r>
              <a:rPr lang="en-US" altLang="zh-TW" sz="1400" dirty="0" err="1"/>
              <a:t>depth_samping_type</a:t>
            </a:r>
            <a:r>
              <a:rPr lang="en-CA" altLang="zh-TW" sz="1400" dirty="0"/>
              <a:t> .</a:t>
            </a:r>
            <a:endParaRPr lang="zh-TW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3–When </a:t>
            </a:r>
            <a:r>
              <a:rPr lang="en-US" altLang="zh-TW" sz="1200" dirty="0" err="1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1,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vertical resolution by using bilinear method. When </a:t>
            </a:r>
            <a:r>
              <a:rPr lang="en-US" altLang="zh-TW" sz="1200" dirty="0" err="1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2,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centralized_color-depth_packing_reserved_byte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reserved for future use by ITU-T | ISO/IEC. It is a requirement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bitstreams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conformance that the value of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shall be equal to 0. All other values of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are reserved for future use by ITU-T | ISO/IEC. Decoders shall ignore the value of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6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TW" sz="3200" dirty="0" err="1">
                <a:latin typeface="Calibri" panose="020F0502020204030204" pitchFamily="34" charset="0"/>
              </a:rPr>
              <a:t>centralized_color-depth_packing_persistence_flag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57536"/>
            <a:ext cx="8229600" cy="4839816"/>
          </a:xfrm>
        </p:spPr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centralized_color_depth_packing_persistence_flag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specifies the persistence of the 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specifies that the 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applies to the current decoded frame only.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 specifies that the 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persists in output order until any of the following conditions are true: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new CVS begins.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The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ends.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frame in an access unit containing a centralized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 with the same value of 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output having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PicOrderCntVal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greater than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 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CurrPic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).</a:t>
            </a:r>
            <a:endParaRPr lang="zh-TW" altLang="en-US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03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color-3/4, color-7/8 and color-15/16 CCDP methods are comparing to that of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color-3/4, color-5/6, color-7/8,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color-11/12,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color-15/16 CCDP 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CCDP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CCDP format attains better image quality in the receiving side compared to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22118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CCDP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8224"/>
              </p:ext>
            </p:extLst>
          </p:nvPr>
        </p:nvGraphicFramePr>
        <p:xfrm>
          <a:off x="611560" y="1484784"/>
          <a:ext cx="8064896" cy="4360655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centralized_color-depth_packing_id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b="1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contains an identifying number that may be used to identify the usage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message.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in the range of 0 to 2</a:t>
            </a:r>
            <a:r>
              <a:rPr lang="en-US" altLang="zh-TW" sz="1600" baseline="300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32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− 2,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inclusive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8288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Values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0 to 255 and from 512 to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 − 1 may be used as determined by the application. Values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256 to 511 and from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 are reserved for future use by ITU-T | ISO/IEC. Decoders shall ignore all centralized </a:t>
            </a:r>
            <a:r>
              <a:rPr lang="en-US" altLang="zh-TW" sz="1600" dirty="0" smtClean="0"/>
              <a:t>color-depth </a:t>
            </a:r>
            <a:r>
              <a:rPr lang="en-US" altLang="zh-TW" sz="1600" dirty="0"/>
              <a:t>packing arrangement SEI messages containing a value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in the range of 256 to 511, inclusive, or in the range of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− 2, inclusive, and </a:t>
            </a:r>
            <a:r>
              <a:rPr lang="en-US" altLang="zh-TW" sz="1600" dirty="0" err="1"/>
              <a:t>bitstreams</a:t>
            </a:r>
            <a:r>
              <a:rPr lang="en-US" altLang="zh-TW" sz="1600" dirty="0"/>
              <a:t> shall not contain such </a:t>
            </a:r>
            <a:r>
              <a:rPr lang="en-US" altLang="zh-TW" sz="1600" dirty="0" smtClean="0"/>
              <a:t>values.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6347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zh-TW" sz="3200" dirty="0" err="1" smtClean="0">
                <a:latin typeface="Calibri" panose="020F0502020204030204" pitchFamily="34" charset="0"/>
              </a:rPr>
              <a:t>centralized_color-depth_packing_cancel_flag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39816"/>
          </a:xfrm>
        </p:spPr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centralized_color-depth_packing_cancel_flag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 indicates that the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arrangement SEI message cancels the persistence of any previous the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 output order.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centralized_color-depth_packing_cancel_flag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indicates that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follows.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6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centralized_color-depth_packing_type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900018"/>
              </p:ext>
            </p:extLst>
          </p:nvPr>
        </p:nvGraphicFramePr>
        <p:xfrm>
          <a:off x="503548" y="1899895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color-5/6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color-11/12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6826"/>
              </p:ext>
            </p:extLst>
          </p:nvPr>
        </p:nvGraphicFramePr>
        <p:xfrm>
          <a:off x="611559" y="1628800"/>
          <a:ext cx="8352929" cy="229741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545200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centralized </a:t>
                      </a:r>
                      <a:r>
                        <a:rPr lang="en-GB" sz="1800" dirty="0" err="1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color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-depth packed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6063679"/>
            <a:ext cx="814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1: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When value is 1 or 2 in </a:t>
            </a:r>
            <a:r>
              <a:rPr lang="en-US" altLang="zh-TW" sz="1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and   </a:t>
            </a:r>
          </a:p>
          <a:p>
            <a:pPr marL="715963" indent="-715963"/>
            <a:r>
              <a:rPr lang="en-US" altLang="zh-TW" sz="12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2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centralized_color_depth_packing_type</a:t>
            </a:r>
            <a:r>
              <a:rPr lang="en-US" altLang="zh-TW" sz="12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16.</a:t>
            </a: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856" y="4437112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755784" y="4752540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235401" y="4475304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5580115" y="4438114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115" y="4438114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7218115" y="4438114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6250758" y="402666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6402990" y="3459996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35496" y="5445224"/>
            <a:ext cx="4713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445224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=2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depth spatial 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(</a:t>
            </a:r>
            <a:r>
              <a:rPr lang="en-US" altLang="zh-TW" sz="1400" dirty="0" err="1">
                <a:latin typeface="Arial" panose="020B0604020202020204" pitchFamily="34" charset="0"/>
                <a:cs typeface="Arial" panose="020B0604020202020204" pitchFamily="34" charset="0"/>
              </a:rPr>
              <a:t>depth_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661218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433574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661220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931425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336470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658839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433574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661217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6577606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</a:p>
        </p:txBody>
      </p:sp>
      <p:sp>
        <p:nvSpPr>
          <p:cNvPr id="14" name="矩形 13"/>
          <p:cNvSpPr/>
          <p:nvPr/>
        </p:nvSpPr>
        <p:spPr>
          <a:xfrm>
            <a:off x="5779559" y="6577607"/>
            <a:ext cx="2537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681809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6265986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62068</TotalTime>
  <Words>1234</Words>
  <Application>Microsoft Office PowerPoint</Application>
  <PresentationFormat>如螢幕大小 (4:3)</PresentationFormat>
  <Paragraphs>148</Paragraphs>
  <Slides>15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流線</vt:lpstr>
      <vt:lpstr> Centralized Color-Depth Packing (CCDP) SEI Message Syntax (A Revision of JCT-S0031)</vt:lpstr>
      <vt:lpstr>Outlooks of CCDPs (color 3/4, 7/8, 15/16)</vt:lpstr>
      <vt:lpstr>CCDP SEI Syntax</vt:lpstr>
      <vt:lpstr>centralized_color-depth_packing_id</vt:lpstr>
      <vt:lpstr>centralized_color-depth_packing_cancel_flag</vt:lpstr>
      <vt:lpstr>centralized_color-depth_packing_type</vt:lpstr>
      <vt:lpstr>centralized_color-depth_packing_content_interpretation_type</vt:lpstr>
      <vt:lpstr>depth_spatial_flipping_flag</vt:lpstr>
      <vt:lpstr>depth_subpixel_rotation_flag</vt:lpstr>
      <vt:lpstr> color_samping_type</vt:lpstr>
      <vt:lpstr> depth_samping_type</vt:lpstr>
      <vt:lpstr>centralized_color-depth_packing_reserved_byte</vt:lpstr>
      <vt:lpstr>centralized_color-depth_packing_persistence_flag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Kevin J. F. Yang</cp:lastModifiedBy>
  <cp:revision>2560</cp:revision>
  <cp:lastPrinted>2013-01-07T09:47:44Z</cp:lastPrinted>
  <dcterms:created xsi:type="dcterms:W3CDTF">2010-07-18T05:58:14Z</dcterms:created>
  <dcterms:modified xsi:type="dcterms:W3CDTF">2014-10-20T06:02:39Z</dcterms:modified>
</cp:coreProperties>
</file>