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975792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6114105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04025" y="620713"/>
            <a:ext cx="2232025" cy="6121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07950" y="620713"/>
            <a:ext cx="6543675" cy="6121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936201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001814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02024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07950" y="1600200"/>
            <a:ext cx="4387850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7850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1297686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999670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177998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930084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732385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072598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3" descr="파워포인트(ML로고포함)프레임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6" descr="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0825" y="1446213"/>
            <a:ext cx="8893175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908175" y="620713"/>
            <a:ext cx="701992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9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1600200"/>
            <a:ext cx="89281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58213" y="258763"/>
            <a:ext cx="466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</a:defRPr>
            </a:lvl1pPr>
          </a:lstStyle>
          <a:p>
            <a:fld id="{0919E7ED-DA8A-48D9-A1FE-8347903184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2318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2pPr>
      <a:lvl3pPr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3pPr>
      <a:lvl4pPr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4pPr>
      <a:lvl5pPr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5pPr>
      <a:lvl6pPr marL="457200"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6pPr>
      <a:lvl7pPr marL="914400"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7pPr>
      <a:lvl8pPr marL="1371600"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8pPr>
      <a:lvl9pPr marL="1828800" algn="r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HY헤드라인M" pitchFamily="18" charset="-127"/>
          <a:ea typeface="HY헤드라인M" pitchFamily="18" charset="-127"/>
        </a:defRPr>
      </a:lvl9pPr>
    </p:titleStyle>
    <p:bodyStyle>
      <a:lvl1pPr marL="342900" indent="-3429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2346"/>
        </a:buClr>
        <a:buFont typeface="Wingdings" pitchFamily="2" charset="2"/>
        <a:buChar char="v"/>
        <a:defRPr kumimoji="1" sz="2400" b="1">
          <a:solidFill>
            <a:schemeClr val="tx1"/>
          </a:solidFill>
          <a:latin typeface="+mn-lt"/>
          <a:ea typeface="+mn-ea"/>
          <a:cs typeface="+mn-cs"/>
        </a:defRPr>
      </a:lvl1pPr>
      <a:lvl2pPr marL="781050" indent="-32385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4386"/>
        </a:buClr>
        <a:buFont typeface="Wingdings" pitchFamily="2" charset="2"/>
        <a:buChar char="u"/>
        <a:defRPr kumimoji="1" sz="2000" b="1">
          <a:solidFill>
            <a:schemeClr val="tx1"/>
          </a:solidFill>
          <a:latin typeface="+mn-lt"/>
          <a:ea typeface="+mn-ea"/>
        </a:defRPr>
      </a:lvl2pPr>
      <a:lvl3pPr marL="1255713" indent="-271463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ü"/>
        <a:defRPr kumimoji="1" sz="2400" b="1">
          <a:solidFill>
            <a:schemeClr val="tx1"/>
          </a:solidFill>
          <a:latin typeface="+mn-lt"/>
          <a:ea typeface="+mn-ea"/>
        </a:defRPr>
      </a:lvl3pPr>
      <a:lvl4pPr marL="1663700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kumimoji="1" sz="1600" b="1">
          <a:solidFill>
            <a:schemeClr val="tx1"/>
          </a:solidFill>
          <a:latin typeface="+mn-lt"/>
          <a:ea typeface="+mn-ea"/>
        </a:defRPr>
      </a:lvl4pPr>
      <a:lvl5pPr marL="2071688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 b="1">
          <a:solidFill>
            <a:schemeClr val="tx1"/>
          </a:solidFill>
          <a:latin typeface="+mn-lt"/>
          <a:ea typeface="+mn-ea"/>
        </a:defRPr>
      </a:lvl5pPr>
      <a:lvl6pPr marL="2528888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 b="1">
          <a:solidFill>
            <a:schemeClr val="tx1"/>
          </a:solidFill>
          <a:latin typeface="+mn-lt"/>
          <a:ea typeface="+mn-ea"/>
        </a:defRPr>
      </a:lvl6pPr>
      <a:lvl7pPr marL="2986088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 b="1">
          <a:solidFill>
            <a:schemeClr val="tx1"/>
          </a:solidFill>
          <a:latin typeface="+mn-lt"/>
          <a:ea typeface="+mn-ea"/>
        </a:defRPr>
      </a:lvl7pPr>
      <a:lvl8pPr marL="3443288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 b="1">
          <a:solidFill>
            <a:schemeClr val="tx1"/>
          </a:solidFill>
          <a:latin typeface="+mn-lt"/>
          <a:ea typeface="+mn-ea"/>
        </a:defRPr>
      </a:lvl8pPr>
      <a:lvl9pPr marL="3900488" indent="-228600" algn="l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kumimoji="1" sz="16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Simplification of VSP candidate derivation </a:t>
            </a:r>
            <a:r>
              <a:rPr lang="en-US" altLang="ko-KR" sz="2000" dirty="0" smtClean="0"/>
              <a:t>(JCT3V-I0130)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ETRI* and KHU</a:t>
            </a:r>
          </a:p>
          <a:p>
            <a:r>
              <a:rPr lang="en-US" altLang="ko-KR" sz="2000" dirty="0" smtClean="0"/>
              <a:t>*Gun Bang, Min </a:t>
            </a:r>
            <a:r>
              <a:rPr lang="en-US" altLang="ko-KR" sz="2000" dirty="0" err="1" smtClean="0"/>
              <a:t>Seong</a:t>
            </a:r>
            <a:r>
              <a:rPr lang="en-US" altLang="ko-KR" sz="2000" dirty="0" smtClean="0"/>
              <a:t> Lee, Young Su </a:t>
            </a:r>
            <a:r>
              <a:rPr lang="en-US" altLang="ko-KR" sz="2000" dirty="0" err="1" smtClean="0"/>
              <a:t>Heo</a:t>
            </a:r>
            <a:r>
              <a:rPr lang="en-US" altLang="ko-KR" sz="2000" dirty="0" smtClean="0"/>
              <a:t>, </a:t>
            </a:r>
            <a:r>
              <a:rPr lang="en-US" altLang="ko-KR" sz="2000" dirty="0" err="1" smtClean="0"/>
              <a:t>Gwang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Hoon</a:t>
            </a:r>
            <a:r>
              <a:rPr lang="en-US" altLang="ko-KR" sz="2000" dirty="0" smtClean="0"/>
              <a:t> Park, *</a:t>
            </a:r>
            <a:r>
              <a:rPr lang="en-US" altLang="ko-KR" sz="2000" dirty="0" err="1" smtClean="0"/>
              <a:t>Gwang</a:t>
            </a:r>
            <a:r>
              <a:rPr lang="en-US" altLang="ko-KR" sz="2000" dirty="0" smtClean="0"/>
              <a:t> Soon Lee, *Nam Ho </a:t>
            </a:r>
            <a:r>
              <a:rPr lang="en-US" altLang="ko-KR" sz="2000" dirty="0" err="1" smtClean="0"/>
              <a:t>Hur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00767613"/>
      </p:ext>
    </p:extLst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 the current HTM, the inherited VSP candidates are derived from all of the spatial neighboring </a:t>
            </a:r>
            <a:r>
              <a:rPr lang="en-US" altLang="ko-KR" dirty="0" smtClean="0"/>
              <a:t>blocks</a:t>
            </a:r>
          </a:p>
          <a:p>
            <a:r>
              <a:rPr lang="en-US" altLang="ko-KR" dirty="0"/>
              <a:t>The current NBDV process derives DV from the first available block between left and above block</a:t>
            </a:r>
          </a:p>
          <a:p>
            <a:r>
              <a:rPr lang="en-US" altLang="ko-KR" dirty="0" smtClean="0"/>
              <a:t>However, </a:t>
            </a:r>
            <a:r>
              <a:rPr lang="en-US" altLang="ko-KR" dirty="0"/>
              <a:t>all of </a:t>
            </a:r>
            <a:r>
              <a:rPr lang="en-US" altLang="ko-KR" dirty="0" smtClean="0"/>
              <a:t>these candidates have the same DV with the current CU</a:t>
            </a:r>
          </a:p>
          <a:p>
            <a:r>
              <a:rPr lang="en-US" altLang="ko-KR" dirty="0" smtClean="0"/>
              <a:t>There is no benefit to use multiple inherited VSP candidates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3267450"/>
            <a:ext cx="2916034" cy="347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7870"/>
      </p:ext>
    </p:ext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Skipping for derivation process for default </a:t>
            </a:r>
            <a:r>
              <a:rPr lang="en-US" altLang="ko-KR" dirty="0" smtClean="0"/>
              <a:t>VSP merging candidate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If one or more of the inherited VSP candidate is available derivation process for default VSP merging candidate will be </a:t>
            </a:r>
            <a:r>
              <a:rPr lang="en-US" altLang="ko-KR" u="sng" dirty="0" smtClean="0"/>
              <a:t>skipped</a:t>
            </a:r>
          </a:p>
          <a:p>
            <a:r>
              <a:rPr lang="en-US" altLang="ko-KR" dirty="0" smtClean="0"/>
              <a:t>Constraint position of inherited VSP candidates</a:t>
            </a:r>
          </a:p>
          <a:p>
            <a:pPr lvl="1"/>
            <a:r>
              <a:rPr lang="en-US" altLang="ko-KR" dirty="0" smtClean="0"/>
              <a:t>5 blocks </a:t>
            </a:r>
            <a:r>
              <a:rPr lang="ko-KR" altLang="en-US" dirty="0" smtClean="0"/>
              <a:t>→</a:t>
            </a:r>
            <a:r>
              <a:rPr lang="en-US" altLang="ko-KR" dirty="0" smtClean="0"/>
              <a:t> 2 blocks (Left, Above)</a:t>
            </a:r>
          </a:p>
          <a:p>
            <a:pPr lvl="1"/>
            <a:r>
              <a:rPr lang="en-US" altLang="ko-KR" dirty="0" smtClean="0"/>
              <a:t>The first available block is selected as the inherited VSP candidates, and skip derivation process for default VSP candidate</a:t>
            </a:r>
          </a:p>
          <a:p>
            <a:pPr lvl="1"/>
            <a:r>
              <a:rPr lang="en-US" altLang="ko-KR" dirty="0" smtClean="0"/>
              <a:t>If available inherited VSP candidate does not exist, then default VSP candidate derivation process is performed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543382651"/>
      </p:ext>
    </p:ext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184576" cy="436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324362"/>
      </p:ext>
    </p:extLst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By proposed simplification, MCL could have only one VSP merging candidate with no redundancy</a:t>
            </a:r>
            <a:endParaRPr lang="en-US" altLang="ko-KR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547082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875232"/>
      </p:ext>
    </p:extLst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Default VSP Derivation Skip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852456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886381"/>
      </p:ext>
    </p:extLst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Limit inheritance VSP </a:t>
            </a:r>
            <a:r>
              <a:rPr lang="en-US" altLang="ko-KR" dirty="0" err="1" smtClean="0"/>
              <a:t>cand</a:t>
            </a:r>
            <a:r>
              <a:rPr lang="en-US" altLang="ko-KR" dirty="0" smtClean="0"/>
              <a:t>. Position + </a:t>
            </a:r>
            <a:r>
              <a:rPr lang="en-US" altLang="ko-KR" dirty="0" smtClean="0"/>
              <a:t>default VSP skip</a:t>
            </a:r>
            <a:endParaRPr lang="en-US" altLang="ko-KR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852456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811544"/>
      </p:ext>
    </p:extLst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This contribution proposes to skip derivation process of VSP merging candidate when at lease one inherited VSP candidates is available</a:t>
            </a:r>
            <a:r>
              <a:rPr lang="en-CA" altLang="ko-KR" dirty="0" smtClean="0"/>
              <a:t>.</a:t>
            </a:r>
          </a:p>
          <a:p>
            <a:r>
              <a:rPr lang="en-CA" altLang="ko-KR" dirty="0" smtClean="0"/>
              <a:t>The </a:t>
            </a:r>
            <a:r>
              <a:rPr lang="en-CA" altLang="ko-KR" dirty="0"/>
              <a:t>position of inherited VSP candidate is constrained to two (A1, B</a:t>
            </a:r>
            <a:r>
              <a:rPr lang="en-CA" altLang="ko-KR" baseline="-25000" dirty="0"/>
              <a:t>1</a:t>
            </a:r>
            <a:r>
              <a:rPr lang="en-CA" altLang="ko-KR" dirty="0"/>
              <a:t>) </a:t>
            </a:r>
            <a:r>
              <a:rPr lang="en-CA" altLang="ko-KR" dirty="0" smtClean="0"/>
              <a:t>block</a:t>
            </a:r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/>
              <a:t>first available one is used among the inherited and default VSP </a:t>
            </a:r>
            <a:r>
              <a:rPr lang="en-CA" altLang="ko-KR" dirty="0" smtClean="0"/>
              <a:t>candidate.</a:t>
            </a:r>
          </a:p>
          <a:p>
            <a:r>
              <a:rPr lang="en-CA" altLang="ko-KR" dirty="0" smtClean="0"/>
              <a:t>By </a:t>
            </a:r>
            <a:r>
              <a:rPr lang="en-CA" altLang="ko-KR" dirty="0"/>
              <a:t>the proposed method, redundant ones between VSP and the inherited VSP candidates are removed from MCL construction without coding loss.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294263"/>
      </p:ext>
    </p:extLst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[20130726] JCT3V-E0214_d2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HY헤드라인M"/>
        <a:ea typeface="HY헤드라인M"/>
        <a:cs typeface=""/>
      </a:majorFont>
      <a:minorFont>
        <a:latin typeface="Arial"/>
        <a:ea typeface="새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새굴림" pitchFamily="18" charset="-127"/>
            <a:ea typeface="새굴림" pitchFamily="18" charset="-127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[20130726] JCT3V-E0214_d2</Template>
  <TotalTime>1615</TotalTime>
  <Words>288</Words>
  <Application>Microsoft Office PowerPoint</Application>
  <PresentationFormat>화면 슬라이드 쇼(4:3)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HY헤드라인M</vt:lpstr>
      <vt:lpstr>새굴림</vt:lpstr>
      <vt:lpstr>Arial</vt:lpstr>
      <vt:lpstr>Wingdings</vt:lpstr>
      <vt:lpstr>[20130726] JCT3V-E0214_d2</vt:lpstr>
      <vt:lpstr>Simplification of VSP candidate derivation (JCT3V-I0130)</vt:lpstr>
      <vt:lpstr>Introduction</vt:lpstr>
      <vt:lpstr>Proposal</vt:lpstr>
      <vt:lpstr>Proposal</vt:lpstr>
      <vt:lpstr>Proposal</vt:lpstr>
      <vt:lpstr>Result</vt:lpstr>
      <vt:lpstr>Result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JCT3V-I0130</dc:title>
  <dc:creator>Administrator</dc:creator>
  <cp:lastModifiedBy>Administrator</cp:lastModifiedBy>
  <cp:revision>8</cp:revision>
  <dcterms:created xsi:type="dcterms:W3CDTF">2014-06-30T05:30:21Z</dcterms:created>
  <dcterms:modified xsi:type="dcterms:W3CDTF">2014-07-02T07:34:10Z</dcterms:modified>
</cp:coreProperties>
</file>