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8.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0" r:id="rId2"/>
    <p:sldMasterId id="2147483651" r:id="rId3"/>
    <p:sldMasterId id="2147483684" r:id="rId4"/>
    <p:sldMasterId id="2147483703" r:id="rId5"/>
  </p:sldMasterIdLst>
  <p:notesMasterIdLst>
    <p:notesMasterId r:id="rId28"/>
  </p:notesMasterIdLst>
  <p:sldIdLst>
    <p:sldId id="256" r:id="rId6"/>
    <p:sldId id="258" r:id="rId7"/>
    <p:sldId id="272" r:id="rId8"/>
    <p:sldId id="280" r:id="rId9"/>
    <p:sldId id="281" r:id="rId10"/>
    <p:sldId id="292" r:id="rId11"/>
    <p:sldId id="296" r:id="rId12"/>
    <p:sldId id="291" r:id="rId13"/>
    <p:sldId id="295" r:id="rId14"/>
    <p:sldId id="293" r:id="rId15"/>
    <p:sldId id="284" r:id="rId16"/>
    <p:sldId id="285" r:id="rId17"/>
    <p:sldId id="286" r:id="rId18"/>
    <p:sldId id="287" r:id="rId19"/>
    <p:sldId id="288" r:id="rId20"/>
    <p:sldId id="290" r:id="rId21"/>
    <p:sldId id="289" r:id="rId22"/>
    <p:sldId id="294" r:id="rId23"/>
    <p:sldId id="274" r:id="rId24"/>
    <p:sldId id="283" r:id="rId25"/>
    <p:sldId id="282" r:id="rId26"/>
    <p:sldId id="270"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8B400"/>
    <a:srgbClr val="9E9A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54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07201EC-0B23-4979-B3B3-7F152E596927}" type="datetimeFigureOut">
              <a:rPr lang="en-US" smtClean="0"/>
              <a:pPr/>
              <a:t>3/14/2014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A88282-FAF9-4932-A9E2-FC36FCB912A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pPr>
              <a:defRPr/>
            </a:pPr>
            <a:fld id="{0275D1B9-531B-4FEE-9764-AD49AC17B614}" type="datetime1">
              <a:rPr lang="zh-CN" altLang="en-US" smtClean="0"/>
              <a:pPr>
                <a:defRPr/>
              </a:pPr>
              <a:t>2014/3/14</a:t>
            </a:fld>
            <a:endParaRPr lang="en-US" altLang="zh-CN"/>
          </a:p>
        </p:txBody>
      </p:sp>
      <p:sp>
        <p:nvSpPr>
          <p:cNvPr id="5" name="Slide Number Placeholder 4"/>
          <p:cNvSpPr>
            <a:spLocks noGrp="1"/>
          </p:cNvSpPr>
          <p:nvPr>
            <p:ph type="sldNum" sz="quarter" idx="11"/>
          </p:nvPr>
        </p:nvSpPr>
        <p:spPr/>
        <p:txBody>
          <a:bodyPr/>
          <a:lstStyle/>
          <a:p>
            <a:pPr>
              <a:defRPr/>
            </a:pPr>
            <a:fld id="{FAE33ABD-D1DD-4D74-8381-941828B5708F}" type="slidenum">
              <a:rPr lang="en-US" altLang="zh-CN" smtClean="0"/>
              <a:pPr>
                <a:defRPr/>
              </a:pPr>
              <a:t>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dt" sz="quarter" idx="1"/>
          </p:nvPr>
        </p:nvSpPr>
        <p:spPr>
          <a:noFill/>
        </p:spPr>
        <p:txBody>
          <a:bodyPr/>
          <a:lstStyle/>
          <a:p>
            <a:fld id="{F31D7537-A61A-4121-BD2F-B1BE29F68E57}" type="datetime1">
              <a:rPr lang="zh-CN" altLang="en-US" smtClean="0">
                <a:latin typeface="Arial" pitchFamily="34" charset="0"/>
                <a:ea typeface="SimSun" pitchFamily="2" charset="-122"/>
              </a:rPr>
              <a:pPr/>
              <a:t>2014/3/14</a:t>
            </a:fld>
            <a:endParaRPr lang="en-US" altLang="zh-CN" smtClean="0">
              <a:latin typeface="Arial" pitchFamily="34" charset="0"/>
              <a:ea typeface="SimSun" pitchFamily="2" charset="-122"/>
            </a:endParaRPr>
          </a:p>
        </p:txBody>
      </p:sp>
      <p:sp>
        <p:nvSpPr>
          <p:cNvPr id="31747" name="Rectangle 7"/>
          <p:cNvSpPr>
            <a:spLocks noGrp="1" noChangeArrowheads="1"/>
          </p:cNvSpPr>
          <p:nvPr>
            <p:ph type="sldNum" sz="quarter" idx="5"/>
          </p:nvPr>
        </p:nvSpPr>
        <p:spPr>
          <a:noFill/>
        </p:spPr>
        <p:txBody>
          <a:bodyPr/>
          <a:lstStyle/>
          <a:p>
            <a:fld id="{FF76A499-C11D-41D6-92AA-C3E701AB1991}" type="slidenum">
              <a:rPr lang="en-US" altLang="zh-CN" smtClean="0">
                <a:latin typeface="Arial" pitchFamily="34" charset="0"/>
                <a:ea typeface="SimSun" pitchFamily="2" charset="-122"/>
              </a:rPr>
              <a:pPr/>
              <a:t>22</a:t>
            </a:fld>
            <a:endParaRPr lang="en-US" altLang="zh-CN" smtClean="0">
              <a:latin typeface="Arial" pitchFamily="34" charset="0"/>
              <a:ea typeface="SimSun" pitchFamily="2" charset="-122"/>
            </a:endParaRPr>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xfrm>
            <a:off x="914400" y="4343400"/>
            <a:ext cx="5029200" cy="4114800"/>
          </a:xfrm>
          <a:noFill/>
          <a:ln/>
        </p:spPr>
        <p:txBody>
          <a:bodyPr/>
          <a:lstStyle/>
          <a:p>
            <a:pPr eaLnBrk="1" hangingPunct="1"/>
            <a:endParaRPr lang="en-US" altLang="zh-CN"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eg"/><Relationship Id="rId1" Type="http://schemas.openxmlformats.org/officeDocument/2006/relationships/slideMaster" Target="../slideMasters/slideMaster5.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3" name="矩形 2"/>
          <p:cNvSpPr/>
          <p:nvPr userDrawn="1"/>
        </p:nvSpPr>
        <p:spPr>
          <a:xfrm>
            <a:off x="0" y="782638"/>
            <a:ext cx="9144000" cy="3810000"/>
          </a:xfrm>
          <a:prstGeom prst="rect">
            <a:avLst/>
          </a:prstGeom>
          <a:blipFill>
            <a:blip r:embed="rId2" cstate="email">
              <a:extLst>
                <a:ext uri="{28A0092B-C50C-407E-A947-70E740481C1C}">
                  <a14:useLocalDpi xmlns:a14="http://schemas.microsoft.com/office/drawing/2010/main" xmlns=""/>
                </a:ext>
              </a:extLst>
            </a:blip>
            <a:stretch>
              <a:fillRect/>
            </a:stretch>
          </a:blip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4105" name="Picture 9"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999734" y="5578475"/>
            <a:ext cx="820738" cy="822325"/>
          </a:xfrm>
          <a:prstGeom prst="rect">
            <a:avLst/>
          </a:prstGeom>
          <a:noFill/>
          <a:extLst>
            <a:ext uri="{909E8E84-426E-40DD-AFC4-6F175D3DCCD1}">
              <a14:hiddenFill xmlns:a14="http://schemas.microsoft.com/office/drawing/2010/main" xmlns="">
                <a:solidFill>
                  <a:srgbClr val="FFFFFF"/>
                </a:solidFill>
              </a14:hiddenFill>
            </a:ext>
          </a:extLst>
        </p:spPr>
      </p:pic>
      <p:sp>
        <p:nvSpPr>
          <p:cNvPr id="4109" name="Rectangle 13"/>
          <p:cNvSpPr>
            <a:spLocks noChangeArrowheads="1"/>
          </p:cNvSpPr>
          <p:nvPr/>
        </p:nvSpPr>
        <p:spPr bwMode="auto">
          <a:xfrm>
            <a:off x="6794500" y="247650"/>
            <a:ext cx="1465263" cy="292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78298" tIns="39148" rIns="78298" bIns="39148">
            <a:noAutofit/>
          </a:bodyPr>
          <a:lstStyle/>
          <a:p>
            <a:pPr defTabSz="784225" eaLnBrk="0" hangingPunct="0"/>
            <a:r>
              <a:rPr lang="en-US" altLang="zh-CN" sz="1400" b="1">
                <a:solidFill>
                  <a:srgbClr val="666666"/>
                </a:solidFill>
                <a:ea typeface="ＭＳ Ｐゴシック" pitchFamily="34" charset="-128"/>
              </a:rPr>
              <a:t>Security Level: </a:t>
            </a:r>
          </a:p>
        </p:txBody>
      </p:sp>
      <p:sp>
        <p:nvSpPr>
          <p:cNvPr id="4110" name="Text Box 14"/>
          <p:cNvSpPr txBox="1">
            <a:spLocks noChangeArrowheads="1"/>
          </p:cNvSpPr>
          <p:nvPr/>
        </p:nvSpPr>
        <p:spPr bwMode="auto">
          <a:xfrm>
            <a:off x="-2770188" y="1330325"/>
            <a:ext cx="2776538" cy="3330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45" tIns="39172" rIns="78345" bIns="39172">
            <a:spAutoFit/>
          </a:bodyPr>
          <a:lstStyle>
            <a:lvl1pPr defTabSz="784225">
              <a:defRPr>
                <a:solidFill>
                  <a:schemeClr val="tx1"/>
                </a:solidFill>
                <a:latin typeface="Arial" charset="0"/>
              </a:defRPr>
            </a:lvl1pPr>
            <a:lvl2pPr marL="390525" defTabSz="784225">
              <a:defRPr>
                <a:solidFill>
                  <a:schemeClr val="tx1"/>
                </a:solidFill>
                <a:latin typeface="Arial" charset="0"/>
              </a:defRPr>
            </a:lvl2pPr>
            <a:lvl3pPr marL="784225" defTabSz="784225">
              <a:defRPr>
                <a:solidFill>
                  <a:schemeClr val="tx1"/>
                </a:solidFill>
                <a:latin typeface="Arial" charset="0"/>
              </a:defRPr>
            </a:lvl3pPr>
            <a:lvl4pPr marL="1174750" defTabSz="784225">
              <a:defRPr>
                <a:solidFill>
                  <a:schemeClr val="tx1"/>
                </a:solidFill>
                <a:latin typeface="Arial" charset="0"/>
              </a:defRPr>
            </a:lvl4pPr>
            <a:lvl5pPr marL="1566863" defTabSz="784225">
              <a:defRPr>
                <a:solidFill>
                  <a:schemeClr val="tx1"/>
                </a:solidFill>
                <a:latin typeface="Arial" charset="0"/>
              </a:defRPr>
            </a:lvl5pPr>
            <a:lvl6pPr marL="2024063" defTabSz="784225" fontAlgn="base">
              <a:spcBef>
                <a:spcPct val="0"/>
              </a:spcBef>
              <a:spcAft>
                <a:spcPct val="0"/>
              </a:spcAft>
              <a:defRPr>
                <a:solidFill>
                  <a:schemeClr val="tx1"/>
                </a:solidFill>
                <a:latin typeface="Arial" charset="0"/>
              </a:defRPr>
            </a:lvl6pPr>
            <a:lvl7pPr marL="2481263" defTabSz="784225" fontAlgn="base">
              <a:spcBef>
                <a:spcPct val="0"/>
              </a:spcBef>
              <a:spcAft>
                <a:spcPct val="0"/>
              </a:spcAft>
              <a:defRPr>
                <a:solidFill>
                  <a:schemeClr val="tx1"/>
                </a:solidFill>
                <a:latin typeface="Arial" charset="0"/>
              </a:defRPr>
            </a:lvl7pPr>
            <a:lvl8pPr marL="2938463" defTabSz="784225" fontAlgn="base">
              <a:spcBef>
                <a:spcPct val="0"/>
              </a:spcBef>
              <a:spcAft>
                <a:spcPct val="0"/>
              </a:spcAft>
              <a:defRPr>
                <a:solidFill>
                  <a:schemeClr val="tx1"/>
                </a:solidFill>
                <a:latin typeface="Arial" charset="0"/>
              </a:defRPr>
            </a:lvl8pPr>
            <a:lvl9pPr marL="3395663" defTabSz="784225" fontAlgn="base">
              <a:spcBef>
                <a:spcPct val="0"/>
              </a:spcBef>
              <a:spcAft>
                <a:spcPct val="0"/>
              </a:spcAft>
              <a:defRPr>
                <a:solidFill>
                  <a:schemeClr val="tx1"/>
                </a:solidFill>
                <a:latin typeface="Arial" charset="0"/>
              </a:defRPr>
            </a:lvl9pPr>
          </a:lstStyle>
          <a:p>
            <a:pPr algn="r" eaLnBrk="0" hangingPunct="0">
              <a:lnSpc>
                <a:spcPct val="125000"/>
              </a:lnSpc>
            </a:pPr>
            <a:r>
              <a:rPr lang="en-US" sz="1100" noProof="1">
                <a:solidFill>
                  <a:schemeClr val="bg1"/>
                </a:solidFill>
                <a:latin typeface="FrutigerNext LT Regular" pitchFamily="34" charset="0"/>
                <a:ea typeface="ＭＳ Ｐゴシック" pitchFamily="34" charset="-128"/>
              </a:rPr>
              <a:t>Slide title</a:t>
            </a:r>
            <a:r>
              <a:rPr lang="en-US" altLang="zh-CN" sz="1100" dirty="0">
                <a:solidFill>
                  <a:schemeClr val="bg1"/>
                </a:solidFill>
                <a:latin typeface="FrutigerNext LT Regular" pitchFamily="34" charset="0"/>
                <a:ea typeface="ＭＳ Ｐゴシック" pitchFamily="34" charset="-128"/>
              </a:rPr>
              <a:t> </a:t>
            </a:r>
            <a:r>
              <a:rPr lang="en-US" altLang="zh-CN" sz="1100" dirty="0">
                <a:solidFill>
                  <a:schemeClr val="bg1"/>
                </a:solidFill>
                <a:latin typeface="FrutigerNext LT Regular" pitchFamily="34" charset="0"/>
                <a:ea typeface="华文细黑" pitchFamily="2" charset="-122"/>
              </a:rPr>
              <a:t>:40-47pt  </a:t>
            </a:r>
          </a:p>
          <a:p>
            <a:pPr algn="r" eaLnBrk="0" hangingPunct="0">
              <a:lnSpc>
                <a:spcPct val="125000"/>
              </a:lnSpc>
            </a:pPr>
            <a:r>
              <a:rPr lang="en-US" sz="1100" noProof="1">
                <a:solidFill>
                  <a:schemeClr val="bg1"/>
                </a:solidFill>
                <a:latin typeface="FrutigerNext LT Regular" pitchFamily="34" charset="0"/>
                <a:ea typeface="ＭＳ Ｐゴシック" pitchFamily="34" charset="-128"/>
              </a:rPr>
              <a:t>Slide subtitle </a:t>
            </a:r>
            <a:r>
              <a:rPr lang="en-US" altLang="zh-CN" sz="1100" dirty="0">
                <a:solidFill>
                  <a:schemeClr val="bg1"/>
                </a:solidFill>
                <a:latin typeface="FrutigerNext LT Regular" pitchFamily="34" charset="0"/>
                <a:ea typeface="华文细黑" pitchFamily="2" charset="-122"/>
              </a:rPr>
              <a:t>:26-30pt</a:t>
            </a:r>
          </a:p>
          <a:p>
            <a:pPr algn="r" eaLnBrk="0" hangingPunct="0">
              <a:lnSpc>
                <a:spcPct val="125000"/>
              </a:lnSpc>
            </a:pPr>
            <a:r>
              <a:rPr lang="en-US" altLang="zh-CN" sz="1100" dirty="0" err="1">
                <a:solidFill>
                  <a:schemeClr val="bg1"/>
                </a:solidFill>
                <a:latin typeface="FrutigerNext LT Regular" pitchFamily="34" charset="0"/>
                <a:ea typeface="华文细黑" pitchFamily="2" charset="-122"/>
              </a:rPr>
              <a:t>Color::white</a:t>
            </a:r>
            <a:endParaRPr lang="en-US" altLang="zh-CN" sz="1100" dirty="0">
              <a:solidFill>
                <a:schemeClr val="bg1"/>
              </a:solidFill>
              <a:latin typeface="FrutigerNext LT Regular" pitchFamily="34" charset="0"/>
              <a:ea typeface="华文细黑" pitchFamily="2" charset="-122"/>
            </a:endParaRPr>
          </a:p>
          <a:p>
            <a:pPr algn="r" eaLnBrk="0" hangingPunct="0">
              <a:lnSpc>
                <a:spcPct val="125000"/>
              </a:lnSpc>
            </a:pPr>
            <a:r>
              <a:rPr lang="zh-CN" altLang="en-US" sz="1100" dirty="0">
                <a:solidFill>
                  <a:schemeClr val="bg1"/>
                </a:solidFill>
                <a:latin typeface="FrutigerNext LT Regular" pitchFamily="34" charset="0"/>
                <a:ea typeface="ＭＳ Ｐゴシック" pitchFamily="34" charset="-128"/>
              </a:rPr>
              <a:t> </a:t>
            </a:r>
            <a:r>
              <a:rPr lang="en-US" altLang="zh-CN" sz="1100" dirty="0">
                <a:solidFill>
                  <a:schemeClr val="bg1"/>
                </a:solidFill>
                <a:latin typeface="FrutigerNext LT Regular" pitchFamily="34" charset="0"/>
                <a:ea typeface="ＭＳ Ｐゴシック" pitchFamily="34" charset="-128"/>
              </a:rPr>
              <a:t>Corporate Font </a:t>
            </a:r>
            <a:r>
              <a:rPr lang="en-US" altLang="zh-CN" sz="1100" dirty="0">
                <a:solidFill>
                  <a:schemeClr val="bg1"/>
                </a:solidFill>
                <a:latin typeface="FrutigerNext LT Regular" pitchFamily="34" charset="0"/>
                <a:ea typeface="华文细黑" pitchFamily="2" charset="-122"/>
              </a:rPr>
              <a:t>:</a:t>
            </a:r>
          </a:p>
          <a:p>
            <a:pPr algn="r" eaLnBrk="0" hangingPunct="0">
              <a:lnSpc>
                <a:spcPct val="125000"/>
              </a:lnSpc>
            </a:pPr>
            <a:r>
              <a:rPr lang="en-US" altLang="zh-CN" sz="1100" dirty="0" err="1">
                <a:solidFill>
                  <a:schemeClr val="bg1"/>
                </a:solidFill>
                <a:latin typeface="FrutigerNext LT Regular" pitchFamily="34" charset="0"/>
                <a:ea typeface="华文细黑" pitchFamily="2" charset="-122"/>
              </a:rPr>
              <a:t>FrutigerNext</a:t>
            </a:r>
            <a:r>
              <a:rPr lang="en-US" altLang="zh-CN" sz="1100" dirty="0">
                <a:solidFill>
                  <a:schemeClr val="bg1"/>
                </a:solidFill>
                <a:latin typeface="FrutigerNext LT Regular" pitchFamily="34" charset="0"/>
                <a:ea typeface="华文细黑" pitchFamily="2" charset="-122"/>
              </a:rPr>
              <a:t> LT Medium</a:t>
            </a:r>
          </a:p>
          <a:p>
            <a:pPr algn="r" eaLnBrk="0" hangingPunct="0">
              <a:lnSpc>
                <a:spcPct val="125000"/>
              </a:lnSpc>
            </a:pPr>
            <a:r>
              <a:rPr lang="en-US" altLang="zh-CN" sz="1100" dirty="0">
                <a:solidFill>
                  <a:schemeClr val="bg1"/>
                </a:solidFill>
                <a:latin typeface="FrutigerNext LT Regular" pitchFamily="34" charset="0"/>
                <a:ea typeface="ＭＳ Ｐゴシック" pitchFamily="34" charset="-128"/>
              </a:rPr>
              <a:t>Font to be used by customers and </a:t>
            </a:r>
          </a:p>
          <a:p>
            <a:pPr algn="r" eaLnBrk="0" hangingPunct="0">
              <a:lnSpc>
                <a:spcPct val="125000"/>
              </a:lnSpc>
            </a:pPr>
            <a:r>
              <a:rPr lang="en-US" altLang="zh-CN" sz="1100" dirty="0">
                <a:solidFill>
                  <a:schemeClr val="bg1"/>
                </a:solidFill>
                <a:latin typeface="FrutigerNext LT Regular" pitchFamily="34" charset="0"/>
                <a:ea typeface="ＭＳ Ｐゴシック" pitchFamily="34" charset="-128"/>
              </a:rPr>
              <a:t>partners </a:t>
            </a:r>
            <a:r>
              <a:rPr lang="en-US" altLang="zh-CN" sz="1100" dirty="0">
                <a:solidFill>
                  <a:schemeClr val="bg1"/>
                </a:solidFill>
                <a:latin typeface="FrutigerNext LT Regular" pitchFamily="34" charset="0"/>
                <a:ea typeface="华文细黑" pitchFamily="2" charset="-122"/>
              </a:rPr>
              <a:t>: </a:t>
            </a:r>
          </a:p>
          <a:p>
            <a:pPr algn="r" eaLnBrk="0" hangingPunct="0">
              <a:lnSpc>
                <a:spcPct val="125000"/>
              </a:lnSpc>
            </a:pPr>
            <a:r>
              <a:rPr lang="en-US" altLang="zh-CN" sz="1100" dirty="0">
                <a:solidFill>
                  <a:schemeClr val="bg1"/>
                </a:solidFill>
                <a:latin typeface="FrutigerNext LT Regular" pitchFamily="34" charset="0"/>
                <a:ea typeface="华文细黑" pitchFamily="2" charset="-122"/>
              </a:rPr>
              <a:t>Arial</a:t>
            </a: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pPr>
            <a:endParaRPr lang="zh-CN" altLang="en-US" sz="1100" dirty="0">
              <a:solidFill>
                <a:schemeClr val="bg1"/>
              </a:solidFill>
              <a:latin typeface="FrutigerNext LT Regular" pitchFamily="34" charset="0"/>
              <a:ea typeface="华文细黑" pitchFamily="2" charset="-122"/>
            </a:endParaRPr>
          </a:p>
          <a:p>
            <a:pPr algn="r" eaLnBrk="0" hangingPunct="0">
              <a:lnSpc>
                <a:spcPct val="125000"/>
              </a:lnSpc>
              <a:spcBef>
                <a:spcPct val="50000"/>
              </a:spcBef>
            </a:pPr>
            <a:endParaRPr lang="en-US" altLang="zh-CN" sz="1100" dirty="0">
              <a:solidFill>
                <a:schemeClr val="bg1"/>
              </a:solidFill>
              <a:latin typeface="FrutigerNext LT Regular" pitchFamily="34" charset="0"/>
              <a:ea typeface="华文细黑" pitchFamily="2" charset="-122"/>
            </a:endParaRPr>
          </a:p>
        </p:txBody>
      </p:sp>
      <p:sp>
        <p:nvSpPr>
          <p:cNvPr id="4115" name="Rectangle 19"/>
          <p:cNvSpPr>
            <a:spLocks noGrp="1" noChangeArrowheads="1"/>
          </p:cNvSpPr>
          <p:nvPr>
            <p:ph type="dt" sz="quarter" idx="2"/>
          </p:nvPr>
        </p:nvSpPr>
        <p:spPr>
          <a:xfrm>
            <a:off x="609600" y="228600"/>
            <a:ext cx="2133600" cy="476250"/>
          </a:xfrm>
          <a:prstGeom prst="rect">
            <a:avLst/>
          </a:prstGeom>
        </p:spPr>
        <p:txBody>
          <a:bodyPr lIns="91440" tIns="45720" rIns="91440" bIns="45720"/>
          <a:lstStyle>
            <a:lvl1pPr defTabSz="914400" eaLnBrk="1" hangingPunct="1">
              <a:lnSpc>
                <a:spcPct val="100000"/>
              </a:lnSpc>
              <a:defRPr sz="1400">
                <a:ea typeface="宋体" pitchFamily="2" charset="-122"/>
              </a:defRPr>
            </a:lvl1pPr>
          </a:lstStyle>
          <a:p>
            <a:endParaRPr lang="en-US" altLang="zh-CN"/>
          </a:p>
        </p:txBody>
      </p:sp>
      <p:sp>
        <p:nvSpPr>
          <p:cNvPr id="4111" name="Text Box 15"/>
          <p:cNvSpPr txBox="1">
            <a:spLocks noChangeArrowheads="1"/>
          </p:cNvSpPr>
          <p:nvPr/>
        </p:nvSpPr>
        <p:spPr bwMode="auto">
          <a:xfrm>
            <a:off x="7093123" y="4106863"/>
            <a:ext cx="1799357" cy="26193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square" lIns="78331" tIns="39166" rIns="78331" bIns="39166">
            <a:noAutofit/>
          </a:bodyPr>
          <a:lstStyle>
            <a:lvl1pPr defTabSz="784225">
              <a:defRPr>
                <a:solidFill>
                  <a:schemeClr val="tx1"/>
                </a:solidFill>
                <a:latin typeface="Arial" charset="0"/>
              </a:defRPr>
            </a:lvl1pPr>
            <a:lvl2pPr marL="390525" defTabSz="784225">
              <a:defRPr>
                <a:solidFill>
                  <a:schemeClr val="tx1"/>
                </a:solidFill>
                <a:latin typeface="Arial" charset="0"/>
              </a:defRPr>
            </a:lvl2pPr>
            <a:lvl3pPr marL="784225" defTabSz="784225">
              <a:defRPr>
                <a:solidFill>
                  <a:schemeClr val="tx1"/>
                </a:solidFill>
                <a:latin typeface="Arial" charset="0"/>
              </a:defRPr>
            </a:lvl3pPr>
            <a:lvl4pPr marL="1173163" defTabSz="784225">
              <a:defRPr>
                <a:solidFill>
                  <a:schemeClr val="tx1"/>
                </a:solidFill>
                <a:latin typeface="Arial" charset="0"/>
              </a:defRPr>
            </a:lvl4pPr>
            <a:lvl5pPr marL="1566863" defTabSz="784225">
              <a:defRPr>
                <a:solidFill>
                  <a:schemeClr val="tx1"/>
                </a:solidFill>
                <a:latin typeface="Arial" charset="0"/>
              </a:defRPr>
            </a:lvl5pPr>
            <a:lvl6pPr marL="2024063" defTabSz="784225" fontAlgn="base">
              <a:spcBef>
                <a:spcPct val="0"/>
              </a:spcBef>
              <a:spcAft>
                <a:spcPct val="0"/>
              </a:spcAft>
              <a:defRPr>
                <a:solidFill>
                  <a:schemeClr val="tx1"/>
                </a:solidFill>
                <a:latin typeface="Arial" charset="0"/>
              </a:defRPr>
            </a:lvl6pPr>
            <a:lvl7pPr marL="2481263" defTabSz="784225" fontAlgn="base">
              <a:spcBef>
                <a:spcPct val="0"/>
              </a:spcBef>
              <a:spcAft>
                <a:spcPct val="0"/>
              </a:spcAft>
              <a:defRPr>
                <a:solidFill>
                  <a:schemeClr val="tx1"/>
                </a:solidFill>
                <a:latin typeface="Arial" charset="0"/>
              </a:defRPr>
            </a:lvl7pPr>
            <a:lvl8pPr marL="2938463" defTabSz="784225" fontAlgn="base">
              <a:spcBef>
                <a:spcPct val="0"/>
              </a:spcBef>
              <a:spcAft>
                <a:spcPct val="0"/>
              </a:spcAft>
              <a:defRPr>
                <a:solidFill>
                  <a:schemeClr val="tx1"/>
                </a:solidFill>
                <a:latin typeface="Arial" charset="0"/>
              </a:defRPr>
            </a:lvl8pPr>
            <a:lvl9pPr marL="3395663" defTabSz="784225" fontAlgn="base">
              <a:spcBef>
                <a:spcPct val="0"/>
              </a:spcBef>
              <a:spcAft>
                <a:spcPct val="0"/>
              </a:spcAft>
              <a:defRPr>
                <a:solidFill>
                  <a:schemeClr val="tx1"/>
                </a:solidFill>
                <a:latin typeface="Arial" charset="0"/>
              </a:defRPr>
            </a:lvl9pPr>
          </a:lstStyle>
          <a:p>
            <a:pPr algn="r" eaLnBrk="0" hangingPunct="0"/>
            <a:r>
              <a:rPr lang="en-US" altLang="zh-CN" sz="1200" dirty="0" err="1">
                <a:solidFill>
                  <a:schemeClr val="bg1"/>
                </a:solidFill>
                <a:ea typeface="ＭＳ Ｐゴシック" pitchFamily="34" charset="-128"/>
              </a:rPr>
              <a:t>www.huawei.com</a:t>
            </a:r>
            <a:endParaRPr lang="en-US" altLang="zh-CN" sz="1200" dirty="0">
              <a:solidFill>
                <a:schemeClr val="bg1"/>
              </a:solidFill>
              <a:ea typeface="ＭＳ Ｐゴシック" pitchFamily="34" charset="-128"/>
            </a:endParaRPr>
          </a:p>
        </p:txBody>
      </p:sp>
      <p:sp>
        <p:nvSpPr>
          <p:cNvPr id="18" name="Text Box 20"/>
          <p:cNvSpPr txBox="1">
            <a:spLocks noChangeArrowheads="1"/>
          </p:cNvSpPr>
          <p:nvPr userDrawn="1"/>
        </p:nvSpPr>
        <p:spPr bwMode="auto">
          <a:xfrm>
            <a:off x="652463" y="6203950"/>
            <a:ext cx="4936133" cy="265574"/>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dirty="0" smtClean="0">
                <a:ea typeface="华文细黑" pitchFamily="2" charset="-122"/>
              </a:rPr>
              <a:t>Copyright©2010 </a:t>
            </a:r>
            <a:r>
              <a:rPr lang="en-US" altLang="zh-CN" sz="1200" dirty="0">
                <a:ea typeface="华文细黑" pitchFamily="2" charset="-122"/>
              </a:rPr>
              <a:t>Huawei Technologies Co., Ltd. All Rights Reserved. </a:t>
            </a:r>
          </a:p>
        </p:txBody>
      </p:sp>
      <p:sp>
        <p:nvSpPr>
          <p:cNvPr id="19" name="矩形 18"/>
          <p:cNvSpPr/>
          <p:nvPr userDrawn="1"/>
        </p:nvSpPr>
        <p:spPr bwMode="auto">
          <a:xfrm>
            <a:off x="0" y="0"/>
            <a:ext cx="89756" cy="785813"/>
          </a:xfrm>
          <a:prstGeom prst="rect">
            <a:avLst/>
          </a:prstGeom>
          <a:solidFill>
            <a:srgbClr val="FF66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 name="矩形 3"/>
          <p:cNvSpPr/>
          <p:nvPr userDrawn="1"/>
        </p:nvSpPr>
        <p:spPr>
          <a:xfrm>
            <a:off x="357188" y="1125538"/>
            <a:ext cx="2400300" cy="1289050"/>
          </a:xfrm>
          <a:prstGeom prst="rect">
            <a:avLst/>
          </a:prstGeom>
          <a:solidFill>
            <a:schemeClr val="bg1"/>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4098" name="Rectangle 2"/>
          <p:cNvSpPr>
            <a:spLocks noGrp="1" noChangeArrowheads="1"/>
          </p:cNvSpPr>
          <p:nvPr>
            <p:ph type="ctrTitle"/>
          </p:nvPr>
        </p:nvSpPr>
        <p:spPr>
          <a:xfrm>
            <a:off x="609600" y="1219200"/>
            <a:ext cx="5715000" cy="1470025"/>
          </a:xfrm>
        </p:spPr>
        <p:txBody>
          <a:bodyPr/>
          <a:lstStyle>
            <a:lvl1pPr>
              <a:defRPr sz="4000">
                <a:solidFill>
                  <a:schemeClr val="bg1"/>
                </a:solidFill>
              </a:defRPr>
            </a:lvl1pPr>
          </a:lstStyle>
          <a:p>
            <a:pPr lvl="0"/>
            <a:r>
              <a:rPr lang="en-US" altLang="zh-CN" noProof="0" smtClean="0"/>
              <a:t>Click to edit Master title style</a:t>
            </a:r>
          </a:p>
        </p:txBody>
      </p:sp>
      <p:grpSp>
        <p:nvGrpSpPr>
          <p:cNvPr id="20" name="Group 76"/>
          <p:cNvGrpSpPr>
            <a:grpSpLocks/>
          </p:cNvGrpSpPr>
          <p:nvPr userDrawn="1"/>
        </p:nvGrpSpPr>
        <p:grpSpPr bwMode="auto">
          <a:xfrm>
            <a:off x="5788026" y="781051"/>
            <a:ext cx="3370262" cy="3825875"/>
            <a:chOff x="2971" y="1910"/>
            <a:chExt cx="2123" cy="2410"/>
          </a:xfrm>
        </p:grpSpPr>
        <p:grpSp>
          <p:nvGrpSpPr>
            <p:cNvPr id="21" name="Group 70"/>
            <p:cNvGrpSpPr>
              <a:grpSpLocks/>
            </p:cNvGrpSpPr>
            <p:nvPr/>
          </p:nvGrpSpPr>
          <p:grpSpPr bwMode="auto">
            <a:xfrm>
              <a:off x="3124" y="1914"/>
              <a:ext cx="1970" cy="2400"/>
              <a:chOff x="3789" y="492"/>
              <a:chExt cx="1970" cy="2400"/>
            </a:xfrm>
          </p:grpSpPr>
          <p:sp>
            <p:nvSpPr>
              <p:cNvPr id="24" name="Freeform 71"/>
              <p:cNvSpPr>
                <a:spLocks/>
              </p:cNvSpPr>
              <p:nvPr/>
            </p:nvSpPr>
            <p:spPr bwMode="auto">
              <a:xfrm>
                <a:off x="3789" y="492"/>
                <a:ext cx="1140" cy="2400"/>
              </a:xfrm>
              <a:custGeom>
                <a:avLst/>
                <a:gdLst>
                  <a:gd name="T0" fmla="*/ 1140 w 1140"/>
                  <a:gd name="T1" fmla="*/ 0 h 2400"/>
                  <a:gd name="T2" fmla="*/ 660 w 1140"/>
                  <a:gd name="T3" fmla="*/ 0 h 2400"/>
                  <a:gd name="T4" fmla="*/ 0 w 1140"/>
                  <a:gd name="T5" fmla="*/ 2400 h 2400"/>
                  <a:gd name="T6" fmla="*/ 294 w 1140"/>
                  <a:gd name="T7" fmla="*/ 2400 h 2400"/>
                  <a:gd name="T8" fmla="*/ 1140 w 1140"/>
                  <a:gd name="T9" fmla="*/ 0 h 2400"/>
                </a:gdLst>
                <a:ahLst/>
                <a:cxnLst>
                  <a:cxn ang="0">
                    <a:pos x="T0" y="T1"/>
                  </a:cxn>
                  <a:cxn ang="0">
                    <a:pos x="T2" y="T3"/>
                  </a:cxn>
                  <a:cxn ang="0">
                    <a:pos x="T4" y="T5"/>
                  </a:cxn>
                  <a:cxn ang="0">
                    <a:pos x="T6" y="T7"/>
                  </a:cxn>
                  <a:cxn ang="0">
                    <a:pos x="T8" y="T9"/>
                  </a:cxn>
                </a:cxnLst>
                <a:rect l="0" t="0" r="r" b="b"/>
                <a:pathLst>
                  <a:path w="1140" h="2400">
                    <a:moveTo>
                      <a:pt x="1140" y="0"/>
                    </a:moveTo>
                    <a:cubicBezTo>
                      <a:pt x="1140" y="0"/>
                      <a:pt x="900" y="0"/>
                      <a:pt x="660" y="0"/>
                    </a:cubicBezTo>
                    <a:cubicBezTo>
                      <a:pt x="594" y="966"/>
                      <a:pt x="0" y="2400"/>
                      <a:pt x="0" y="2400"/>
                    </a:cubicBezTo>
                    <a:lnTo>
                      <a:pt x="294" y="2400"/>
                    </a:lnTo>
                    <a:cubicBezTo>
                      <a:pt x="294" y="2400"/>
                      <a:pt x="636" y="720"/>
                      <a:pt x="1140" y="0"/>
                    </a:cubicBezTo>
                    <a:close/>
                  </a:path>
                </a:pathLst>
              </a:custGeom>
              <a:solidFill>
                <a:srgbClr val="FFFFFF">
                  <a:alpha val="50000"/>
                </a:srgbClr>
              </a:solidFill>
              <a:ln>
                <a:noFill/>
              </a:ln>
              <a:effectLst/>
              <a:extLst>
                <a:ext uri="{91240B29-F687-4F45-9708-019B960494DF}">
                  <a14:hiddenLine xmlns:a14="http://schemas.microsoft.com/office/drawing/2010/main" xmlns=""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sp>
            <p:nvSpPr>
              <p:cNvPr id="25" name="Freeform 72"/>
              <p:cNvSpPr>
                <a:spLocks noChangeAspect="1"/>
              </p:cNvSpPr>
              <p:nvPr/>
            </p:nvSpPr>
            <p:spPr bwMode="auto">
              <a:xfrm>
                <a:off x="4074" y="494"/>
                <a:ext cx="1685" cy="2394"/>
              </a:xfrm>
              <a:custGeom>
                <a:avLst/>
                <a:gdLst>
                  <a:gd name="T0" fmla="*/ 1685 w 1685"/>
                  <a:gd name="T1" fmla="*/ 0 h 2398"/>
                  <a:gd name="T2" fmla="*/ 843 w 1685"/>
                  <a:gd name="T3" fmla="*/ 0 h 2398"/>
                  <a:gd name="T4" fmla="*/ 0 w 1685"/>
                  <a:gd name="T5" fmla="*/ 2398 h 2398"/>
                  <a:gd name="T6" fmla="*/ 1685 w 1685"/>
                  <a:gd name="T7" fmla="*/ 2398 h 2398"/>
                  <a:gd name="T8" fmla="*/ 1685 w 1685"/>
                  <a:gd name="T9" fmla="*/ 0 h 2398"/>
                </a:gdLst>
                <a:ahLst/>
                <a:cxnLst>
                  <a:cxn ang="0">
                    <a:pos x="T0" y="T1"/>
                  </a:cxn>
                  <a:cxn ang="0">
                    <a:pos x="T2" y="T3"/>
                  </a:cxn>
                  <a:cxn ang="0">
                    <a:pos x="T4" y="T5"/>
                  </a:cxn>
                  <a:cxn ang="0">
                    <a:pos x="T6" y="T7"/>
                  </a:cxn>
                  <a:cxn ang="0">
                    <a:pos x="T8" y="T9"/>
                  </a:cxn>
                </a:cxnLst>
                <a:rect l="0" t="0" r="r" b="b"/>
                <a:pathLst>
                  <a:path w="1685" h="2398">
                    <a:moveTo>
                      <a:pt x="1685" y="0"/>
                    </a:moveTo>
                    <a:cubicBezTo>
                      <a:pt x="1685" y="0"/>
                      <a:pt x="1264" y="0"/>
                      <a:pt x="843" y="0"/>
                    </a:cubicBezTo>
                    <a:cubicBezTo>
                      <a:pt x="342" y="736"/>
                      <a:pt x="0" y="2398"/>
                      <a:pt x="0" y="2398"/>
                    </a:cubicBezTo>
                    <a:lnTo>
                      <a:pt x="1685" y="2398"/>
                    </a:lnTo>
                    <a:lnTo>
                      <a:pt x="1685" y="0"/>
                    </a:lnTo>
                    <a:close/>
                  </a:path>
                </a:pathLst>
              </a:custGeom>
              <a:solidFill>
                <a:srgbClr val="CC0000">
                  <a:alpha val="80000"/>
                </a:srgbClr>
              </a:solidFill>
              <a:ln>
                <a:noFill/>
              </a:ln>
              <a:effectLst/>
              <a:extLst>
                <a:ext uri="{91240B29-F687-4F45-9708-019B960494DF}">
                  <a14:hiddenLine xmlns:a14="http://schemas.microsoft.com/office/drawing/2010/main" xmlns="" w="9525" cap="flat" cmpd="sng">
                    <a:solidFill>
                      <a:srgbClr val="969696"/>
                    </a:solidFill>
                    <a:prstDash val="lgDash"/>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grpSp>
        <p:sp>
          <p:nvSpPr>
            <p:cNvPr id="22" name="Freeform 73"/>
            <p:cNvSpPr>
              <a:spLocks/>
            </p:cNvSpPr>
            <p:nvPr/>
          </p:nvSpPr>
          <p:spPr bwMode="auto">
            <a:xfrm>
              <a:off x="2971" y="1910"/>
              <a:ext cx="1966" cy="2410"/>
            </a:xfrm>
            <a:custGeom>
              <a:avLst/>
              <a:gdLst>
                <a:gd name="T0" fmla="*/ 1966 w 1966"/>
                <a:gd name="T1" fmla="*/ 0 h 2410"/>
                <a:gd name="T2" fmla="*/ 1776 w 1966"/>
                <a:gd name="T3" fmla="*/ 2410 h 2410"/>
                <a:gd name="T4" fmla="*/ 423 w 1966"/>
                <a:gd name="T5" fmla="*/ 2404 h 2410"/>
                <a:gd name="T6" fmla="*/ 1285 w 1966"/>
                <a:gd name="T7" fmla="*/ 0 h 2410"/>
                <a:gd name="T8" fmla="*/ 1966 w 1966"/>
                <a:gd name="T9" fmla="*/ 0 h 2410"/>
              </a:gdLst>
              <a:ahLst/>
              <a:cxnLst>
                <a:cxn ang="0">
                  <a:pos x="T0" y="T1"/>
                </a:cxn>
                <a:cxn ang="0">
                  <a:pos x="T2" y="T3"/>
                </a:cxn>
                <a:cxn ang="0">
                  <a:pos x="T4" y="T5"/>
                </a:cxn>
                <a:cxn ang="0">
                  <a:pos x="T6" y="T7"/>
                </a:cxn>
                <a:cxn ang="0">
                  <a:pos x="T8" y="T9"/>
                </a:cxn>
              </a:cxnLst>
              <a:rect l="0" t="0" r="r" b="b"/>
              <a:pathLst>
                <a:path w="1966" h="2410">
                  <a:moveTo>
                    <a:pt x="1966" y="0"/>
                  </a:moveTo>
                  <a:cubicBezTo>
                    <a:pt x="0" y="2008"/>
                    <a:pt x="1776" y="2410"/>
                    <a:pt x="1776" y="2410"/>
                  </a:cubicBezTo>
                  <a:cubicBezTo>
                    <a:pt x="1776" y="2410"/>
                    <a:pt x="1099" y="2407"/>
                    <a:pt x="423" y="2404"/>
                  </a:cubicBezTo>
                  <a:cubicBezTo>
                    <a:pt x="496" y="2160"/>
                    <a:pt x="820" y="664"/>
                    <a:pt x="1285" y="0"/>
                  </a:cubicBezTo>
                  <a:cubicBezTo>
                    <a:pt x="1625" y="0"/>
                    <a:pt x="1625" y="0"/>
                    <a:pt x="1966" y="0"/>
                  </a:cubicBezTo>
                  <a:close/>
                </a:path>
              </a:pathLst>
            </a:custGeom>
            <a:solidFill>
              <a:schemeClr val="bg1">
                <a:alpha val="30000"/>
              </a:schemeClr>
            </a:solidFill>
            <a:ln>
              <a:noFill/>
            </a:ln>
            <a:effectLst/>
            <a:extLst>
              <a:ext uri="{91240B29-F687-4F45-9708-019B960494DF}">
                <a14:hiddenLine xmlns:a14="http://schemas.microsoft.com/office/drawing/2010/main" xmlns="" w="9525" cap="flat" cmpd="sng">
                  <a:solidFill>
                    <a:schemeClr val="bg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sp>
          <p:nvSpPr>
            <p:cNvPr id="23" name="Freeform 74"/>
            <p:cNvSpPr>
              <a:spLocks/>
            </p:cNvSpPr>
            <p:nvPr/>
          </p:nvSpPr>
          <p:spPr bwMode="auto">
            <a:xfrm>
              <a:off x="3411" y="1918"/>
              <a:ext cx="1309" cy="2392"/>
            </a:xfrm>
            <a:custGeom>
              <a:avLst/>
              <a:gdLst>
                <a:gd name="T0" fmla="*/ 844 w 1309"/>
                <a:gd name="T1" fmla="*/ 0 h 2396"/>
                <a:gd name="T2" fmla="*/ 0 w 1309"/>
                <a:gd name="T3" fmla="*/ 2396 h 2396"/>
                <a:gd name="T4" fmla="*/ 1309 w 1309"/>
                <a:gd name="T5" fmla="*/ 2396 h 2396"/>
                <a:gd name="T6" fmla="*/ 844 w 1309"/>
                <a:gd name="T7" fmla="*/ 0 h 2396"/>
              </a:gdLst>
              <a:ahLst/>
              <a:cxnLst>
                <a:cxn ang="0">
                  <a:pos x="T0" y="T1"/>
                </a:cxn>
                <a:cxn ang="0">
                  <a:pos x="T2" y="T3"/>
                </a:cxn>
                <a:cxn ang="0">
                  <a:pos x="T4" y="T5"/>
                </a:cxn>
                <a:cxn ang="0">
                  <a:pos x="T6" y="T7"/>
                </a:cxn>
              </a:cxnLst>
              <a:rect l="0" t="0" r="r" b="b"/>
              <a:pathLst>
                <a:path w="1309" h="2396">
                  <a:moveTo>
                    <a:pt x="844" y="0"/>
                  </a:moveTo>
                  <a:cubicBezTo>
                    <a:pt x="548" y="396"/>
                    <a:pt x="228" y="1352"/>
                    <a:pt x="0" y="2396"/>
                  </a:cubicBezTo>
                  <a:lnTo>
                    <a:pt x="1309" y="2396"/>
                  </a:lnTo>
                  <a:cubicBezTo>
                    <a:pt x="763" y="1604"/>
                    <a:pt x="816" y="296"/>
                    <a:pt x="844" y="0"/>
                  </a:cubicBezTo>
                  <a:close/>
                </a:path>
              </a:pathLst>
            </a:custGeom>
            <a:solidFill>
              <a:schemeClr val="bg1">
                <a:alpha val="27000"/>
              </a:schemeClr>
            </a:solidFill>
            <a:ln>
              <a:noFill/>
            </a:ln>
            <a:effectLst/>
            <a:extLst>
              <a:ext uri="{91240B29-F687-4F45-9708-019B960494DF}">
                <a14:hiddenLine xmlns:a14="http://schemas.microsoft.com/office/drawing/2010/main" xmlns="" w="9525" cap="flat" cmpd="sng">
                  <a:solidFill>
                    <a:schemeClr val="bg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9200" tIns="39600" rIns="79200" bIns="39600">
              <a:noAutofit/>
            </a:bodyPr>
            <a:lstStyle/>
            <a:p>
              <a:endParaRPr lang="en-US"/>
            </a:p>
          </p:txBody>
        </p:sp>
      </p:gr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竖排文字占位符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3731800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267450" y="274638"/>
            <a:ext cx="1885950" cy="5497512"/>
          </a:xfrm>
        </p:spPr>
        <p:txBody>
          <a:bodyPr vert="eaVert"/>
          <a:lstStyle/>
          <a:p>
            <a:r>
              <a:rPr lang="en-US" altLang="zh-CN" smtClean="0"/>
              <a:t>Click to edit Master title style</a:t>
            </a:r>
            <a:endParaRPr lang="en-US"/>
          </a:p>
        </p:txBody>
      </p:sp>
      <p:sp>
        <p:nvSpPr>
          <p:cNvPr id="3" name="竖排文字占位符 2"/>
          <p:cNvSpPr>
            <a:spLocks noGrp="1"/>
          </p:cNvSpPr>
          <p:nvPr>
            <p:ph type="body" orient="vert" idx="1"/>
          </p:nvPr>
        </p:nvSpPr>
        <p:spPr>
          <a:xfrm>
            <a:off x="609600" y="274638"/>
            <a:ext cx="5505450" cy="5497512"/>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1844916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3" name="日期占位符 2"/>
          <p:cNvSpPr>
            <a:spLocks noGrp="1"/>
          </p:cNvSpPr>
          <p:nvPr>
            <p:ph type="dt" sz="half" idx="10"/>
          </p:nvPr>
        </p:nvSpPr>
        <p:spPr>
          <a:xfrm>
            <a:off x="457200" y="6245225"/>
            <a:ext cx="2133600" cy="476250"/>
          </a:xfrm>
          <a:prstGeom prst="rect">
            <a:avLst/>
          </a:prstGeom>
        </p:spPr>
        <p:txBody>
          <a:bodyPr/>
          <a:lstStyle>
            <a:lvl1pPr>
              <a:defRPr/>
            </a:lvl1pPr>
          </a:lstStyle>
          <a:p>
            <a:endParaRPr lang="en-US" altLang="zh-CN"/>
          </a:p>
        </p:txBody>
      </p:sp>
      <p:sp>
        <p:nvSpPr>
          <p:cNvPr id="4" name="页脚占位符 3"/>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45225"/>
            <a:ext cx="2133600" cy="476250"/>
          </a:xfrm>
          <a:prstGeom prst="rect">
            <a:avLst/>
          </a:prstGeom>
        </p:spPr>
        <p:txBody>
          <a:bodyPr/>
          <a:lstStyle>
            <a:lvl1pPr>
              <a:defRPr/>
            </a:lvl1pPr>
          </a:lstStyle>
          <a:p>
            <a:fld id="{F3E902AC-FC00-4AB1-BCE5-B71CCE724DE3}" type="slidenum">
              <a:rPr lang="en-US" altLang="zh-CN"/>
              <a:pPr/>
              <a:t>‹#›</a:t>
            </a:fld>
            <a:endParaRPr lang="en-US" altLang="zh-CN"/>
          </a:p>
        </p:txBody>
      </p:sp>
    </p:spTree>
    <p:extLst>
      <p:ext uri="{BB962C8B-B14F-4D97-AF65-F5344CB8AC3E}">
        <p14:creationId xmlns:p14="http://schemas.microsoft.com/office/powerpoint/2010/main" xmlns="" val="1025683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059521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936685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365125"/>
            <a:ext cx="8232775"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455613" y="1600200"/>
            <a:ext cx="8232775" cy="1588640"/>
          </a:xfrm>
        </p:spPr>
        <p:txBody>
          <a:bodyPr/>
          <a:lstStyle>
            <a:lvl1pPr>
              <a:lnSpc>
                <a:spcPts val="2200"/>
              </a:lnSpc>
              <a:defRPr/>
            </a:lvl1pPr>
            <a:lvl2pPr marL="237744" indent="-237744">
              <a:lnSpc>
                <a:spcPts val="2200"/>
              </a:lnSpc>
              <a:spcBef>
                <a:spcPts val="1100"/>
              </a:spcBef>
              <a:defRPr sz="1600"/>
            </a:lvl2pPr>
            <a:lvl3pPr>
              <a:lnSpc>
                <a:spcPts val="2200"/>
              </a:lnSpc>
              <a:spcBef>
                <a:spcPts val="0"/>
              </a:spcBef>
              <a:defRPr sz="1600"/>
            </a:lvl3pPr>
            <a:lvl4pPr>
              <a:lnSpc>
                <a:spcPts val="2200"/>
              </a:lnSpc>
              <a:spcBef>
                <a:spcPts val="0"/>
              </a:spcBef>
              <a:defRPr sz="1600"/>
            </a:lvl4pPr>
            <a:lvl5pPr>
              <a:lnSpc>
                <a:spcPts val="2200"/>
              </a:lnSpc>
              <a:spcBef>
                <a:spcPts val="0"/>
              </a:spcBef>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Slide Number Placeholder 47"/>
          <p:cNvSpPr>
            <a:spLocks noGrp="1"/>
          </p:cNvSpPr>
          <p:nvPr>
            <p:ph type="sldNum" sz="quarter" idx="4"/>
          </p:nvPr>
        </p:nvSpPr>
        <p:spPr>
          <a:xfrm>
            <a:off x="449909" y="6365985"/>
            <a:ext cx="242070" cy="199571"/>
          </a:xfrm>
          <a:prstGeom prst="rect">
            <a:avLst/>
          </a:prstGeom>
        </p:spPr>
        <p:txBody>
          <a:bodyPr vert="horz" lIns="0" tIns="0" rIns="0" bIns="0" rtlCol="0" anchor="ctr"/>
          <a:lstStyle>
            <a:lvl1pPr algn="ctr">
              <a:defRPr sz="700">
                <a:solidFill>
                  <a:schemeClr val="tx1">
                    <a:tint val="75000"/>
                  </a:schemeClr>
                </a:solidFill>
              </a:defRPr>
            </a:lvl1pPr>
          </a:lstStyle>
          <a:p>
            <a:fld id="{02B51FD2-AF65-4559-B5BB-AE7FBFFEA02E}" type="slidenum">
              <a:rPr lang="en-US" smtClean="0">
                <a:latin typeface="Verdana" pitchFamily="34" charset="0"/>
                <a:cs typeface="Verdana" pitchFamily="34" charset="0"/>
              </a:rPr>
              <a:pPr/>
              <a:t>‹#›</a:t>
            </a:fld>
            <a:r>
              <a:rPr lang="en-US" smtClean="0">
                <a:latin typeface="Verdana" pitchFamily="34" charset="0"/>
                <a:cs typeface="Verdana" pitchFamily="34" charset="0"/>
              </a:rPr>
              <a:t> |</a:t>
            </a:r>
            <a:endParaRPr lang="en-US" dirty="0">
              <a:latin typeface="Verdana" pitchFamily="34" charset="0"/>
              <a:cs typeface="Verdana" pitchFamily="34" charset="0"/>
            </a:endParaRPr>
          </a:p>
        </p:txBody>
      </p:sp>
      <p:sp>
        <p:nvSpPr>
          <p:cNvPr id="11" name="Footer Placeholder 52"/>
          <p:cNvSpPr>
            <a:spLocks noGrp="1"/>
          </p:cNvSpPr>
          <p:nvPr>
            <p:ph type="ftr" sz="quarter" idx="3"/>
          </p:nvPr>
        </p:nvSpPr>
        <p:spPr>
          <a:xfrm>
            <a:off x="694038" y="6364388"/>
            <a:ext cx="2895600" cy="201168"/>
          </a:xfrm>
          <a:prstGeom prst="rect">
            <a:avLst/>
          </a:prstGeom>
        </p:spPr>
        <p:txBody>
          <a:bodyPr vert="horz" lIns="0" tIns="0" rIns="0" bIns="0" rtlCol="0" anchor="ctr"/>
          <a:lstStyle>
            <a:lvl1pPr algn="l">
              <a:defRPr lang="en-US" sz="700" dirty="0">
                <a:solidFill>
                  <a:schemeClr val="tx1">
                    <a:tint val="75000"/>
                  </a:schemeClr>
                </a:solidFill>
                <a:latin typeface="Verdana" pitchFamily="34" charset="0"/>
                <a:cs typeface="Verdana" pitchFamily="34" charset="0"/>
              </a:defRPr>
            </a:lvl1pPr>
          </a:lstStyle>
          <a:p>
            <a:r>
              <a:rPr lang="en-US" dirty="0" smtClean="0"/>
              <a:t>INSERT PRESENTATION TITLE</a:t>
            </a:r>
          </a:p>
        </p:txBody>
      </p:sp>
    </p:spTree>
    <p:extLst>
      <p:ext uri="{BB962C8B-B14F-4D97-AF65-F5344CB8AC3E}">
        <p14:creationId xmlns:p14="http://schemas.microsoft.com/office/powerpoint/2010/main" xmlns="" val="379783769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xmlns="" val="57890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98002607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477246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内容占位符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dirty="0"/>
          </a:p>
        </p:txBody>
      </p:sp>
    </p:spTree>
    <p:extLst>
      <p:ext uri="{BB962C8B-B14F-4D97-AF65-F5344CB8AC3E}">
        <p14:creationId xmlns:p14="http://schemas.microsoft.com/office/powerpoint/2010/main" xmlns="" val="29596895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800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9906983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92690661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xmlns="" val="32854459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204872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5438087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7741394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4942723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74638"/>
            <a:ext cx="2057400" cy="589756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60198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167043086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xmlns="" val="41414035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293831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日期占位符 3"/>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104730257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5717079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12594109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Tree>
    <p:extLst>
      <p:ext uri="{BB962C8B-B14F-4D97-AF65-F5344CB8AC3E}">
        <p14:creationId xmlns:p14="http://schemas.microsoft.com/office/powerpoint/2010/main" xmlns="" val="5660258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xmlns="" val="42710650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TextBox 1"/>
          <p:cNvSpPr txBox="1"/>
          <p:nvPr userDrawn="1"/>
        </p:nvSpPr>
        <p:spPr>
          <a:xfrm>
            <a:off x="683568" y="4509120"/>
            <a:ext cx="7776864" cy="738664"/>
          </a:xfrm>
          <a:prstGeom prst="rect">
            <a:avLst/>
          </a:prstGeom>
          <a:noFill/>
        </p:spPr>
        <p:txBody>
          <a:bodyPr wrap="square" rtlCol="0">
            <a:spAutoFit/>
          </a:bodyPr>
          <a:lstStyle/>
          <a:p>
            <a:pPr algn="ctr"/>
            <a:r>
              <a:rPr lang="en-US" sz="1400" dirty="0" smtClean="0"/>
              <a:t>Copyright ©2010 Huawei Technologies Co.,Ltd. All Rights Reserved.</a:t>
            </a:r>
          </a:p>
          <a:p>
            <a:pPr algn="ctr"/>
            <a:r>
              <a:rPr lang="en-US" sz="1400" dirty="0" smtClean="0"/>
              <a:t>The information contained in this document is for reference purpose only, and is subject to change or withdrawal according to specific customer requirements and conditions.</a:t>
            </a:r>
          </a:p>
        </p:txBody>
      </p:sp>
      <p:sp>
        <p:nvSpPr>
          <p:cNvPr id="3" name="矩形 2"/>
          <p:cNvSpPr/>
          <p:nvPr userDrawn="1"/>
        </p:nvSpPr>
        <p:spPr>
          <a:xfrm>
            <a:off x="2286000" y="5247784"/>
            <a:ext cx="4572000" cy="523220"/>
          </a:xfrm>
          <a:prstGeom prst="rect">
            <a:avLst/>
          </a:prstGeom>
        </p:spPr>
        <p:txBody>
          <a:bodyPr>
            <a:spAutoFit/>
          </a:bodyPr>
          <a:lstStyle/>
          <a:p>
            <a:pPr algn="ctr"/>
            <a:r>
              <a:rPr lang="en-US" sz="1400" dirty="0" smtClean="0"/>
              <a:t>©2010 </a:t>
            </a:r>
            <a:r>
              <a:rPr lang="zh-CN" altLang="en-US" sz="1400" dirty="0" smtClean="0"/>
              <a:t>华为技术有限公司</a:t>
            </a:r>
            <a:r>
              <a:rPr lang="en-US" altLang="zh-CN" sz="1400" baseline="0" dirty="0" smtClean="0"/>
              <a:t>          </a:t>
            </a:r>
            <a:r>
              <a:rPr lang="zh-CN" altLang="en-US" sz="1400" dirty="0" smtClean="0"/>
              <a:t>版权所有</a:t>
            </a:r>
          </a:p>
          <a:p>
            <a:pPr algn="ctr"/>
            <a:r>
              <a:rPr lang="zh-CN" altLang="en-US" sz="1400" dirty="0" smtClean="0"/>
              <a:t>本资料仅供参考，不构成任何承诺及保证</a:t>
            </a:r>
            <a:endParaRPr lang="en-US" sz="1400" dirty="0"/>
          </a:p>
        </p:txBody>
      </p:sp>
    </p:spTree>
    <p:extLst>
      <p:ext uri="{BB962C8B-B14F-4D97-AF65-F5344CB8AC3E}">
        <p14:creationId xmlns:p14="http://schemas.microsoft.com/office/powerpoint/2010/main" xmlns="" val="208758324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8757303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11500715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1423484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2027923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Tree>
    <p:extLst>
      <p:ext uri="{BB962C8B-B14F-4D97-AF65-F5344CB8AC3E}">
        <p14:creationId xmlns:p14="http://schemas.microsoft.com/office/powerpoint/2010/main" xmlns="" val="2051149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内容占位符 2"/>
          <p:cNvSpPr>
            <a:spLocks noGrp="1"/>
          </p:cNvSpPr>
          <p:nvPr>
            <p:ph sz="half" idx="1"/>
          </p:nvPr>
        </p:nvSpPr>
        <p:spPr>
          <a:xfrm>
            <a:off x="6096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内容占位符 3"/>
          <p:cNvSpPr>
            <a:spLocks noGrp="1"/>
          </p:cNvSpPr>
          <p:nvPr>
            <p:ph sz="half" idx="2"/>
          </p:nvPr>
        </p:nvSpPr>
        <p:spPr>
          <a:xfrm>
            <a:off x="44577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2046703490"/>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1487684882"/>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xmlns="" val="36866735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800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7537827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2088680508"/>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xmlns="" val="9416749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404902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8007766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1356524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3046463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74638"/>
            <a:ext cx="2057400" cy="589756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60198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xmlns="" val="414846883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7" name="日期占位符 6"/>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9710283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pic>
        <p:nvPicPr>
          <p:cNvPr id="5" name="Picture 2" descr="\\SERVER3\Restrict\FTP_Root\Clients\White_Whale\5-10136_SharePoint_Conference_10-19\SFP_Art\Elements\4x3_Footerbar.png"/>
          <p:cNvPicPr>
            <a:picLocks noChangeAspect="1" noChangeArrowheads="1"/>
          </p:cNvPicPr>
          <p:nvPr userDrawn="1"/>
        </p:nvPicPr>
        <p:blipFill>
          <a:blip r:embed="rId4" cstate="print"/>
          <a:srcRect/>
          <a:stretch>
            <a:fillRect/>
          </a:stretch>
        </p:blipFill>
        <p:spPr bwMode="auto">
          <a:xfrm>
            <a:off x="0" y="6038850"/>
            <a:ext cx="9142413" cy="819150"/>
          </a:xfrm>
          <a:prstGeom prst="rect">
            <a:avLst/>
          </a:prstGeom>
          <a:noFill/>
        </p:spPr>
      </p:pic>
      <p:pic>
        <p:nvPicPr>
          <p:cNvPr id="6" name="Picture 2" descr="\\SERVER3\Restrict\FTP_Root\Clients\White_Whale\5-10136_SharePoint_Conference_10-19\SFP_Art\Elements\SharePoint_Logo_small.png"/>
          <p:cNvPicPr>
            <a:picLocks noChangeAspect="1" noChangeArrowheads="1"/>
          </p:cNvPicPr>
          <p:nvPr userDrawn="1"/>
        </p:nvPicPr>
        <p:blipFill>
          <a:blip r:embed="rId5" cstate="print"/>
          <a:srcRect/>
          <a:stretch>
            <a:fillRect/>
          </a:stretch>
        </p:blipFill>
        <p:spPr bwMode="auto">
          <a:xfrm>
            <a:off x="439094" y="6158342"/>
            <a:ext cx="2609850" cy="523875"/>
          </a:xfrm>
          <a:prstGeom prst="rect">
            <a:avLst/>
          </a:prstGeom>
          <a:noFill/>
        </p:spPr>
      </p:pic>
      <p:pic>
        <p:nvPicPr>
          <p:cNvPr id="7" name="Picture 3" descr="\\SERVER3\Restrict\FTP_Root\Clients\White_Whale\5-10136_SharePoint_Conference_10-19\SFP_Art\Elements\quest-logo-small.png"/>
          <p:cNvPicPr>
            <a:picLocks noChangeAspect="1" noChangeArrowheads="1"/>
          </p:cNvPicPr>
          <p:nvPr userDrawn="1"/>
        </p:nvPicPr>
        <p:blipFill>
          <a:blip r:embed="rId6" cstate="print"/>
          <a:srcRect/>
          <a:stretch>
            <a:fillRect/>
          </a:stretch>
        </p:blipFill>
        <p:spPr bwMode="auto">
          <a:xfrm>
            <a:off x="3542296" y="6231255"/>
            <a:ext cx="2057400" cy="390525"/>
          </a:xfrm>
          <a:prstGeom prst="rect">
            <a:avLst/>
          </a:prstGeom>
          <a:noFill/>
        </p:spPr>
      </p:pic>
      <p:pic>
        <p:nvPicPr>
          <p:cNvPr id="8" name="Picture 4" descr="\\SERVER3\Restrict\FTP_Root\Clients\White_Whale\5-10136_SharePoint_Conference_10-19\SFP_Art\Elements\Event_date-small.png"/>
          <p:cNvPicPr>
            <a:picLocks noChangeAspect="1" noChangeArrowheads="1"/>
          </p:cNvPicPr>
          <p:nvPr userDrawn="1"/>
        </p:nvPicPr>
        <p:blipFill>
          <a:blip r:embed="rId7" cstate="print"/>
          <a:srcRect/>
          <a:stretch>
            <a:fillRect/>
          </a:stretch>
        </p:blipFill>
        <p:spPr bwMode="auto">
          <a:xfrm>
            <a:off x="5970498" y="6243357"/>
            <a:ext cx="2743200" cy="409575"/>
          </a:xfrm>
          <a:prstGeom prst="rect">
            <a:avLst/>
          </a:prstGeom>
          <a:noFill/>
        </p:spPr>
      </p:pic>
      <p:sp>
        <p:nvSpPr>
          <p:cNvPr id="2" name="Title 1"/>
          <p:cNvSpPr>
            <a:spLocks noGrp="1"/>
          </p:cNvSpPr>
          <p:nvPr>
            <p:ph type="ctrTitle"/>
          </p:nvPr>
        </p:nvSpPr>
        <p:spPr>
          <a:xfrm>
            <a:off x="730250" y="1905000"/>
            <a:ext cx="7681913" cy="1523495"/>
          </a:xfrm>
        </p:spPr>
        <p:txBody>
          <a:bodyPr>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730249" y="4344988"/>
            <a:ext cx="7681914"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xmlns="" val="64342061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5" name="Picture 2" descr="\\server3\restrict\ftp_root\Clients\White_Whale\5-10136_SharePoint_Conference_10-19\SFP_Art\Elements\4x3_Corner_Logo.png"/>
          <p:cNvPicPr>
            <a:picLocks noChangeAspect="1" noChangeArrowheads="1"/>
          </p:cNvPicPr>
          <p:nvPr userDrawn="1"/>
        </p:nvPicPr>
        <p:blipFill>
          <a:blip r:embed="rId3" cstate="print"/>
          <a:srcRect/>
          <a:stretch>
            <a:fillRect/>
          </a:stretch>
        </p:blipFill>
        <p:spPr bwMode="auto">
          <a:xfrm>
            <a:off x="0" y="0"/>
            <a:ext cx="3324225" cy="2276476"/>
          </a:xfrm>
          <a:prstGeom prst="rect">
            <a:avLst/>
          </a:prstGeom>
          <a:noFill/>
        </p:spPr>
      </p:pic>
      <p:sp>
        <p:nvSpPr>
          <p:cNvPr id="2" name="Title 1"/>
          <p:cNvSpPr>
            <a:spLocks noGrp="1"/>
          </p:cNvSpPr>
          <p:nvPr>
            <p:ph type="ctrTitle"/>
          </p:nvPr>
        </p:nvSpPr>
        <p:spPr>
          <a:xfrm>
            <a:off x="1370013" y="686053"/>
            <a:ext cx="7043208" cy="1523494"/>
          </a:xfrm>
        </p:spPr>
        <p:txBody>
          <a:bodyPr anchor="ctr" anchorCtr="0">
            <a:noAutofit/>
          </a:bodyPr>
          <a:lstStyle>
            <a:lvl1pPr>
              <a:lnSpc>
                <a:spcPct val="90000"/>
              </a:lnSpc>
              <a:defRPr sz="5400">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1" u="none" strike="noStrike" kern="1200" cap="none" spc="-642" normalizeH="0" baseline="0" noProof="0" dirty="0" smtClean="0">
                <a:ln w="11430"/>
                <a:gradFill>
                  <a:gsLst>
                    <a:gs pos="0">
                      <a:schemeClr val="accent1"/>
                    </a:gs>
                    <a:gs pos="100000">
                      <a:schemeClr val="bg1"/>
                    </a:gs>
                  </a:gsLst>
                  <a:lin ang="5400000" scaled="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xmlns="" val="3306576138"/>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6385"/>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381000" y="1447799"/>
            <a:ext cx="8382000"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644997606"/>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47799"/>
            <a:ext cx="8382000"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238520583"/>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47799"/>
            <a:ext cx="4114800" cy="2093567"/>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799"/>
            <a:ext cx="4114800" cy="2093567"/>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98765503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272656"/>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47800"/>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272656"/>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838199856"/>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3556978125"/>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609212722"/>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9125631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0">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55278443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t>Click to edit Master title style</a:t>
            </a:r>
            <a:endParaRPr lang="en-US"/>
          </a:p>
        </p:txBody>
      </p:sp>
      <p:sp>
        <p:nvSpPr>
          <p:cNvPr id="3" name="日期占位符 2"/>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281588347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xmlns="" val="1223281303"/>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2588" y="228600"/>
            <a:ext cx="8380412" cy="507832"/>
          </a:xfrm>
        </p:spPr>
        <p:txBody>
          <a:bodyPr/>
          <a:lstStyle>
            <a:lvl1pPr algn="l" rtl="0" fontAlgn="base">
              <a:lnSpc>
                <a:spcPct val="90000"/>
              </a:lnSpc>
              <a:spcBef>
                <a:spcPct val="0"/>
              </a:spcBef>
              <a:spcAft>
                <a:spcPct val="0"/>
              </a:spcAft>
              <a:defRPr lang="en-US" sz="3700"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2179914615"/>
      </p:ext>
    </p:extLst>
  </p:cSld>
  <p:clrMapOvr>
    <a:masterClrMapping/>
  </p:clrMapOvr>
  <p:transition>
    <p:wipe dir="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551" y="321688"/>
            <a:ext cx="8691106"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38113" y="1672590"/>
            <a:ext cx="8410575" cy="186512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19743" y="842904"/>
            <a:ext cx="8665027"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xmlns="" val="1225556347"/>
      </p:ext>
    </p:extLst>
  </p:cSld>
  <p:clrMapOvr>
    <a:masterClrMapping/>
  </p:clrMapOvr>
  <p:transition spd="slow"/>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8382336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4551" y="340738"/>
            <a:ext cx="8691106" cy="517590"/>
          </a:xfrm>
        </p:spPr>
        <p:txBody>
          <a:bodyPr rtlCol="0" anchor="ctr">
            <a:noAutofit/>
          </a:bodyPr>
          <a:lstStyle>
            <a:lvl1pPr marL="0" indent="0" algn="l" defTabSz="-13873163" rtl="0" eaLnBrk="0" fontAlgn="base" hangingPunct="0">
              <a:lnSpc>
                <a:spcPct val="90000"/>
              </a:lnSpc>
              <a:spcBef>
                <a:spcPct val="0"/>
              </a:spcBef>
              <a:spcAft>
                <a:spcPct val="0"/>
              </a:spcAft>
              <a:defRPr lang="en-US" sz="3600" b="0" i="0" kern="1200" dirty="0">
                <a:solidFill>
                  <a:srgbClr val="FFC000"/>
                </a:solidFill>
                <a:effectLst/>
                <a:latin typeface="Segoe UI"/>
                <a:ea typeface="+mj-ea"/>
                <a:cs typeface="Segoe UI"/>
              </a:defRPr>
            </a:lvl1pPr>
          </a:lstStyle>
          <a:p>
            <a:r>
              <a:rPr lang="en-US" dirty="0"/>
              <a:t>Click to edit Master title </a:t>
            </a:r>
            <a:r>
              <a:rPr lang="en-US" dirty="0" smtClean="0"/>
              <a:t>style</a:t>
            </a:r>
            <a:endParaRPr lang="en-US" dirty="0"/>
          </a:p>
        </p:txBody>
      </p:sp>
      <p:sp>
        <p:nvSpPr>
          <p:cNvPr id="3" name="Content Placeholder 2"/>
          <p:cNvSpPr>
            <a:spLocks noGrp="1"/>
          </p:cNvSpPr>
          <p:nvPr>
            <p:ph idx="1"/>
          </p:nvPr>
        </p:nvSpPr>
        <p:spPr>
          <a:xfrm>
            <a:off x="138113" y="1691640"/>
            <a:ext cx="8410575" cy="1865126"/>
          </a:xfrm>
          <a:prstGeom prst="rect">
            <a:avLst/>
          </a:prstGeom>
        </p:spPr>
        <p:txBody>
          <a:bodyPr rtlCol="0"/>
          <a:lstStyle>
            <a:lvl1pPr>
              <a:buFont typeface="Arial" pitchFamily="34" charset="0"/>
              <a:buChar char="•"/>
              <a:defRPr sz="2000">
                <a:solidFill>
                  <a:schemeClr val="tx1">
                    <a:lumMod val="90000"/>
                    <a:lumOff val="10000"/>
                  </a:schemeClr>
                </a:solidFill>
                <a:effectLst/>
                <a:latin typeface="Segoe UI" pitchFamily="34" charset="0"/>
                <a:cs typeface="Segoe UI" pitchFamily="34" charset="0"/>
              </a:defRPr>
            </a:lvl1pPr>
            <a:lvl2pPr>
              <a:buSzPct val="50000"/>
              <a:buFont typeface="Courier New" pitchFamily="49" charset="0"/>
              <a:buChar char="o"/>
              <a:defRPr sz="2000">
                <a:solidFill>
                  <a:schemeClr val="tx1">
                    <a:lumMod val="90000"/>
                    <a:lumOff val="10000"/>
                  </a:schemeClr>
                </a:solidFill>
                <a:effectLst/>
                <a:latin typeface="Segoe UI" pitchFamily="34" charset="0"/>
                <a:cs typeface="Segoe UI" pitchFamily="34" charset="0"/>
              </a:defRPr>
            </a:lvl2pPr>
            <a:lvl3pPr>
              <a:buFont typeface="Wingdings" pitchFamily="2" charset="2"/>
              <a:buChar char="§"/>
              <a:defRPr sz="2000">
                <a:solidFill>
                  <a:schemeClr val="tx1">
                    <a:lumMod val="90000"/>
                    <a:lumOff val="10000"/>
                  </a:schemeClr>
                </a:solidFill>
                <a:effectLst/>
                <a:latin typeface="Segoe UI" pitchFamily="34" charset="0"/>
                <a:cs typeface="Segoe UI" pitchFamily="34" charset="0"/>
              </a:defRPr>
            </a:lvl3pPr>
            <a:lvl4pPr>
              <a:buFont typeface="Arial" pitchFamily="34" charset="0"/>
              <a:buChar char="•"/>
              <a:defRPr>
                <a:solidFill>
                  <a:schemeClr val="tx1">
                    <a:lumMod val="90000"/>
                    <a:lumOff val="10000"/>
                  </a:schemeClr>
                </a:solidFill>
                <a:effectLst/>
                <a:latin typeface="Segoe UI" pitchFamily="34" charset="0"/>
                <a:cs typeface="Segoe UI" pitchFamily="34" charset="0"/>
              </a:defRPr>
            </a:lvl4pPr>
            <a:lvl5pPr>
              <a:buFont typeface="Arial" pitchFamily="34" charset="0"/>
              <a:buChar char="•"/>
              <a:defRPr>
                <a:solidFill>
                  <a:schemeClr val="tx1">
                    <a:lumMod val="90000"/>
                    <a:lumOff val="10000"/>
                  </a:schemeClr>
                </a:solidFill>
                <a:effectLst/>
                <a:latin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p:cNvSpPr>
            <a:spLocks noGrp="1"/>
          </p:cNvSpPr>
          <p:nvPr>
            <p:ph idx="11"/>
          </p:nvPr>
        </p:nvSpPr>
        <p:spPr>
          <a:xfrm>
            <a:off x="119743" y="861954"/>
            <a:ext cx="8665027" cy="478972"/>
          </a:xfrm>
          <a:prstGeom prst="rect">
            <a:avLst/>
          </a:prstGeom>
        </p:spPr>
        <p:txBody>
          <a:bodyPr vert="horz" lIns="91440" tIns="45720" rIns="91440" bIns="45720" rtlCol="0">
            <a:normAutofit/>
          </a:bodyPr>
          <a:lstStyle>
            <a:lvl1pPr>
              <a:defRPr lang="en-US" sz="2000" dirty="0" smtClean="0">
                <a:solidFill>
                  <a:schemeClr val="tx1"/>
                </a:solidFill>
                <a:effectLst/>
                <a:latin typeface="Segoe UI" pitchFamily="34" charset="0"/>
                <a:ea typeface="+mn-ea"/>
                <a:cs typeface="Segoe UI" pitchFamily="34" charset="0"/>
              </a:defRPr>
            </a:lvl1pPr>
          </a:lstStyle>
          <a:p>
            <a:pPr marL="342900" lvl="0" indent="-342900" algn="l" defTabSz="-13873163" rtl="0" eaLnBrk="0" fontAlgn="base" hangingPunct="0">
              <a:lnSpc>
                <a:spcPct val="90000"/>
              </a:lnSpc>
              <a:spcBef>
                <a:spcPct val="30000"/>
              </a:spcBef>
              <a:spcAft>
                <a:spcPct val="0"/>
              </a:spcAft>
              <a:buClr>
                <a:schemeClr val="tx2"/>
              </a:buClr>
              <a:buSzPct val="85000"/>
              <a:buFontTx/>
              <a:buNone/>
            </a:pPr>
            <a:r>
              <a:rPr lang="en-US" dirty="0" smtClean="0"/>
              <a:t>Click to edit Master text styles</a:t>
            </a:r>
          </a:p>
        </p:txBody>
      </p:sp>
    </p:spTree>
    <p:extLst>
      <p:ext uri="{BB962C8B-B14F-4D97-AF65-F5344CB8AC3E}">
        <p14:creationId xmlns:p14="http://schemas.microsoft.com/office/powerpoint/2010/main" xmlns="" val="2685225737"/>
      </p:ext>
    </p:extLst>
  </p:cSld>
  <p:clrMapOvr>
    <a:masterClrMapping/>
  </p:clrMapOvr>
  <p:transition spd="slow"/>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Content_lef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6713" y="1416049"/>
            <a:ext cx="4129087" cy="5029200"/>
          </a:xfrm>
        </p:spPr>
        <p:txBody>
          <a:bodyPr rtlCol="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247184019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4084674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2827203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Click icon to add picture</a:t>
            </a:r>
            <a:endParaRPr 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日期占位符 4"/>
          <p:cNvSpPr>
            <a:spLocks noGrp="1"/>
          </p:cNvSpPr>
          <p:nvPr>
            <p:ph type="dt" sz="half" idx="10"/>
          </p:nvPr>
        </p:nvSpPr>
        <p:spPr>
          <a:xfrm>
            <a:off x="6361113" y="6525344"/>
            <a:ext cx="1019199" cy="457200"/>
          </a:xfrm>
          <a:prstGeom prst="rect">
            <a:avLst/>
          </a:prstGeom>
        </p:spPr>
        <p:txBody>
          <a:bodyPr/>
          <a:lstStyle>
            <a:lvl1pPr>
              <a:defRPr/>
            </a:lvl1pPr>
          </a:lstStyle>
          <a:p>
            <a:endParaRPr lang="en-GB"/>
          </a:p>
        </p:txBody>
      </p:sp>
    </p:spTree>
    <p:extLst>
      <p:ext uri="{BB962C8B-B14F-4D97-AF65-F5344CB8AC3E}">
        <p14:creationId xmlns:p14="http://schemas.microsoft.com/office/powerpoint/2010/main" xmlns="" val="216857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5.jpe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hyperlink" Target="http://www.huawei.com/" TargetMode="Externa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image" Target="../media/image6.jpe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theme" Target="../theme/theme5.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image" Target="../media/image8.png"/><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image" Target="../media/image7.png"/><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821055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sp>
        <p:nvSpPr>
          <p:cNvPr id="1027" name="Rectangle 3"/>
          <p:cNvSpPr>
            <a:spLocks noGrp="1" noChangeArrowheads="1"/>
          </p:cNvSpPr>
          <p:nvPr>
            <p:ph type="body" idx="1"/>
          </p:nvPr>
        </p:nvSpPr>
        <p:spPr bwMode="auto">
          <a:xfrm>
            <a:off x="652462" y="1646238"/>
            <a:ext cx="8167687" cy="41259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pic>
        <p:nvPicPr>
          <p:cNvPr id="1046" name="Picture 22" descr="dd"/>
          <p:cNvPicPr>
            <a:picLocks noChangeAspect="1" noChangeArrowheads="1"/>
          </p:cNvPicPr>
          <p:nvPr/>
        </p:nvPicPr>
        <p:blipFill>
          <a:blip r:embed="rId18" cstate="email">
            <a:extLst>
              <a:ext uri="{28A0092B-C50C-407E-A947-70E740481C1C}">
                <a14:useLocalDpi xmlns:a14="http://schemas.microsoft.com/office/drawing/2010/main" xmlns=""/>
              </a:ext>
            </a:extLst>
          </a:blip>
          <a:srcRect/>
          <a:stretch>
            <a:fillRect/>
          </a:stretch>
        </p:blipFill>
        <p:spPr bwMode="auto">
          <a:xfrm>
            <a:off x="0" y="6221413"/>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48" name="Picture 24" descr="8"/>
          <p:cNvPicPr>
            <a:picLocks noChangeAspect="1" noChangeArrowheads="1"/>
          </p:cNvPicPr>
          <p:nvPr/>
        </p:nvPicPr>
        <p:blipFill>
          <a:blip r:embed="rId19" cstate="email">
            <a:extLst>
              <a:ext uri="{28A0092B-C50C-407E-A947-70E740481C1C}">
                <a14:useLocalDpi xmlns:a14="http://schemas.microsoft.com/office/drawing/2010/main" xmlns=""/>
              </a:ext>
            </a:extLst>
          </a:blip>
          <a:srcRect/>
          <a:stretch>
            <a:fillRect/>
          </a:stretch>
        </p:blipFill>
        <p:spPr bwMode="auto">
          <a:xfrm>
            <a:off x="7508875" y="6400800"/>
            <a:ext cx="1311275" cy="311150"/>
          </a:xfrm>
          <a:prstGeom prst="rect">
            <a:avLst/>
          </a:prstGeom>
          <a:noFill/>
          <a:extLst>
            <a:ext uri="{909E8E84-426E-40DD-AFC4-6F175D3DCCD1}">
              <a14:hiddenFill xmlns:a14="http://schemas.microsoft.com/office/drawing/2010/main" xmlns="">
                <a:solidFill>
                  <a:srgbClr val="FFFFFF"/>
                </a:solidFill>
              </a14:hiddenFill>
            </a:ext>
          </a:extLst>
        </p:spPr>
      </p:pic>
      <p:sp>
        <p:nvSpPr>
          <p:cNvPr id="1190" name="Rectangle 166"/>
          <p:cNvSpPr>
            <a:spLocks noChangeArrowheads="1"/>
          </p:cNvSpPr>
          <p:nvPr/>
        </p:nvSpPr>
        <p:spPr bwMode="auto">
          <a:xfrm>
            <a:off x="9269413" y="3429000"/>
            <a:ext cx="919162" cy="3490913"/>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endParaRPr lang="en-US"/>
          </a:p>
        </p:txBody>
      </p:sp>
      <p:grpSp>
        <p:nvGrpSpPr>
          <p:cNvPr id="1193" name="Group 169"/>
          <p:cNvGrpSpPr>
            <a:grpSpLocks/>
          </p:cNvGrpSpPr>
          <p:nvPr/>
        </p:nvGrpSpPr>
        <p:grpSpPr bwMode="auto">
          <a:xfrm>
            <a:off x="9355138" y="3789363"/>
            <a:ext cx="739775" cy="182562"/>
            <a:chOff x="5893" y="2387"/>
            <a:chExt cx="466" cy="115"/>
          </a:xfrm>
        </p:grpSpPr>
        <p:sp>
          <p:nvSpPr>
            <p:cNvPr id="1194" name="Rectangle 17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195" name="Rectangle 17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196" name="Rectangle 17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197" name="Rectangle 17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198" name="Group 174"/>
          <p:cNvGrpSpPr>
            <a:grpSpLocks/>
          </p:cNvGrpSpPr>
          <p:nvPr/>
        </p:nvGrpSpPr>
        <p:grpSpPr bwMode="auto">
          <a:xfrm>
            <a:off x="9355138" y="4005263"/>
            <a:ext cx="739775" cy="182562"/>
            <a:chOff x="5893" y="2523"/>
            <a:chExt cx="466" cy="115"/>
          </a:xfrm>
        </p:grpSpPr>
        <p:sp>
          <p:nvSpPr>
            <p:cNvPr id="1199" name="Rectangle 17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0" name="Rectangle 17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1" name="Rectangle 17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2" name="Rectangle 17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03" name="Group 179"/>
          <p:cNvGrpSpPr>
            <a:grpSpLocks/>
          </p:cNvGrpSpPr>
          <p:nvPr/>
        </p:nvGrpSpPr>
        <p:grpSpPr bwMode="auto">
          <a:xfrm>
            <a:off x="9355138" y="4221163"/>
            <a:ext cx="739775" cy="182562"/>
            <a:chOff x="5893" y="2659"/>
            <a:chExt cx="466" cy="115"/>
          </a:xfrm>
        </p:grpSpPr>
        <p:sp>
          <p:nvSpPr>
            <p:cNvPr id="1204" name="Rectangle 18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5" name="Rectangle 18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6" name="Rectangle 18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07" name="Rectangle 18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08" name="Group 184"/>
          <p:cNvGrpSpPr>
            <a:grpSpLocks/>
          </p:cNvGrpSpPr>
          <p:nvPr/>
        </p:nvGrpSpPr>
        <p:grpSpPr bwMode="auto">
          <a:xfrm>
            <a:off x="9355138" y="3573463"/>
            <a:ext cx="739775" cy="188912"/>
            <a:chOff x="5893" y="2251"/>
            <a:chExt cx="466" cy="119"/>
          </a:xfrm>
        </p:grpSpPr>
        <p:sp>
          <p:nvSpPr>
            <p:cNvPr id="1209" name="Rectangle 18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0" name="Rectangle 18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1" name="Rectangle 18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2" name="Rectangle 18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13" name="Group 189"/>
          <p:cNvGrpSpPr>
            <a:grpSpLocks/>
          </p:cNvGrpSpPr>
          <p:nvPr/>
        </p:nvGrpSpPr>
        <p:grpSpPr bwMode="auto">
          <a:xfrm>
            <a:off x="9355138" y="4581525"/>
            <a:ext cx="739775" cy="182563"/>
            <a:chOff x="5893" y="2886"/>
            <a:chExt cx="466" cy="115"/>
          </a:xfrm>
        </p:grpSpPr>
        <p:sp>
          <p:nvSpPr>
            <p:cNvPr id="1214" name="Rectangle 19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5" name="Rectangle 19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6" name="Rectangle 19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17" name="Rectangle 193"/>
            <p:cNvSpPr>
              <a:spLocks noChangeArrowheads="1"/>
            </p:cNvSpPr>
            <p:nvPr userDrawn="1"/>
          </p:nvSpPr>
          <p:spPr bwMode="auto">
            <a:xfrm flipV="1">
              <a:off x="5893" y="2886"/>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18" name="Group 194"/>
          <p:cNvGrpSpPr>
            <a:grpSpLocks/>
          </p:cNvGrpSpPr>
          <p:nvPr/>
        </p:nvGrpSpPr>
        <p:grpSpPr bwMode="auto">
          <a:xfrm>
            <a:off x="9355138" y="4797425"/>
            <a:ext cx="739775" cy="182563"/>
            <a:chOff x="5893" y="3022"/>
            <a:chExt cx="466" cy="115"/>
          </a:xfrm>
        </p:grpSpPr>
        <p:sp>
          <p:nvSpPr>
            <p:cNvPr id="1219" name="Rectangle 19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0" name="Rectangle 19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1" name="Rectangle 19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2" name="Rectangle 19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23" name="Group 199"/>
          <p:cNvGrpSpPr>
            <a:grpSpLocks/>
          </p:cNvGrpSpPr>
          <p:nvPr/>
        </p:nvGrpSpPr>
        <p:grpSpPr bwMode="auto">
          <a:xfrm>
            <a:off x="9355138" y="5013325"/>
            <a:ext cx="739775" cy="182563"/>
            <a:chOff x="5893" y="3158"/>
            <a:chExt cx="466" cy="115"/>
          </a:xfrm>
        </p:grpSpPr>
        <p:sp>
          <p:nvSpPr>
            <p:cNvPr id="1224" name="Rectangle 20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5" name="Rectangle 20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6" name="Rectangle 20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27" name="Rectangle 20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28" name="Group 204"/>
          <p:cNvGrpSpPr>
            <a:grpSpLocks/>
          </p:cNvGrpSpPr>
          <p:nvPr/>
        </p:nvGrpSpPr>
        <p:grpSpPr bwMode="auto">
          <a:xfrm>
            <a:off x="9355138" y="5373688"/>
            <a:ext cx="739775" cy="182562"/>
            <a:chOff x="5893" y="3385"/>
            <a:chExt cx="466" cy="115"/>
          </a:xfrm>
        </p:grpSpPr>
        <p:sp>
          <p:nvSpPr>
            <p:cNvPr id="1229" name="Rectangle 20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0" name="Rectangle 20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1" name="Rectangle 20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2" name="Rectangle 208"/>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33" name="Group 209"/>
          <p:cNvGrpSpPr>
            <a:grpSpLocks/>
          </p:cNvGrpSpPr>
          <p:nvPr/>
        </p:nvGrpSpPr>
        <p:grpSpPr bwMode="auto">
          <a:xfrm>
            <a:off x="9355138" y="5589588"/>
            <a:ext cx="739775" cy="182562"/>
            <a:chOff x="5893" y="3521"/>
            <a:chExt cx="466" cy="115"/>
          </a:xfrm>
        </p:grpSpPr>
        <p:sp>
          <p:nvSpPr>
            <p:cNvPr id="1234" name="Rectangle 21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5" name="Rectangle 21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6" name="Rectangle 21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37" name="Rectangle 213"/>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38" name="Group 214"/>
          <p:cNvGrpSpPr>
            <a:grpSpLocks/>
          </p:cNvGrpSpPr>
          <p:nvPr/>
        </p:nvGrpSpPr>
        <p:grpSpPr bwMode="auto">
          <a:xfrm>
            <a:off x="9355138" y="5805488"/>
            <a:ext cx="739775" cy="182562"/>
            <a:chOff x="5893" y="3657"/>
            <a:chExt cx="466" cy="115"/>
          </a:xfrm>
        </p:grpSpPr>
        <p:sp>
          <p:nvSpPr>
            <p:cNvPr id="1239" name="Rectangle 21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0" name="Rectangle 21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1" name="Rectangle 21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2" name="Rectangle 218"/>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43" name="Group 219"/>
          <p:cNvGrpSpPr>
            <a:grpSpLocks/>
          </p:cNvGrpSpPr>
          <p:nvPr/>
        </p:nvGrpSpPr>
        <p:grpSpPr bwMode="auto">
          <a:xfrm>
            <a:off x="9355138" y="6165850"/>
            <a:ext cx="739775" cy="182563"/>
            <a:chOff x="5893" y="3884"/>
            <a:chExt cx="466" cy="115"/>
          </a:xfrm>
        </p:grpSpPr>
        <p:sp>
          <p:nvSpPr>
            <p:cNvPr id="1244" name="Rectangle 22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5" name="Rectangle 22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6" name="Rectangle 22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47" name="Rectangle 223"/>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48" name="Group 224"/>
          <p:cNvGrpSpPr>
            <a:grpSpLocks/>
          </p:cNvGrpSpPr>
          <p:nvPr/>
        </p:nvGrpSpPr>
        <p:grpSpPr bwMode="auto">
          <a:xfrm>
            <a:off x="9355138" y="6391275"/>
            <a:ext cx="739775" cy="182563"/>
            <a:chOff x="5893" y="4026"/>
            <a:chExt cx="466" cy="115"/>
          </a:xfrm>
        </p:grpSpPr>
        <p:sp>
          <p:nvSpPr>
            <p:cNvPr id="1249" name="Rectangle 22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0" name="Rectangle 22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1" name="Rectangle 22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2" name="Rectangle 228"/>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grpSp>
        <p:nvGrpSpPr>
          <p:cNvPr id="1253" name="Group 229"/>
          <p:cNvGrpSpPr>
            <a:grpSpLocks/>
          </p:cNvGrpSpPr>
          <p:nvPr/>
        </p:nvGrpSpPr>
        <p:grpSpPr bwMode="auto">
          <a:xfrm>
            <a:off x="9355138" y="6615113"/>
            <a:ext cx="739775" cy="182562"/>
            <a:chOff x="5893" y="4167"/>
            <a:chExt cx="466" cy="115"/>
          </a:xfrm>
        </p:grpSpPr>
        <p:sp>
          <p:nvSpPr>
            <p:cNvPr id="1254" name="Rectangle 230"/>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5" name="Rectangle 231"/>
            <p:cNvSpPr>
              <a:spLocks noChangeArrowheads="1"/>
            </p:cNvSpPr>
            <p:nvPr userDrawn="1"/>
          </p:nvSpPr>
          <p:spPr bwMode="auto">
            <a:xfrm flipV="1">
              <a:off x="6126" y="416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6" name="Rectangle 232"/>
            <p:cNvSpPr>
              <a:spLocks noChangeArrowheads="1"/>
            </p:cNvSpPr>
            <p:nvPr userDrawn="1"/>
          </p:nvSpPr>
          <p:spPr bwMode="auto">
            <a:xfrm flipV="1">
              <a:off x="6242" y="416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sp>
          <p:nvSpPr>
            <p:cNvPr id="1257" name="Rectangle 233"/>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US"/>
            </a:p>
          </p:txBody>
        </p:sp>
      </p:grpSp>
      <p:sp>
        <p:nvSpPr>
          <p:cNvPr id="1262" name="Rectangle 238"/>
          <p:cNvSpPr>
            <a:spLocks noChangeArrowheads="1"/>
          </p:cNvSpPr>
          <p:nvPr/>
        </p:nvSpPr>
        <p:spPr bwMode="auto">
          <a:xfrm>
            <a:off x="-1844675" y="527050"/>
            <a:ext cx="1844675" cy="41989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8331" tIns="39166" rIns="78331" bIns="39166"/>
          <a:lstStyle/>
          <a:p>
            <a:pPr marL="342900" indent="-342900" algn="r">
              <a:lnSpc>
                <a:spcPct val="85000"/>
              </a:lnSpc>
              <a:spcBef>
                <a:spcPct val="20000"/>
              </a:spcBef>
              <a:buClr>
                <a:schemeClr val="tx1"/>
              </a:buClr>
            </a:pPr>
            <a:r>
              <a:rPr lang="en-US" sz="1000" noProof="1">
                <a:solidFill>
                  <a:schemeClr val="bg1"/>
                </a:solidFill>
              </a:rPr>
              <a:t>Slide title</a:t>
            </a:r>
            <a:r>
              <a:rPr lang="en-US" altLang="zh-CN" sz="1000" b="1" dirty="0">
                <a:solidFill>
                  <a:schemeClr val="bg2"/>
                </a:solidFill>
                <a:ea typeface="宋体" pitchFamily="2" charset="-122"/>
              </a:rPr>
              <a:t> </a:t>
            </a:r>
            <a:r>
              <a:rPr lang="en-US" altLang="zh-CN" sz="1000" dirty="0">
                <a:solidFill>
                  <a:schemeClr val="bg1"/>
                </a:solidFill>
                <a:ea typeface="宋体" pitchFamily="2" charset="-122"/>
              </a:rPr>
              <a:t>:32-35pt  </a:t>
            </a: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r>
              <a:rPr lang="en-US" altLang="zh-CN" sz="1000" dirty="0">
                <a:solidFill>
                  <a:schemeClr val="bg1"/>
                </a:solidFill>
                <a:ea typeface="宋体" pitchFamily="2" charset="-122"/>
              </a:rPr>
              <a:t>Color: R153 G0 B0</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Corporate Font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FrutigerNext LT Medium</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Font to be used by customers and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partners :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Arial</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r>
              <a:rPr lang="zh-CN" altLang="zh-CN" sz="1000" dirty="0">
                <a:solidFill>
                  <a:schemeClr val="bg1"/>
                </a:solidFill>
                <a:ea typeface="宋体" pitchFamily="2" charset="-122"/>
              </a:rPr>
              <a:t>Slide </a:t>
            </a:r>
            <a:r>
              <a:rPr lang="zh-CN" altLang="en-US" sz="1000" dirty="0">
                <a:solidFill>
                  <a:schemeClr val="bg1"/>
                </a:solidFill>
                <a:ea typeface="宋体" pitchFamily="2" charset="-122"/>
              </a:rPr>
              <a:t>t</a:t>
            </a:r>
            <a:r>
              <a:rPr lang="en-US" altLang="zh-CN" sz="1000" dirty="0">
                <a:solidFill>
                  <a:schemeClr val="bg1"/>
                </a:solidFill>
                <a:ea typeface="宋体" pitchFamily="2" charset="-122"/>
              </a:rPr>
              <a:t>ext</a:t>
            </a:r>
            <a:r>
              <a:rPr lang="zh-CN" altLang="zh-CN" sz="1000" dirty="0">
                <a:solidFill>
                  <a:schemeClr val="bg1"/>
                </a:solidFill>
                <a:ea typeface="宋体" pitchFamily="2" charset="-122"/>
              </a:rPr>
              <a:t> </a:t>
            </a:r>
            <a:r>
              <a:rPr lang="en-US" altLang="zh-CN" sz="1000" dirty="0">
                <a:solidFill>
                  <a:schemeClr val="bg1"/>
                </a:solidFill>
                <a:ea typeface="宋体" pitchFamily="2" charset="-122"/>
              </a:rPr>
              <a:t>:20-22pt</a:t>
            </a:r>
          </a:p>
          <a:p>
            <a:pPr marL="342900" indent="-342900" algn="r" eaLnBrk="0" hangingPunct="0">
              <a:lnSpc>
                <a:spcPct val="85000"/>
              </a:lnSpc>
              <a:spcBef>
                <a:spcPct val="20000"/>
              </a:spcBef>
              <a:buClr>
                <a:schemeClr val="bg1"/>
              </a:buClr>
              <a:buFont typeface="Times New Roman" pitchFamily="18" charset="0"/>
              <a:buNone/>
            </a:pPr>
            <a:r>
              <a:rPr lang="en-US" sz="1000" noProof="1">
                <a:solidFill>
                  <a:srgbClr val="FFFFFF"/>
                </a:solidFill>
              </a:rPr>
              <a:t>Bullets level 2-5</a:t>
            </a:r>
            <a:r>
              <a:rPr lang="en-US" altLang="zh-CN" sz="1000" dirty="0">
                <a:solidFill>
                  <a:srgbClr val="FFFFFF"/>
                </a:solidFill>
                <a:ea typeface="宋体" pitchFamily="2" charset="-122"/>
              </a:rPr>
              <a:t>:</a:t>
            </a:r>
            <a:endParaRPr lang="en-US" sz="1000" noProof="1">
              <a:solidFill>
                <a:srgbClr val="FFFFFF"/>
              </a:solidFill>
            </a:endParaRPr>
          </a:p>
          <a:p>
            <a:pPr marL="342900" indent="-342900" algn="r" eaLnBrk="0" hangingPunct="0">
              <a:lnSpc>
                <a:spcPct val="85000"/>
              </a:lnSpc>
              <a:spcBef>
                <a:spcPct val="20000"/>
              </a:spcBef>
              <a:buClr>
                <a:schemeClr val="bg1"/>
              </a:buClr>
              <a:buFont typeface="Times New Roman" pitchFamily="18" charset="0"/>
              <a:buNone/>
            </a:pPr>
            <a:r>
              <a:rPr lang="en-US" altLang="zh-CN" sz="1000" dirty="0">
                <a:solidFill>
                  <a:schemeClr val="bg1"/>
                </a:solidFill>
                <a:ea typeface="宋体" pitchFamily="2" charset="-122"/>
              </a:rPr>
              <a:t> 18pt  </a:t>
            </a:r>
          </a:p>
          <a:p>
            <a:pPr marL="342900" indent="-342900" algn="r">
              <a:lnSpc>
                <a:spcPct val="85000"/>
              </a:lnSpc>
              <a:spcBef>
                <a:spcPct val="20000"/>
              </a:spcBef>
              <a:buClr>
                <a:schemeClr val="tx1"/>
              </a:buClr>
            </a:pPr>
            <a:r>
              <a:rPr lang="en-US" altLang="zh-CN" sz="1000" dirty="0" err="1">
                <a:solidFill>
                  <a:schemeClr val="bg1"/>
                </a:solidFill>
                <a:ea typeface="宋体" pitchFamily="2" charset="-122"/>
              </a:rPr>
              <a:t>Color:Black</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r>
              <a:rPr lang="zh-CN" altLang="en-US" sz="1000" dirty="0">
                <a:solidFill>
                  <a:schemeClr val="bg1"/>
                </a:solidFill>
                <a:ea typeface="宋体" pitchFamily="2" charset="-122"/>
              </a:rPr>
              <a:t>Corporate Font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FrutigerNext LT Medium</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Font to be used by customers and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partners : </a:t>
            </a:r>
          </a:p>
          <a:p>
            <a:pPr marL="342900" indent="-342900" algn="r">
              <a:lnSpc>
                <a:spcPct val="85000"/>
              </a:lnSpc>
              <a:spcBef>
                <a:spcPct val="20000"/>
              </a:spcBef>
              <a:buClr>
                <a:schemeClr val="tx1"/>
              </a:buClr>
            </a:pPr>
            <a:r>
              <a:rPr lang="zh-CN" altLang="en-US" sz="1000" dirty="0">
                <a:solidFill>
                  <a:schemeClr val="bg1"/>
                </a:solidFill>
                <a:ea typeface="宋体" pitchFamily="2" charset="-122"/>
              </a:rPr>
              <a:t>Arial</a:t>
            </a: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en-US" altLang="zh-CN" sz="1000" dirty="0">
              <a:solidFill>
                <a:schemeClr val="bg1"/>
              </a:solidFill>
              <a:ea typeface="宋体" pitchFamily="2" charset="-122"/>
            </a:endParaRPr>
          </a:p>
          <a:p>
            <a:pPr marL="342900" indent="-342900" algn="r">
              <a:lnSpc>
                <a:spcPct val="85000"/>
              </a:lnSpc>
              <a:spcBef>
                <a:spcPct val="20000"/>
              </a:spcBef>
              <a:buClr>
                <a:schemeClr val="tx1"/>
              </a:buClr>
            </a:pPr>
            <a:endParaRPr lang="zh-CN" altLang="en-US" sz="1000" dirty="0">
              <a:solidFill>
                <a:schemeClr val="bg2"/>
              </a:solidFill>
              <a:ea typeface="宋体" pitchFamily="2" charset="-122"/>
            </a:endParaRPr>
          </a:p>
        </p:txBody>
      </p:sp>
      <p:sp>
        <p:nvSpPr>
          <p:cNvPr id="1263" name="Text Box 239"/>
          <p:cNvSpPr txBox="1">
            <a:spLocks noChangeArrowheads="1"/>
          </p:cNvSpPr>
          <p:nvPr/>
        </p:nvSpPr>
        <p:spPr bwMode="auto">
          <a:xfrm>
            <a:off x="9144000" y="-15875"/>
            <a:ext cx="1295400" cy="1158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1000">
                <a:solidFill>
                  <a:schemeClr val="bg1"/>
                </a:solidFill>
                <a:ea typeface="宋体" pitchFamily="2" charset="-122"/>
              </a:rPr>
              <a:t>Top right  corner  for   field-mark, customer or partner logotypes. </a:t>
            </a:r>
          </a:p>
          <a:p>
            <a:endParaRPr lang="en-US" altLang="zh-CN" sz="1000">
              <a:solidFill>
                <a:schemeClr val="bg1"/>
              </a:solidFill>
              <a:ea typeface="宋体" pitchFamily="2" charset="-122"/>
            </a:endParaRPr>
          </a:p>
          <a:p>
            <a:r>
              <a:rPr lang="en-US" altLang="zh-CN" sz="1000">
                <a:solidFill>
                  <a:schemeClr val="bg1"/>
                </a:solidFill>
                <a:ea typeface="宋体" pitchFamily="2" charset="-122"/>
              </a:rPr>
              <a:t>----------------   </a:t>
            </a:r>
          </a:p>
          <a:p>
            <a:endParaRPr lang="zh-CN" altLang="en-US" sz="1000">
              <a:solidFill>
                <a:schemeClr val="bg1"/>
              </a:solidFill>
              <a:ea typeface="宋体" pitchFamily="2" charset="-122"/>
            </a:endParaRPr>
          </a:p>
        </p:txBody>
      </p:sp>
      <p:sp>
        <p:nvSpPr>
          <p:cNvPr id="1264" name="Text Box 240"/>
          <p:cNvSpPr txBox="1">
            <a:spLocks noChangeArrowheads="1"/>
          </p:cNvSpPr>
          <p:nvPr/>
        </p:nvSpPr>
        <p:spPr bwMode="auto">
          <a:xfrm>
            <a:off x="9144000" y="1050925"/>
            <a:ext cx="1295400" cy="2225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1000">
                <a:solidFill>
                  <a:schemeClr val="bg1"/>
                </a:solidFill>
                <a:ea typeface="宋体" pitchFamily="2" charset="-122"/>
              </a:rPr>
              <a:t>The following nine groups of colors are an example of how our design colors can be used, please take note that you should only use one design color group per slide. </a:t>
            </a:r>
          </a:p>
          <a:p>
            <a:r>
              <a:rPr lang="en-US" altLang="zh-CN" sz="1000">
                <a:solidFill>
                  <a:schemeClr val="bg1"/>
                </a:solidFill>
                <a:ea typeface="宋体" pitchFamily="2" charset="-122"/>
              </a:rPr>
              <a:t> For specific usage details, refer to the “Typesetting Standard”.</a:t>
            </a:r>
          </a:p>
        </p:txBody>
      </p:sp>
      <p:sp>
        <p:nvSpPr>
          <p:cNvPr id="78" name="Text Box 8"/>
          <p:cNvSpPr txBox="1">
            <a:spLocks noChangeArrowheads="1"/>
          </p:cNvSpPr>
          <p:nvPr/>
        </p:nvSpPr>
        <p:spPr bwMode="auto">
          <a:xfrm>
            <a:off x="652463" y="6453336"/>
            <a:ext cx="4851174" cy="265574"/>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dirty="0" smtClean="0">
                <a:solidFill>
                  <a:schemeClr val="bg1">
                    <a:lumMod val="50000"/>
                  </a:schemeClr>
                </a:solidFill>
                <a:ea typeface="华文细黑" pitchFamily="2" charset="-122"/>
              </a:rPr>
              <a:t>Copyright©2010 </a:t>
            </a:r>
            <a:r>
              <a:rPr lang="en-US" altLang="zh-CN" sz="1200" dirty="0">
                <a:solidFill>
                  <a:schemeClr val="bg1">
                    <a:lumMod val="50000"/>
                  </a:schemeClr>
                </a:solidFill>
                <a:ea typeface="华文细黑" pitchFamily="2" charset="-122"/>
              </a:rPr>
              <a:t>Huawei Technologies Co., Ltd. All Rights Reserved. </a:t>
            </a:r>
          </a:p>
        </p:txBody>
      </p:sp>
      <p:sp>
        <p:nvSpPr>
          <p:cNvPr id="2" name="矩形 1"/>
          <p:cNvSpPr/>
          <p:nvPr/>
        </p:nvSpPr>
        <p:spPr bwMode="auto">
          <a:xfrm>
            <a:off x="-2" y="0"/>
            <a:ext cx="175848" cy="1125538"/>
          </a:xfrm>
          <a:prstGeom prst="rect">
            <a:avLst/>
          </a:prstGeom>
          <a:solidFill>
            <a:srgbClr val="FF66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 name="矩形 2"/>
          <p:cNvSpPr/>
          <p:nvPr/>
        </p:nvSpPr>
        <p:spPr>
          <a:xfrm>
            <a:off x="6228184" y="6450081"/>
            <a:ext cx="587020" cy="276999"/>
          </a:xfrm>
          <a:prstGeom prst="rect">
            <a:avLst/>
          </a:prstGeom>
        </p:spPr>
        <p:txBody>
          <a:bodyPr wrap="none">
            <a:spAutoFit/>
          </a:bodyPr>
          <a:lstStyle/>
          <a:p>
            <a:fld id="{240D5ECE-8B49-45CD-BE81-EF81920D1969}" type="slidenum">
              <a:rPr lang="en-US" sz="1200" smtClean="0">
                <a:solidFill>
                  <a:schemeClr val="tx1">
                    <a:lumMod val="75000"/>
                  </a:schemeClr>
                </a:solidFill>
              </a:rPr>
              <a:pPr/>
              <a:t>‹#›</a:t>
            </a:fld>
            <a:r>
              <a:rPr lang="en-US" sz="1200" dirty="0" smtClean="0">
                <a:solidFill>
                  <a:schemeClr val="tx1">
                    <a:lumMod val="75000"/>
                  </a:schemeClr>
                </a:solidFill>
              </a:rPr>
              <a:t> / n</a:t>
            </a:r>
            <a:endParaRPr lang="en-US" sz="1200" dirty="0">
              <a:solidFill>
                <a:schemeClr val="tx1">
                  <a:lumMod val="75000"/>
                </a:schemeClr>
              </a:solidFill>
            </a:endParaRPr>
          </a:p>
        </p:txBody>
      </p:sp>
      <p:sp>
        <p:nvSpPr>
          <p:cNvPr id="79" name="矩形 78"/>
          <p:cNvSpPr/>
          <p:nvPr/>
        </p:nvSpPr>
        <p:spPr>
          <a:xfrm>
            <a:off x="-121446" y="0"/>
            <a:ext cx="78582" cy="2276669"/>
          </a:xfrm>
          <a:prstGeom prst="rect">
            <a:avLst/>
          </a:prstGeom>
          <a:solidFill>
            <a:srgbClr val="00B05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1" name="矩形 80"/>
          <p:cNvSpPr/>
          <p:nvPr/>
        </p:nvSpPr>
        <p:spPr>
          <a:xfrm>
            <a:off x="-23327" y="6900864"/>
            <a:ext cx="2909402" cy="45719"/>
          </a:xfrm>
          <a:prstGeom prst="rect">
            <a:avLst/>
          </a:prstGeom>
          <a:solidFill>
            <a:schemeClr val="bg2"/>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2" name="矩形 81"/>
          <p:cNvSpPr/>
          <p:nvPr/>
        </p:nvSpPr>
        <p:spPr>
          <a:xfrm>
            <a:off x="3086107" y="6900864"/>
            <a:ext cx="2909402" cy="45719"/>
          </a:xfrm>
          <a:prstGeom prst="rect">
            <a:avLst/>
          </a:prstGeom>
          <a:solidFill>
            <a:srgbClr val="00206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3" name="矩形 82"/>
          <p:cNvSpPr/>
          <p:nvPr/>
        </p:nvSpPr>
        <p:spPr>
          <a:xfrm>
            <a:off x="6234598" y="6900864"/>
            <a:ext cx="2909402" cy="45719"/>
          </a:xfrm>
          <a:prstGeom prst="rect">
            <a:avLst/>
          </a:prstGeom>
          <a:solidFill>
            <a:srgbClr val="66990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84" name="矩形 83"/>
          <p:cNvSpPr/>
          <p:nvPr/>
        </p:nvSpPr>
        <p:spPr>
          <a:xfrm>
            <a:off x="-121446" y="4581331"/>
            <a:ext cx="78582" cy="2276669"/>
          </a:xfrm>
          <a:prstGeom prst="rect">
            <a:avLst/>
          </a:prstGeom>
          <a:solidFill>
            <a:srgbClr val="002060"/>
          </a:solidFill>
          <a:ln>
            <a:noFill/>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98" r:id="rId12"/>
    <p:sldLayoutId id="2147483699" r:id="rId13"/>
    <p:sldLayoutId id="2147483700" r:id="rId14"/>
    <p:sldLayoutId id="2147483702" r:id="rId15"/>
    <p:sldLayoutId id="2147483720" r:id="rId16"/>
  </p:sldLayoutIdLst>
  <p:timing>
    <p:tnLst>
      <p:par>
        <p:cTn id="1" dur="indefinite" restart="never" nodeType="tmRoot"/>
      </p:par>
    </p:tnLst>
  </p:timing>
  <p:hf hdr="0" ftr="0" dt="0"/>
  <p:txStyles>
    <p:titleStyle>
      <a:lvl1pPr algn="l" rtl="0" eaLnBrk="1" fontAlgn="base" hangingPunct="1">
        <a:spcBef>
          <a:spcPct val="0"/>
        </a:spcBef>
        <a:spcAft>
          <a:spcPct val="0"/>
        </a:spcAft>
        <a:defRPr sz="3400" b="1">
          <a:solidFill>
            <a:srgbClr val="990000"/>
          </a:solidFill>
          <a:latin typeface="微软雅黑" pitchFamily="34" charset="-122"/>
          <a:ea typeface="微软雅黑" pitchFamily="34" charset="-122"/>
          <a:cs typeface="+mj-cs"/>
        </a:defRPr>
      </a:lvl1pPr>
      <a:lvl2pPr algn="l" rtl="0" eaLnBrk="1" fontAlgn="base" hangingPunct="1">
        <a:spcBef>
          <a:spcPct val="0"/>
        </a:spcBef>
        <a:spcAft>
          <a:spcPct val="0"/>
        </a:spcAft>
        <a:defRPr sz="3400" b="1">
          <a:solidFill>
            <a:srgbClr val="990000"/>
          </a:solidFill>
          <a:latin typeface="Arial" charset="0"/>
        </a:defRPr>
      </a:lvl2pPr>
      <a:lvl3pPr algn="l" rtl="0" eaLnBrk="1" fontAlgn="base" hangingPunct="1">
        <a:spcBef>
          <a:spcPct val="0"/>
        </a:spcBef>
        <a:spcAft>
          <a:spcPct val="0"/>
        </a:spcAft>
        <a:defRPr sz="3400" b="1">
          <a:solidFill>
            <a:srgbClr val="990000"/>
          </a:solidFill>
          <a:latin typeface="Arial" charset="0"/>
        </a:defRPr>
      </a:lvl3pPr>
      <a:lvl4pPr algn="l" rtl="0" eaLnBrk="1" fontAlgn="base" hangingPunct="1">
        <a:spcBef>
          <a:spcPct val="0"/>
        </a:spcBef>
        <a:spcAft>
          <a:spcPct val="0"/>
        </a:spcAft>
        <a:defRPr sz="3400" b="1">
          <a:solidFill>
            <a:srgbClr val="990000"/>
          </a:solidFill>
          <a:latin typeface="Arial" charset="0"/>
        </a:defRPr>
      </a:lvl4pPr>
      <a:lvl5pPr algn="l" rtl="0" eaLnBrk="1" fontAlgn="base" hangingPunct="1">
        <a:spcBef>
          <a:spcPct val="0"/>
        </a:spcBef>
        <a:spcAft>
          <a:spcPct val="0"/>
        </a:spcAft>
        <a:defRPr sz="3400" b="1">
          <a:solidFill>
            <a:srgbClr val="990000"/>
          </a:solidFill>
          <a:latin typeface="Arial" charset="0"/>
        </a:defRPr>
      </a:lvl5pPr>
      <a:lvl6pPr marL="457200" algn="l" rtl="0" eaLnBrk="1" fontAlgn="base" hangingPunct="1">
        <a:spcBef>
          <a:spcPct val="0"/>
        </a:spcBef>
        <a:spcAft>
          <a:spcPct val="0"/>
        </a:spcAft>
        <a:defRPr sz="3400" b="1">
          <a:solidFill>
            <a:srgbClr val="990000"/>
          </a:solidFill>
          <a:latin typeface="Arial" charset="0"/>
        </a:defRPr>
      </a:lvl6pPr>
      <a:lvl7pPr marL="914400" algn="l" rtl="0" eaLnBrk="1" fontAlgn="base" hangingPunct="1">
        <a:spcBef>
          <a:spcPct val="0"/>
        </a:spcBef>
        <a:spcAft>
          <a:spcPct val="0"/>
        </a:spcAft>
        <a:defRPr sz="3400" b="1">
          <a:solidFill>
            <a:srgbClr val="990000"/>
          </a:solidFill>
          <a:latin typeface="Arial" charset="0"/>
        </a:defRPr>
      </a:lvl7pPr>
      <a:lvl8pPr marL="1371600" algn="l" rtl="0" eaLnBrk="1" fontAlgn="base" hangingPunct="1">
        <a:spcBef>
          <a:spcPct val="0"/>
        </a:spcBef>
        <a:spcAft>
          <a:spcPct val="0"/>
        </a:spcAft>
        <a:defRPr sz="3400" b="1">
          <a:solidFill>
            <a:srgbClr val="990000"/>
          </a:solidFill>
          <a:latin typeface="Arial" charset="0"/>
        </a:defRPr>
      </a:lvl8pPr>
      <a:lvl9pPr marL="1828800" algn="l" rtl="0" eaLnBrk="1" fontAlgn="base" hangingPunct="1">
        <a:spcBef>
          <a:spcPct val="0"/>
        </a:spcBef>
        <a:spcAft>
          <a:spcPct val="0"/>
        </a:spcAft>
        <a:defRPr sz="3400" b="1">
          <a:solidFill>
            <a:srgbClr val="990000"/>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000" b="1">
          <a:solidFill>
            <a:schemeClr val="bg2"/>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a:solidFill>
            <a:schemeClr val="bg2"/>
          </a:solidFill>
          <a:latin typeface="+mn-lt"/>
        </a:defRPr>
      </a:lvl2pPr>
      <a:lvl3pPr marL="1143000" indent="-228600" algn="l" rtl="0" eaLnBrk="1" fontAlgn="base" hangingPunct="1">
        <a:spcBef>
          <a:spcPct val="20000"/>
        </a:spcBef>
        <a:spcAft>
          <a:spcPct val="0"/>
        </a:spcAft>
        <a:buSzPct val="60000"/>
        <a:buFont typeface="Wingdings" pitchFamily="2" charset="2"/>
        <a:buChar char="q"/>
        <a:defRPr sz="1600">
          <a:solidFill>
            <a:schemeClr val="bg2"/>
          </a:solidFill>
          <a:latin typeface="+mn-lt"/>
        </a:defRPr>
      </a:lvl3pPr>
      <a:lvl4pPr marL="1600200" indent="-228600" algn="l" rtl="0" eaLnBrk="1" fontAlgn="base" hangingPunct="1">
        <a:spcBef>
          <a:spcPct val="20000"/>
        </a:spcBef>
        <a:spcAft>
          <a:spcPct val="0"/>
        </a:spcAft>
        <a:buChar char="–"/>
        <a:defRPr sz="1400">
          <a:solidFill>
            <a:schemeClr val="bg2"/>
          </a:solidFill>
          <a:latin typeface="+mn-lt"/>
        </a:defRPr>
      </a:lvl4pPr>
      <a:lvl5pPr marL="2057400" indent="-228600" algn="l" rtl="0" eaLnBrk="1" fontAlgn="base" hangingPunct="1">
        <a:spcBef>
          <a:spcPct val="20000"/>
        </a:spcBef>
        <a:spcAft>
          <a:spcPct val="0"/>
        </a:spcAft>
        <a:buFont typeface="Verdana" pitchFamily="34" charset="0"/>
        <a:buChar char="›"/>
        <a:defRPr sz="1200">
          <a:solidFill>
            <a:schemeClr val="bg2"/>
          </a:solidFill>
          <a:latin typeface="+mn-lt"/>
        </a:defRPr>
      </a:lvl5pPr>
      <a:lvl6pPr marL="2514600" indent="-228600" algn="l" rtl="0" eaLnBrk="1" fontAlgn="base" hangingPunct="1">
        <a:spcBef>
          <a:spcPct val="20000"/>
        </a:spcBef>
        <a:spcAft>
          <a:spcPct val="0"/>
        </a:spcAft>
        <a:buFont typeface="Verdana" pitchFamily="34" charset="0"/>
        <a:buChar char="›"/>
        <a:defRPr sz="1200">
          <a:solidFill>
            <a:schemeClr val="bg2"/>
          </a:solidFill>
          <a:latin typeface="+mn-lt"/>
        </a:defRPr>
      </a:lvl6pPr>
      <a:lvl7pPr marL="2971800" indent="-228600" algn="l" rtl="0" eaLnBrk="1" fontAlgn="base" hangingPunct="1">
        <a:spcBef>
          <a:spcPct val="20000"/>
        </a:spcBef>
        <a:spcAft>
          <a:spcPct val="0"/>
        </a:spcAft>
        <a:buFont typeface="Verdana" pitchFamily="34" charset="0"/>
        <a:buChar char="›"/>
        <a:defRPr sz="1200">
          <a:solidFill>
            <a:schemeClr val="bg2"/>
          </a:solidFill>
          <a:latin typeface="+mn-lt"/>
        </a:defRPr>
      </a:lvl7pPr>
      <a:lvl8pPr marL="3429000" indent="-228600" algn="l" rtl="0" eaLnBrk="1" fontAlgn="base" hangingPunct="1">
        <a:spcBef>
          <a:spcPct val="20000"/>
        </a:spcBef>
        <a:spcAft>
          <a:spcPct val="0"/>
        </a:spcAft>
        <a:buFont typeface="Verdana" pitchFamily="34" charset="0"/>
        <a:buChar char="›"/>
        <a:defRPr sz="1200">
          <a:solidFill>
            <a:schemeClr val="bg2"/>
          </a:solidFill>
          <a:latin typeface="+mn-lt"/>
        </a:defRPr>
      </a:lvl8pPr>
      <a:lvl9pPr marL="3886200" indent="-228600" algn="l" rtl="0" eaLnBrk="1" fontAlgn="base" hangingPunct="1">
        <a:spcBef>
          <a:spcPct val="20000"/>
        </a:spcBef>
        <a:spcAft>
          <a:spcPct val="0"/>
        </a:spcAft>
        <a:buFont typeface="Verdana" pitchFamily="34" charset="0"/>
        <a:buChar char="›"/>
        <a:defRPr sz="12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6096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9" name="Rectangle 9"/>
          <p:cNvSpPr>
            <a:spLocks noGrp="1" noChangeArrowheads="1"/>
          </p:cNvSpPr>
          <p:nvPr>
            <p:ph type="body" idx="1"/>
          </p:nvPr>
        </p:nvSpPr>
        <p:spPr bwMode="auto">
          <a:xfrm>
            <a:off x="609600" y="1646238"/>
            <a:ext cx="8229600" cy="4525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32" name="Rectangle 12"/>
          <p:cNvSpPr>
            <a:spLocks noChangeArrowheads="1"/>
          </p:cNvSpPr>
          <p:nvPr/>
        </p:nvSpPr>
        <p:spPr bwMode="auto">
          <a:xfrm>
            <a:off x="-1844675" y="527050"/>
            <a:ext cx="1844675" cy="530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8331" tIns="39166" rIns="78331" bIns="39166"/>
          <a:lstStyle/>
          <a:p>
            <a:pPr marL="342900" indent="-342900" algn="r">
              <a:spcBef>
                <a:spcPct val="20000"/>
              </a:spcBef>
            </a:pPr>
            <a:r>
              <a:rPr lang="zh-CN" altLang="en-US" sz="1000">
                <a:solidFill>
                  <a:schemeClr val="bg1"/>
                </a:solidFill>
                <a:ea typeface="宋体" pitchFamily="2" charset="-122"/>
              </a:rPr>
              <a:t> </a:t>
            </a:r>
            <a:r>
              <a:rPr lang="en-US" altLang="zh-CN" sz="1000" b="1">
                <a:solidFill>
                  <a:schemeClr val="bg1"/>
                </a:solidFill>
                <a:ea typeface="宋体" pitchFamily="2" charset="-122"/>
              </a:rPr>
              <a:t>Content Page Title</a:t>
            </a:r>
            <a:r>
              <a:rPr lang="en-US" altLang="zh-CN" sz="1000">
                <a:solidFill>
                  <a:schemeClr val="bg1"/>
                </a:solidFill>
                <a:ea typeface="宋体" pitchFamily="2" charset="-122"/>
              </a:rPr>
              <a:t> </a:t>
            </a:r>
          </a:p>
          <a:p>
            <a:pPr marL="342900" indent="-342900" algn="r">
              <a:spcBef>
                <a:spcPct val="20000"/>
              </a:spcBef>
            </a:pPr>
            <a:r>
              <a:rPr lang="en-US" altLang="zh-CN" sz="1000" b="1">
                <a:solidFill>
                  <a:schemeClr val="bg1"/>
                </a:solidFill>
                <a:ea typeface="宋体" pitchFamily="2" charset="-122"/>
              </a:rPr>
              <a:t>35-40pt  </a:t>
            </a:r>
            <a:endParaRPr lang="zh-CN" altLang="en-US" sz="1000" b="1">
              <a:solidFill>
                <a:schemeClr val="bg1"/>
              </a:solidFill>
              <a:ea typeface="宋体" pitchFamily="2" charset="-122"/>
            </a:endParaRPr>
          </a:p>
          <a:p>
            <a:pPr marL="342900" indent="-342900" algn="r">
              <a:spcBef>
                <a:spcPct val="20000"/>
              </a:spcBef>
            </a:pPr>
            <a:r>
              <a:rPr lang="en-US" altLang="zh-CN" sz="1000" b="1">
                <a:solidFill>
                  <a:schemeClr val="bg1"/>
                </a:solidFill>
                <a:ea typeface="宋体" pitchFamily="2" charset="-122"/>
              </a:rPr>
              <a:t>Color: R153 G0 B0</a:t>
            </a:r>
          </a:p>
          <a:p>
            <a:pPr marL="342900" indent="-342900" algn="r">
              <a:spcBef>
                <a:spcPct val="20000"/>
              </a:spcBef>
            </a:pPr>
            <a:r>
              <a:rPr lang="en-US" altLang="zh-CN" sz="1000" b="1">
                <a:solidFill>
                  <a:schemeClr val="bg1"/>
                </a:solidFill>
                <a:ea typeface="宋体" pitchFamily="2" charset="-122"/>
              </a:rPr>
              <a:t>Corporate Font: </a:t>
            </a:r>
          </a:p>
          <a:p>
            <a:pPr marL="342900" indent="-342900" algn="r">
              <a:spcBef>
                <a:spcPct val="20000"/>
              </a:spcBef>
            </a:pPr>
            <a:r>
              <a:rPr lang="en-US" altLang="zh-CN" sz="1000" b="1">
                <a:solidFill>
                  <a:schemeClr val="bg1"/>
                </a:solidFill>
                <a:ea typeface="宋体" pitchFamily="2" charset="-122"/>
              </a:rPr>
              <a:t>FrutigerNext LT Medium</a:t>
            </a:r>
          </a:p>
          <a:p>
            <a:pPr marL="342900" indent="-342900" algn="r">
              <a:spcBef>
                <a:spcPct val="20000"/>
              </a:spcBef>
            </a:pPr>
            <a:r>
              <a:rPr lang="en-US" altLang="zh-CN" sz="1000" b="1">
                <a:solidFill>
                  <a:schemeClr val="bg1"/>
                </a:solidFill>
                <a:ea typeface="宋体" pitchFamily="2" charset="-122"/>
              </a:rPr>
              <a:t>Font to be used by customers and partners:  </a:t>
            </a:r>
          </a:p>
          <a:p>
            <a:pPr marL="342900" indent="-342900" algn="r">
              <a:spcBef>
                <a:spcPct val="20000"/>
              </a:spcBef>
            </a:pPr>
            <a:r>
              <a:rPr lang="en-US" altLang="zh-CN" sz="1000" b="1">
                <a:solidFill>
                  <a:schemeClr val="bg1"/>
                </a:solidFill>
                <a:ea typeface="宋体" pitchFamily="2" charset="-122"/>
              </a:rPr>
              <a:t>Arial</a:t>
            </a: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r>
              <a:rPr lang="zh-CN" altLang="en-US" sz="1000">
                <a:solidFill>
                  <a:schemeClr val="bg1"/>
                </a:solidFill>
                <a:ea typeface="宋体" pitchFamily="2" charset="-122"/>
              </a:rPr>
              <a:t> </a:t>
            </a:r>
            <a:r>
              <a:rPr lang="en-US" altLang="zh-CN" sz="1000" b="1">
                <a:solidFill>
                  <a:schemeClr val="bg1"/>
                </a:solidFill>
                <a:ea typeface="宋体" pitchFamily="2" charset="-122"/>
              </a:rPr>
              <a:t>Content Page Text</a:t>
            </a:r>
            <a:r>
              <a:rPr lang="en-US" altLang="zh-CN" sz="1000">
                <a:solidFill>
                  <a:schemeClr val="bg1"/>
                </a:solidFill>
                <a:ea typeface="宋体" pitchFamily="2" charset="-122"/>
              </a:rPr>
              <a:t> </a:t>
            </a:r>
            <a:r>
              <a:rPr lang="en-US" altLang="zh-CN" sz="1000" b="1">
                <a:solidFill>
                  <a:schemeClr val="bg1"/>
                </a:solidFill>
                <a:ea typeface="宋体" pitchFamily="2" charset="-122"/>
              </a:rPr>
              <a:t>:</a:t>
            </a:r>
          </a:p>
          <a:p>
            <a:pPr marL="342900" indent="-342900" algn="r">
              <a:spcBef>
                <a:spcPct val="20000"/>
              </a:spcBef>
            </a:pPr>
            <a:r>
              <a:rPr lang="en-US" altLang="zh-CN" sz="1000" b="1">
                <a:solidFill>
                  <a:schemeClr val="bg1"/>
                </a:solidFill>
                <a:ea typeface="宋体" pitchFamily="2" charset="-122"/>
              </a:rPr>
              <a:t>28-30pt</a:t>
            </a:r>
          </a:p>
          <a:p>
            <a:pPr marL="342900" indent="-342900" algn="r" eaLnBrk="0" hangingPunct="0">
              <a:spcBef>
                <a:spcPct val="20000"/>
              </a:spcBef>
            </a:pPr>
            <a:r>
              <a:rPr lang="en-US" sz="1000" b="1" noProof="1">
                <a:solidFill>
                  <a:srgbClr val="FFFFFF"/>
                </a:solidFill>
              </a:rPr>
              <a:t>Bullets level 2-5</a:t>
            </a:r>
          </a:p>
          <a:p>
            <a:pPr marL="342900" indent="-342900" algn="r" eaLnBrk="0" hangingPunct="0">
              <a:spcBef>
                <a:spcPct val="20000"/>
              </a:spcBef>
            </a:pPr>
            <a:r>
              <a:rPr lang="en-US" altLang="zh-CN" sz="1000" b="1">
                <a:solidFill>
                  <a:schemeClr val="bg1"/>
                </a:solidFill>
                <a:ea typeface="宋体" pitchFamily="2" charset="-122"/>
              </a:rPr>
              <a:t>20-30pt  </a:t>
            </a:r>
          </a:p>
          <a:p>
            <a:pPr marL="342900" indent="-342900" algn="r">
              <a:spcBef>
                <a:spcPct val="20000"/>
              </a:spcBef>
            </a:pPr>
            <a:r>
              <a:rPr lang="en-US" altLang="zh-CN" sz="1000" b="1">
                <a:solidFill>
                  <a:schemeClr val="bg1"/>
                </a:solidFill>
                <a:ea typeface="宋体" pitchFamily="2" charset="-122"/>
              </a:rPr>
              <a:t>Color:Black</a:t>
            </a:r>
          </a:p>
          <a:p>
            <a:pPr marL="342900" indent="-342900" algn="r">
              <a:spcBef>
                <a:spcPct val="20000"/>
              </a:spcBef>
            </a:pPr>
            <a:r>
              <a:rPr lang="en-US" altLang="zh-CN" sz="1000" b="1">
                <a:solidFill>
                  <a:schemeClr val="bg1"/>
                </a:solidFill>
                <a:ea typeface="宋体" pitchFamily="2" charset="-122"/>
              </a:rPr>
              <a:t>Corporate Font: </a:t>
            </a:r>
          </a:p>
          <a:p>
            <a:pPr marL="342900" indent="-342900" algn="r">
              <a:spcBef>
                <a:spcPct val="20000"/>
              </a:spcBef>
            </a:pPr>
            <a:r>
              <a:rPr lang="en-US" altLang="zh-CN" sz="1000" b="1">
                <a:solidFill>
                  <a:schemeClr val="bg1"/>
                </a:solidFill>
                <a:ea typeface="宋体" pitchFamily="2" charset="-122"/>
              </a:rPr>
              <a:t>FrutigerNext LT Medium</a:t>
            </a:r>
          </a:p>
          <a:p>
            <a:pPr marL="342900" indent="-342900" algn="r">
              <a:spcBef>
                <a:spcPct val="20000"/>
              </a:spcBef>
            </a:pPr>
            <a:r>
              <a:rPr lang="en-US" altLang="zh-CN" sz="1000" b="1">
                <a:solidFill>
                  <a:schemeClr val="bg1"/>
                </a:solidFill>
                <a:ea typeface="宋体" pitchFamily="2" charset="-122"/>
              </a:rPr>
              <a:t>Font to be used by customers and partners:  </a:t>
            </a:r>
          </a:p>
          <a:p>
            <a:pPr marL="342900" indent="-342900" algn="r">
              <a:spcBef>
                <a:spcPct val="20000"/>
              </a:spcBef>
            </a:pPr>
            <a:r>
              <a:rPr lang="en-US" altLang="zh-CN" sz="1000" b="1">
                <a:solidFill>
                  <a:schemeClr val="bg1"/>
                </a:solidFill>
                <a:ea typeface="宋体" pitchFamily="2" charset="-122"/>
              </a:rPr>
              <a:t>Arial</a:t>
            </a: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en-US" altLang="zh-CN" sz="1000" b="1">
              <a:solidFill>
                <a:schemeClr val="bg1"/>
              </a:solidFill>
              <a:ea typeface="宋体" pitchFamily="2" charset="-122"/>
            </a:endParaRPr>
          </a:p>
          <a:p>
            <a:pPr marL="342900" indent="-342900" algn="r">
              <a:spcBef>
                <a:spcPct val="20000"/>
              </a:spcBef>
            </a:pPr>
            <a:endParaRPr lang="zh-CN" altLang="en-US" sz="1000" b="1">
              <a:solidFill>
                <a:schemeClr val="bg1"/>
              </a:solidFill>
              <a:ea typeface="宋体" pitchFamily="2" charset="-122"/>
            </a:endParaRPr>
          </a:p>
        </p:txBody>
      </p:sp>
      <p:sp>
        <p:nvSpPr>
          <p:cNvPr id="6" name="矩形 5"/>
          <p:cNvSpPr/>
          <p:nvPr/>
        </p:nvSpPr>
        <p:spPr bwMode="auto">
          <a:xfrm>
            <a:off x="0" y="0"/>
            <a:ext cx="142875" cy="1125538"/>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hf hdr="0" ftr="0" dt="0"/>
  <p:txStyles>
    <p:titleStyle>
      <a:lvl1pPr algn="l" rtl="0" fontAlgn="base">
        <a:spcBef>
          <a:spcPct val="0"/>
        </a:spcBef>
        <a:spcAft>
          <a:spcPct val="0"/>
        </a:spcAft>
        <a:defRPr sz="4000" b="1">
          <a:solidFill>
            <a:srgbClr val="990000"/>
          </a:solidFill>
          <a:latin typeface="+mj-lt"/>
          <a:ea typeface="+mj-ea"/>
          <a:cs typeface="+mj-cs"/>
        </a:defRPr>
      </a:lvl1pPr>
      <a:lvl2pPr algn="l" rtl="0" fontAlgn="base">
        <a:spcBef>
          <a:spcPct val="0"/>
        </a:spcBef>
        <a:spcAft>
          <a:spcPct val="0"/>
        </a:spcAft>
        <a:defRPr sz="4000" b="1">
          <a:solidFill>
            <a:srgbClr val="990000"/>
          </a:solidFill>
          <a:latin typeface="Arial" charset="0"/>
        </a:defRPr>
      </a:lvl2pPr>
      <a:lvl3pPr algn="l" rtl="0" fontAlgn="base">
        <a:spcBef>
          <a:spcPct val="0"/>
        </a:spcBef>
        <a:spcAft>
          <a:spcPct val="0"/>
        </a:spcAft>
        <a:defRPr sz="4000" b="1">
          <a:solidFill>
            <a:srgbClr val="990000"/>
          </a:solidFill>
          <a:latin typeface="Arial" charset="0"/>
        </a:defRPr>
      </a:lvl3pPr>
      <a:lvl4pPr algn="l" rtl="0" fontAlgn="base">
        <a:spcBef>
          <a:spcPct val="0"/>
        </a:spcBef>
        <a:spcAft>
          <a:spcPct val="0"/>
        </a:spcAft>
        <a:defRPr sz="4000" b="1">
          <a:solidFill>
            <a:srgbClr val="990000"/>
          </a:solidFill>
          <a:latin typeface="Arial" charset="0"/>
        </a:defRPr>
      </a:lvl4pPr>
      <a:lvl5pPr algn="l" rtl="0" fontAlgn="base">
        <a:spcBef>
          <a:spcPct val="0"/>
        </a:spcBef>
        <a:spcAft>
          <a:spcPct val="0"/>
        </a:spcAft>
        <a:defRPr sz="4000" b="1">
          <a:solidFill>
            <a:srgbClr val="990000"/>
          </a:solidFill>
          <a:latin typeface="Arial" charset="0"/>
        </a:defRPr>
      </a:lvl5pPr>
      <a:lvl6pPr marL="457200" algn="l" rtl="0" fontAlgn="base">
        <a:spcBef>
          <a:spcPct val="0"/>
        </a:spcBef>
        <a:spcAft>
          <a:spcPct val="0"/>
        </a:spcAft>
        <a:defRPr sz="4000" b="1">
          <a:solidFill>
            <a:srgbClr val="990000"/>
          </a:solidFill>
          <a:latin typeface="Arial" charset="0"/>
        </a:defRPr>
      </a:lvl6pPr>
      <a:lvl7pPr marL="914400" algn="l" rtl="0" fontAlgn="base">
        <a:spcBef>
          <a:spcPct val="0"/>
        </a:spcBef>
        <a:spcAft>
          <a:spcPct val="0"/>
        </a:spcAft>
        <a:defRPr sz="4000" b="1">
          <a:solidFill>
            <a:srgbClr val="990000"/>
          </a:solidFill>
          <a:latin typeface="Arial" charset="0"/>
        </a:defRPr>
      </a:lvl7pPr>
      <a:lvl8pPr marL="1371600" algn="l" rtl="0" fontAlgn="base">
        <a:spcBef>
          <a:spcPct val="0"/>
        </a:spcBef>
        <a:spcAft>
          <a:spcPct val="0"/>
        </a:spcAft>
        <a:defRPr sz="4000" b="1">
          <a:solidFill>
            <a:srgbClr val="990000"/>
          </a:solidFill>
          <a:latin typeface="Arial" charset="0"/>
        </a:defRPr>
      </a:lvl8pPr>
      <a:lvl9pPr marL="1828800" algn="l" rtl="0" fontAlgn="base">
        <a:spcBef>
          <a:spcPct val="0"/>
        </a:spcBef>
        <a:spcAft>
          <a:spcPct val="0"/>
        </a:spcAft>
        <a:defRPr sz="4000" b="1">
          <a:solidFill>
            <a:srgbClr val="990000"/>
          </a:solidFill>
          <a:latin typeface="Arial" charset="0"/>
        </a:defRPr>
      </a:lvl9pPr>
    </p:titleStyle>
    <p:bodyStyle>
      <a:lvl1pPr marL="342900" indent="-342900" algn="l" rtl="0" fontAlgn="base">
        <a:spcBef>
          <a:spcPct val="20000"/>
        </a:spcBef>
        <a:spcAft>
          <a:spcPct val="0"/>
        </a:spcAft>
        <a:buChar char="•"/>
        <a:defRPr sz="2600">
          <a:solidFill>
            <a:schemeClr val="bg2"/>
          </a:solidFill>
          <a:latin typeface="+mn-lt"/>
          <a:ea typeface="+mn-ea"/>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mn-lt"/>
        </a:defRPr>
      </a:lvl3pPr>
      <a:lvl4pPr marL="1600200" indent="-228600" algn="l" rtl="0" fontAlgn="base">
        <a:spcBef>
          <a:spcPct val="20000"/>
        </a:spcBef>
        <a:spcAft>
          <a:spcPct val="0"/>
        </a:spcAft>
        <a:buSzPct val="60000"/>
        <a:buFont typeface="Arial" charset="0"/>
        <a:buChar char="–"/>
        <a:defRPr sz="2000">
          <a:solidFill>
            <a:schemeClr val="bg2"/>
          </a:solidFill>
          <a:latin typeface="+mn-lt"/>
        </a:defRPr>
      </a:lvl4pPr>
      <a:lvl5pPr marL="2057400" indent="-228600" algn="l" rtl="0" fontAlgn="base">
        <a:spcBef>
          <a:spcPct val="20000"/>
        </a:spcBef>
        <a:spcAft>
          <a:spcPct val="0"/>
        </a:spcAft>
        <a:buFont typeface="Verdana" pitchFamily="34" charset="0"/>
        <a:buChar char="›"/>
        <a:defRPr>
          <a:solidFill>
            <a:schemeClr val="bg2"/>
          </a:solidFill>
          <a:latin typeface="+mn-lt"/>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51" name="Picture 7" descr="5"/>
          <p:cNvPicPr>
            <a:picLocks noChangeAspect="1" noChangeArrowheads="1"/>
          </p:cNvPicPr>
          <p:nvPr/>
        </p:nvPicPr>
        <p:blipFill>
          <a:blip r:embed="rId13" cstate="email">
            <a:extLst>
              <a:ext uri="{28A0092B-C50C-407E-A947-70E740481C1C}">
                <a14:useLocalDpi xmlns:a14="http://schemas.microsoft.com/office/drawing/2010/main" xmlns=""/>
              </a:ext>
            </a:extLst>
          </a:blip>
          <a:srcRect/>
          <a:stretch>
            <a:fillRect/>
          </a:stretch>
        </p:blipFill>
        <p:spPr bwMode="auto">
          <a:xfrm>
            <a:off x="-1588" y="6858000"/>
            <a:ext cx="9144001" cy="1001712"/>
          </a:xfrm>
          <a:prstGeom prst="rect">
            <a:avLst/>
          </a:prstGeom>
          <a:noFill/>
          <a:extLst>
            <a:ext uri="{909E8E84-426E-40DD-AFC4-6F175D3DCCD1}">
              <a14:hiddenFill xmlns:a14="http://schemas.microsoft.com/office/drawing/2010/main" xmlns="">
                <a:solidFill>
                  <a:srgbClr val="FFFFFF"/>
                </a:solidFill>
              </a14:hiddenFill>
            </a:ext>
          </a:extLst>
        </p:spPr>
      </p:pic>
      <p:sp>
        <p:nvSpPr>
          <p:cNvPr id="6152" name="Text Box 8"/>
          <p:cNvSpPr txBox="1">
            <a:spLocks noChangeArrowheads="1"/>
          </p:cNvSpPr>
          <p:nvPr/>
        </p:nvSpPr>
        <p:spPr bwMode="auto">
          <a:xfrm>
            <a:off x="3059832" y="2564904"/>
            <a:ext cx="2991415"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a:defRPr>
                <a:solidFill>
                  <a:schemeClr val="tx1"/>
                </a:solidFill>
                <a:latin typeface="Arial" charset="0"/>
              </a:defRPr>
            </a:lvl1pPr>
            <a:lvl2pPr marL="417513" defTabSz="835025">
              <a:defRPr>
                <a:solidFill>
                  <a:schemeClr val="tx1"/>
                </a:solidFill>
                <a:latin typeface="Arial" charset="0"/>
              </a:defRPr>
            </a:lvl2pPr>
            <a:lvl3pPr marL="835025" defTabSz="835025">
              <a:defRPr>
                <a:solidFill>
                  <a:schemeClr val="tx1"/>
                </a:solidFill>
                <a:latin typeface="Arial" charset="0"/>
              </a:defRPr>
            </a:lvl3pPr>
            <a:lvl4pPr marL="1250950" defTabSz="835025">
              <a:defRPr>
                <a:solidFill>
                  <a:schemeClr val="tx1"/>
                </a:solidFill>
                <a:latin typeface="Arial" charset="0"/>
              </a:defRPr>
            </a:lvl4pPr>
            <a:lvl5pPr marL="1668463" defTabSz="835025">
              <a:defRPr>
                <a:solidFill>
                  <a:schemeClr val="tx1"/>
                </a:solidFill>
                <a:latin typeface="Arial" charset="0"/>
              </a:defRPr>
            </a:lvl5pPr>
            <a:lvl6pPr marL="2125663" defTabSz="835025" fontAlgn="base">
              <a:spcBef>
                <a:spcPct val="0"/>
              </a:spcBef>
              <a:spcAft>
                <a:spcPct val="0"/>
              </a:spcAft>
              <a:defRPr>
                <a:solidFill>
                  <a:schemeClr val="tx1"/>
                </a:solidFill>
                <a:latin typeface="Arial" charset="0"/>
              </a:defRPr>
            </a:lvl6pPr>
            <a:lvl7pPr marL="2582863" defTabSz="835025" fontAlgn="base">
              <a:spcBef>
                <a:spcPct val="0"/>
              </a:spcBef>
              <a:spcAft>
                <a:spcPct val="0"/>
              </a:spcAft>
              <a:defRPr>
                <a:solidFill>
                  <a:schemeClr val="tx1"/>
                </a:solidFill>
                <a:latin typeface="Arial" charset="0"/>
              </a:defRPr>
            </a:lvl7pPr>
            <a:lvl8pPr marL="3040063" defTabSz="835025" fontAlgn="base">
              <a:spcBef>
                <a:spcPct val="0"/>
              </a:spcBef>
              <a:spcAft>
                <a:spcPct val="0"/>
              </a:spcAft>
              <a:defRPr>
                <a:solidFill>
                  <a:schemeClr val="tx1"/>
                </a:solidFill>
                <a:latin typeface="Arial" charset="0"/>
              </a:defRPr>
            </a:lvl8pPr>
            <a:lvl9pPr marL="3497263" defTabSz="835025" fontAlgn="base">
              <a:spcBef>
                <a:spcPct val="0"/>
              </a:spcBef>
              <a:spcAft>
                <a:spcPct val="0"/>
              </a:spcAft>
              <a:defRPr>
                <a:solidFill>
                  <a:schemeClr val="tx1"/>
                </a:solidFill>
                <a:latin typeface="Arial" charset="0"/>
              </a:defRPr>
            </a:lvl9pPr>
          </a:lstStyle>
          <a:p>
            <a:pPr eaLnBrk="0" hangingPunct="0"/>
            <a:r>
              <a:rPr lang="en-US" altLang="zh-CN" sz="4400" b="1" dirty="0">
                <a:solidFill>
                  <a:srgbClr val="C00000"/>
                </a:solidFill>
                <a:effectLst>
                  <a:glow rad="101600">
                    <a:schemeClr val="bg1">
                      <a:alpha val="70000"/>
                    </a:schemeClr>
                  </a:glow>
                </a:effectLst>
                <a:ea typeface="ＭＳ Ｐゴシック" pitchFamily="34" charset="-128"/>
              </a:rPr>
              <a:t>Thank you</a:t>
            </a:r>
          </a:p>
        </p:txBody>
      </p:sp>
      <p:sp>
        <p:nvSpPr>
          <p:cNvPr id="6153" name="Text Box 9">
            <a:hlinkClick r:id="rId14"/>
          </p:cNvPr>
          <p:cNvSpPr txBox="1">
            <a:spLocks noChangeArrowheads="1"/>
          </p:cNvSpPr>
          <p:nvPr/>
        </p:nvSpPr>
        <p:spPr bwMode="auto">
          <a:xfrm>
            <a:off x="3460885" y="3501008"/>
            <a:ext cx="2222230" cy="39203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a:defRPr>
                <a:solidFill>
                  <a:schemeClr val="tx1"/>
                </a:solidFill>
                <a:latin typeface="Arial" charset="0"/>
              </a:defRPr>
            </a:lvl1pPr>
            <a:lvl2pPr marL="417513" defTabSz="835025">
              <a:defRPr>
                <a:solidFill>
                  <a:schemeClr val="tx1"/>
                </a:solidFill>
                <a:latin typeface="Arial" charset="0"/>
              </a:defRPr>
            </a:lvl2pPr>
            <a:lvl3pPr marL="835025" defTabSz="835025">
              <a:defRPr>
                <a:solidFill>
                  <a:schemeClr val="tx1"/>
                </a:solidFill>
                <a:latin typeface="Arial" charset="0"/>
              </a:defRPr>
            </a:lvl3pPr>
            <a:lvl4pPr marL="1250950" defTabSz="835025">
              <a:defRPr>
                <a:solidFill>
                  <a:schemeClr val="tx1"/>
                </a:solidFill>
                <a:latin typeface="Arial" charset="0"/>
              </a:defRPr>
            </a:lvl4pPr>
            <a:lvl5pPr marL="1668463" defTabSz="835025">
              <a:defRPr>
                <a:solidFill>
                  <a:schemeClr val="tx1"/>
                </a:solidFill>
                <a:latin typeface="Arial" charset="0"/>
              </a:defRPr>
            </a:lvl5pPr>
            <a:lvl6pPr marL="2125663" defTabSz="835025" fontAlgn="base">
              <a:spcBef>
                <a:spcPct val="0"/>
              </a:spcBef>
              <a:spcAft>
                <a:spcPct val="0"/>
              </a:spcAft>
              <a:defRPr>
                <a:solidFill>
                  <a:schemeClr val="tx1"/>
                </a:solidFill>
                <a:latin typeface="Arial" charset="0"/>
              </a:defRPr>
            </a:lvl6pPr>
            <a:lvl7pPr marL="2582863" defTabSz="835025" fontAlgn="base">
              <a:spcBef>
                <a:spcPct val="0"/>
              </a:spcBef>
              <a:spcAft>
                <a:spcPct val="0"/>
              </a:spcAft>
              <a:defRPr>
                <a:solidFill>
                  <a:schemeClr val="tx1"/>
                </a:solidFill>
                <a:latin typeface="Arial" charset="0"/>
              </a:defRPr>
            </a:lvl7pPr>
            <a:lvl8pPr marL="3040063" defTabSz="835025" fontAlgn="base">
              <a:spcBef>
                <a:spcPct val="0"/>
              </a:spcBef>
              <a:spcAft>
                <a:spcPct val="0"/>
              </a:spcAft>
              <a:defRPr>
                <a:solidFill>
                  <a:schemeClr val="tx1"/>
                </a:solidFill>
                <a:latin typeface="Arial" charset="0"/>
              </a:defRPr>
            </a:lvl8pPr>
            <a:lvl9pPr marL="3497263" defTabSz="835025" fontAlgn="base">
              <a:spcBef>
                <a:spcPct val="0"/>
              </a:spcBef>
              <a:spcAft>
                <a:spcPct val="0"/>
              </a:spcAft>
              <a:defRPr>
                <a:solidFill>
                  <a:schemeClr val="tx1"/>
                </a:solidFill>
                <a:latin typeface="Arial" charset="0"/>
              </a:defRPr>
            </a:lvl9pPr>
          </a:lstStyle>
          <a:p>
            <a:pPr eaLnBrk="0" hangingPunct="0"/>
            <a:r>
              <a:rPr lang="en-US" altLang="zh-CN" sz="2000" dirty="0" err="1" smtClean="0">
                <a:solidFill>
                  <a:srgbClr val="C00000"/>
                </a:solidFill>
                <a:effectLst>
                  <a:glow rad="101600">
                    <a:schemeClr val="bg1">
                      <a:alpha val="70000"/>
                    </a:schemeClr>
                  </a:glow>
                </a:effectLst>
                <a:ea typeface="ＭＳ Ｐゴシック" pitchFamily="34" charset="-128"/>
              </a:rPr>
              <a:t>www.huawei.com</a:t>
            </a:r>
            <a:r>
              <a:rPr lang="en-US" altLang="zh-CN" sz="2000" dirty="0" smtClean="0">
                <a:solidFill>
                  <a:srgbClr val="C00000"/>
                </a:solidFill>
                <a:effectLst>
                  <a:glow rad="101600">
                    <a:schemeClr val="bg1">
                      <a:alpha val="70000"/>
                    </a:schemeClr>
                  </a:glow>
                </a:effectLst>
                <a:ea typeface="ＭＳ Ｐゴシック" pitchFamily="34" charset="-128"/>
              </a:rPr>
              <a:t> </a:t>
            </a:r>
            <a:endParaRPr lang="en-US" altLang="zh-CN" sz="1800" dirty="0">
              <a:solidFill>
                <a:srgbClr val="C00000"/>
              </a:solidFill>
              <a:effectLst>
                <a:glow rad="101600">
                  <a:schemeClr val="bg1">
                    <a:alpha val="70000"/>
                  </a:schemeClr>
                </a:glow>
              </a:effectLst>
              <a:ea typeface="ＭＳ Ｐゴシック" pitchFamily="34" charset="-128"/>
            </a:endParaRPr>
          </a:p>
        </p:txBody>
      </p:sp>
      <p:sp>
        <p:nvSpPr>
          <p:cNvPr id="5" name="TextBox 4"/>
          <p:cNvSpPr txBox="1"/>
          <p:nvPr/>
        </p:nvSpPr>
        <p:spPr>
          <a:xfrm>
            <a:off x="683568" y="4509120"/>
            <a:ext cx="7776864" cy="738664"/>
          </a:xfrm>
          <a:prstGeom prst="rect">
            <a:avLst/>
          </a:prstGeom>
          <a:noFill/>
        </p:spPr>
        <p:txBody>
          <a:bodyPr wrap="square" rtlCol="0">
            <a:spAutoFit/>
          </a:bodyPr>
          <a:lstStyle/>
          <a:p>
            <a:pPr algn="ctr"/>
            <a:r>
              <a:rPr lang="en-US" sz="1400" dirty="0" smtClean="0">
                <a:solidFill>
                  <a:schemeClr val="bg2"/>
                </a:solidFill>
                <a:effectLst>
                  <a:glow rad="101600">
                    <a:schemeClr val="bg1">
                      <a:alpha val="70000"/>
                    </a:schemeClr>
                  </a:glow>
                </a:effectLst>
              </a:rPr>
              <a:t>Copyright ©2010 Huawei Technologies Co.,Ltd. All Rights Reserved.</a:t>
            </a:r>
          </a:p>
          <a:p>
            <a:pPr algn="ctr"/>
            <a:r>
              <a:rPr lang="en-US" sz="1400" dirty="0" smtClean="0">
                <a:solidFill>
                  <a:schemeClr val="bg2"/>
                </a:solidFill>
                <a:effectLst>
                  <a:glow rad="101600">
                    <a:schemeClr val="bg1">
                      <a:alpha val="70000"/>
                    </a:schemeClr>
                  </a:glow>
                </a:effectLst>
              </a:rPr>
              <a:t>The information contained in this document is for reference purpose only, and is subject to change or withdrawal according to specific customer requirements and conditions.</a:t>
            </a:r>
          </a:p>
        </p:txBody>
      </p:sp>
      <p:sp>
        <p:nvSpPr>
          <p:cNvPr id="6" name="矩形 5"/>
          <p:cNvSpPr/>
          <p:nvPr/>
        </p:nvSpPr>
        <p:spPr>
          <a:xfrm>
            <a:off x="2286000" y="5247784"/>
            <a:ext cx="4572000" cy="523220"/>
          </a:xfrm>
          <a:prstGeom prst="rect">
            <a:avLst/>
          </a:prstGeom>
        </p:spPr>
        <p:txBody>
          <a:bodyPr>
            <a:spAutoFit/>
          </a:bodyPr>
          <a:lstStyle/>
          <a:p>
            <a:pPr algn="ctr"/>
            <a:r>
              <a:rPr lang="en-US" sz="1400" dirty="0" smtClean="0">
                <a:solidFill>
                  <a:schemeClr val="bg2"/>
                </a:solidFill>
                <a:effectLst>
                  <a:glow rad="101600">
                    <a:schemeClr val="bg1">
                      <a:alpha val="70000"/>
                    </a:schemeClr>
                  </a:glow>
                </a:effectLst>
                <a:latin typeface="微软雅黑" pitchFamily="34" charset="-122"/>
                <a:ea typeface="微软雅黑" pitchFamily="34" charset="-122"/>
              </a:rPr>
              <a:t>©2010 </a:t>
            </a: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华为技术有限公司</a:t>
            </a:r>
            <a:r>
              <a:rPr lang="en-US" altLang="zh-CN" sz="1400" baseline="0" dirty="0" smtClean="0">
                <a:solidFill>
                  <a:schemeClr val="bg2"/>
                </a:solidFill>
                <a:effectLst>
                  <a:glow rad="101600">
                    <a:schemeClr val="bg1">
                      <a:alpha val="70000"/>
                    </a:schemeClr>
                  </a:glow>
                </a:effectLst>
                <a:latin typeface="微软雅黑" pitchFamily="34" charset="-122"/>
                <a:ea typeface="微软雅黑" pitchFamily="34" charset="-122"/>
              </a:rPr>
              <a:t>        </a:t>
            </a: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版权所有</a:t>
            </a:r>
          </a:p>
          <a:p>
            <a:pPr algn="ctr"/>
            <a:r>
              <a:rPr lang="zh-CN" altLang="en-US" sz="1400" dirty="0" smtClean="0">
                <a:solidFill>
                  <a:schemeClr val="bg2"/>
                </a:solidFill>
                <a:effectLst>
                  <a:glow rad="101600">
                    <a:schemeClr val="bg1">
                      <a:alpha val="70000"/>
                    </a:schemeClr>
                  </a:glow>
                </a:effectLst>
                <a:latin typeface="微软雅黑" pitchFamily="34" charset="-122"/>
                <a:ea typeface="微软雅黑" pitchFamily="34" charset="-122"/>
              </a:rPr>
              <a:t>本资料仅供参考，不构成任何承诺及保证</a:t>
            </a:r>
            <a:endParaRPr lang="en-US" sz="1400" dirty="0">
              <a:solidFill>
                <a:schemeClr val="bg2"/>
              </a:solidFill>
              <a:effectLst>
                <a:glow rad="101600">
                  <a:schemeClr val="bg1">
                    <a:alpha val="70000"/>
                  </a:schemeClr>
                </a:glow>
              </a:effectLst>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6096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5129" name="Rectangle 9"/>
          <p:cNvSpPr>
            <a:spLocks noGrp="1" noChangeArrowheads="1"/>
          </p:cNvSpPr>
          <p:nvPr>
            <p:ph type="body" idx="1"/>
          </p:nvPr>
        </p:nvSpPr>
        <p:spPr bwMode="auto">
          <a:xfrm>
            <a:off x="609600" y="1646238"/>
            <a:ext cx="8229600" cy="4525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32" name="Rectangle 12"/>
          <p:cNvSpPr>
            <a:spLocks noChangeArrowheads="1"/>
          </p:cNvSpPr>
          <p:nvPr/>
        </p:nvSpPr>
        <p:spPr bwMode="auto">
          <a:xfrm>
            <a:off x="-1844675" y="527050"/>
            <a:ext cx="1844675" cy="5308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78331" tIns="39166" rIns="78331" bIns="39166"/>
          <a:lstStyle/>
          <a:p>
            <a:pPr marL="342900" indent="-342900" algn="r">
              <a:spcBef>
                <a:spcPct val="20000"/>
              </a:spcBef>
            </a:pPr>
            <a:r>
              <a:rPr lang="zh-CN" altLang="en-US" sz="1000">
                <a:solidFill>
                  <a:srgbClr val="FFFFFF"/>
                </a:solidFill>
                <a:ea typeface="宋体" pitchFamily="2" charset="-122"/>
              </a:rPr>
              <a:t> </a:t>
            </a:r>
            <a:r>
              <a:rPr lang="en-US" altLang="zh-CN" sz="1000" b="1">
                <a:solidFill>
                  <a:srgbClr val="FFFFFF"/>
                </a:solidFill>
                <a:ea typeface="宋体" pitchFamily="2" charset="-122"/>
              </a:rPr>
              <a:t>Content Page Title</a:t>
            </a:r>
            <a:r>
              <a:rPr lang="en-US" altLang="zh-CN" sz="1000">
                <a:solidFill>
                  <a:srgbClr val="FFFFFF"/>
                </a:solidFill>
                <a:ea typeface="宋体" pitchFamily="2" charset="-122"/>
              </a:rPr>
              <a:t> </a:t>
            </a:r>
          </a:p>
          <a:p>
            <a:pPr marL="342900" indent="-342900" algn="r">
              <a:spcBef>
                <a:spcPct val="20000"/>
              </a:spcBef>
            </a:pPr>
            <a:r>
              <a:rPr lang="en-US" altLang="zh-CN" sz="1000" b="1">
                <a:solidFill>
                  <a:srgbClr val="FFFFFF"/>
                </a:solidFill>
                <a:ea typeface="宋体" pitchFamily="2" charset="-122"/>
              </a:rPr>
              <a:t>35-40pt  </a:t>
            </a:r>
            <a:endParaRPr lang="zh-CN" altLang="en-US" sz="1000" b="1">
              <a:solidFill>
                <a:srgbClr val="FFFFFF"/>
              </a:solidFill>
              <a:ea typeface="宋体" pitchFamily="2" charset="-122"/>
            </a:endParaRPr>
          </a:p>
          <a:p>
            <a:pPr marL="342900" indent="-342900" algn="r">
              <a:spcBef>
                <a:spcPct val="20000"/>
              </a:spcBef>
            </a:pPr>
            <a:r>
              <a:rPr lang="en-US" altLang="zh-CN" sz="1000" b="1">
                <a:solidFill>
                  <a:srgbClr val="FFFFFF"/>
                </a:solidFill>
                <a:ea typeface="宋体" pitchFamily="2" charset="-122"/>
              </a:rPr>
              <a:t>Color: R153 G0 B0</a:t>
            </a:r>
          </a:p>
          <a:p>
            <a:pPr marL="342900" indent="-342900" algn="r">
              <a:spcBef>
                <a:spcPct val="20000"/>
              </a:spcBef>
            </a:pPr>
            <a:r>
              <a:rPr lang="en-US" altLang="zh-CN" sz="1000" b="1">
                <a:solidFill>
                  <a:srgbClr val="FFFFFF"/>
                </a:solidFill>
                <a:ea typeface="宋体" pitchFamily="2" charset="-122"/>
              </a:rPr>
              <a:t>Corporate Font: </a:t>
            </a:r>
          </a:p>
          <a:p>
            <a:pPr marL="342900" indent="-342900" algn="r">
              <a:spcBef>
                <a:spcPct val="20000"/>
              </a:spcBef>
            </a:pPr>
            <a:r>
              <a:rPr lang="en-US" altLang="zh-CN" sz="1000" b="1">
                <a:solidFill>
                  <a:srgbClr val="FFFFFF"/>
                </a:solidFill>
                <a:ea typeface="宋体" pitchFamily="2" charset="-122"/>
              </a:rPr>
              <a:t>FrutigerNext LT Medium</a:t>
            </a:r>
          </a:p>
          <a:p>
            <a:pPr marL="342900" indent="-342900" algn="r">
              <a:spcBef>
                <a:spcPct val="20000"/>
              </a:spcBef>
            </a:pPr>
            <a:r>
              <a:rPr lang="en-US" altLang="zh-CN" sz="1000" b="1">
                <a:solidFill>
                  <a:srgbClr val="FFFFFF"/>
                </a:solidFill>
                <a:ea typeface="宋体" pitchFamily="2" charset="-122"/>
              </a:rPr>
              <a:t>Font to be used by customers and partners:  </a:t>
            </a:r>
          </a:p>
          <a:p>
            <a:pPr marL="342900" indent="-342900" algn="r">
              <a:spcBef>
                <a:spcPct val="20000"/>
              </a:spcBef>
            </a:pPr>
            <a:r>
              <a:rPr lang="en-US" altLang="zh-CN" sz="1000" b="1">
                <a:solidFill>
                  <a:srgbClr val="FFFFFF"/>
                </a:solidFill>
                <a:ea typeface="宋体" pitchFamily="2" charset="-122"/>
              </a:rPr>
              <a:t>Arial</a:t>
            </a: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r>
              <a:rPr lang="zh-CN" altLang="en-US" sz="1000">
                <a:solidFill>
                  <a:srgbClr val="FFFFFF"/>
                </a:solidFill>
                <a:ea typeface="宋体" pitchFamily="2" charset="-122"/>
              </a:rPr>
              <a:t> </a:t>
            </a:r>
            <a:r>
              <a:rPr lang="en-US" altLang="zh-CN" sz="1000" b="1">
                <a:solidFill>
                  <a:srgbClr val="FFFFFF"/>
                </a:solidFill>
                <a:ea typeface="宋体" pitchFamily="2" charset="-122"/>
              </a:rPr>
              <a:t>Content Page Text</a:t>
            </a:r>
            <a:r>
              <a:rPr lang="en-US" altLang="zh-CN" sz="1000">
                <a:solidFill>
                  <a:srgbClr val="FFFFFF"/>
                </a:solidFill>
                <a:ea typeface="宋体" pitchFamily="2" charset="-122"/>
              </a:rPr>
              <a:t> </a:t>
            </a:r>
            <a:r>
              <a:rPr lang="en-US" altLang="zh-CN" sz="1000" b="1">
                <a:solidFill>
                  <a:srgbClr val="FFFFFF"/>
                </a:solidFill>
                <a:ea typeface="宋体" pitchFamily="2" charset="-122"/>
              </a:rPr>
              <a:t>:</a:t>
            </a:r>
          </a:p>
          <a:p>
            <a:pPr marL="342900" indent="-342900" algn="r">
              <a:spcBef>
                <a:spcPct val="20000"/>
              </a:spcBef>
            </a:pPr>
            <a:r>
              <a:rPr lang="en-US" altLang="zh-CN" sz="1000" b="1">
                <a:solidFill>
                  <a:srgbClr val="FFFFFF"/>
                </a:solidFill>
                <a:ea typeface="宋体" pitchFamily="2" charset="-122"/>
              </a:rPr>
              <a:t>28-30pt</a:t>
            </a:r>
          </a:p>
          <a:p>
            <a:pPr marL="342900" indent="-342900" algn="r" eaLnBrk="0" hangingPunct="0">
              <a:spcBef>
                <a:spcPct val="20000"/>
              </a:spcBef>
            </a:pPr>
            <a:r>
              <a:rPr lang="en-US" sz="1000" b="1" noProof="1">
                <a:solidFill>
                  <a:srgbClr val="FFFFFF"/>
                </a:solidFill>
              </a:rPr>
              <a:t>Bullets level 2-5</a:t>
            </a:r>
          </a:p>
          <a:p>
            <a:pPr marL="342900" indent="-342900" algn="r" eaLnBrk="0" hangingPunct="0">
              <a:spcBef>
                <a:spcPct val="20000"/>
              </a:spcBef>
            </a:pPr>
            <a:r>
              <a:rPr lang="en-US" altLang="zh-CN" sz="1000" b="1">
                <a:solidFill>
                  <a:srgbClr val="FFFFFF"/>
                </a:solidFill>
                <a:ea typeface="宋体" pitchFamily="2" charset="-122"/>
              </a:rPr>
              <a:t>20-30pt  </a:t>
            </a:r>
          </a:p>
          <a:p>
            <a:pPr marL="342900" indent="-342900" algn="r">
              <a:spcBef>
                <a:spcPct val="20000"/>
              </a:spcBef>
            </a:pPr>
            <a:r>
              <a:rPr lang="en-US" altLang="zh-CN" sz="1000" b="1">
                <a:solidFill>
                  <a:srgbClr val="FFFFFF"/>
                </a:solidFill>
                <a:ea typeface="宋体" pitchFamily="2" charset="-122"/>
              </a:rPr>
              <a:t>Color:Black</a:t>
            </a:r>
          </a:p>
          <a:p>
            <a:pPr marL="342900" indent="-342900" algn="r">
              <a:spcBef>
                <a:spcPct val="20000"/>
              </a:spcBef>
            </a:pPr>
            <a:r>
              <a:rPr lang="en-US" altLang="zh-CN" sz="1000" b="1">
                <a:solidFill>
                  <a:srgbClr val="FFFFFF"/>
                </a:solidFill>
                <a:ea typeface="宋体" pitchFamily="2" charset="-122"/>
              </a:rPr>
              <a:t>Corporate Font: </a:t>
            </a:r>
          </a:p>
          <a:p>
            <a:pPr marL="342900" indent="-342900" algn="r">
              <a:spcBef>
                <a:spcPct val="20000"/>
              </a:spcBef>
            </a:pPr>
            <a:r>
              <a:rPr lang="en-US" altLang="zh-CN" sz="1000" b="1">
                <a:solidFill>
                  <a:srgbClr val="FFFFFF"/>
                </a:solidFill>
                <a:ea typeface="宋体" pitchFamily="2" charset="-122"/>
              </a:rPr>
              <a:t>FrutigerNext LT Medium</a:t>
            </a:r>
          </a:p>
          <a:p>
            <a:pPr marL="342900" indent="-342900" algn="r">
              <a:spcBef>
                <a:spcPct val="20000"/>
              </a:spcBef>
            </a:pPr>
            <a:r>
              <a:rPr lang="en-US" altLang="zh-CN" sz="1000" b="1">
                <a:solidFill>
                  <a:srgbClr val="FFFFFF"/>
                </a:solidFill>
                <a:ea typeface="宋体" pitchFamily="2" charset="-122"/>
              </a:rPr>
              <a:t>Font to be used by customers and partners:  </a:t>
            </a:r>
          </a:p>
          <a:p>
            <a:pPr marL="342900" indent="-342900" algn="r">
              <a:spcBef>
                <a:spcPct val="20000"/>
              </a:spcBef>
            </a:pPr>
            <a:r>
              <a:rPr lang="en-US" altLang="zh-CN" sz="1000" b="1">
                <a:solidFill>
                  <a:srgbClr val="FFFFFF"/>
                </a:solidFill>
                <a:ea typeface="宋体" pitchFamily="2" charset="-122"/>
              </a:rPr>
              <a:t>Arial</a:t>
            </a: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en-US" altLang="zh-CN" sz="1000" b="1">
              <a:solidFill>
                <a:srgbClr val="FFFFFF"/>
              </a:solidFill>
              <a:ea typeface="宋体" pitchFamily="2" charset="-122"/>
            </a:endParaRPr>
          </a:p>
          <a:p>
            <a:pPr marL="342900" indent="-342900" algn="r">
              <a:spcBef>
                <a:spcPct val="20000"/>
              </a:spcBef>
            </a:pPr>
            <a:endParaRPr lang="zh-CN" altLang="en-US" sz="1000" b="1">
              <a:solidFill>
                <a:srgbClr val="FFFFFF"/>
              </a:solidFill>
              <a:ea typeface="宋体" pitchFamily="2" charset="-122"/>
            </a:endParaRPr>
          </a:p>
        </p:txBody>
      </p:sp>
      <p:sp>
        <p:nvSpPr>
          <p:cNvPr id="6" name="矩形 5"/>
          <p:cNvSpPr/>
          <p:nvPr/>
        </p:nvSpPr>
        <p:spPr bwMode="auto">
          <a:xfrm>
            <a:off x="1" y="0"/>
            <a:ext cx="171450" cy="1125538"/>
          </a:xfrm>
          <a:prstGeom prst="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smtClean="0">
              <a:solidFill>
                <a:srgbClr val="B2B2B2"/>
              </a:solidFill>
            </a:endParaRPr>
          </a:p>
        </p:txBody>
      </p:sp>
    </p:spTree>
    <p:extLst>
      <p:ext uri="{BB962C8B-B14F-4D97-AF65-F5344CB8AC3E}">
        <p14:creationId xmlns:p14="http://schemas.microsoft.com/office/powerpoint/2010/main" xmlns="" val="233485842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ftr="0" dt="0"/>
  <p:txStyles>
    <p:titleStyle>
      <a:lvl1pPr algn="l" rtl="0" fontAlgn="base">
        <a:spcBef>
          <a:spcPct val="0"/>
        </a:spcBef>
        <a:spcAft>
          <a:spcPct val="0"/>
        </a:spcAft>
        <a:defRPr sz="4000" b="1">
          <a:solidFill>
            <a:srgbClr val="990000"/>
          </a:solidFill>
          <a:latin typeface="+mj-lt"/>
          <a:ea typeface="+mj-ea"/>
          <a:cs typeface="+mj-cs"/>
        </a:defRPr>
      </a:lvl1pPr>
      <a:lvl2pPr algn="l" rtl="0" fontAlgn="base">
        <a:spcBef>
          <a:spcPct val="0"/>
        </a:spcBef>
        <a:spcAft>
          <a:spcPct val="0"/>
        </a:spcAft>
        <a:defRPr sz="4000" b="1">
          <a:solidFill>
            <a:srgbClr val="990000"/>
          </a:solidFill>
          <a:latin typeface="Arial" charset="0"/>
        </a:defRPr>
      </a:lvl2pPr>
      <a:lvl3pPr algn="l" rtl="0" fontAlgn="base">
        <a:spcBef>
          <a:spcPct val="0"/>
        </a:spcBef>
        <a:spcAft>
          <a:spcPct val="0"/>
        </a:spcAft>
        <a:defRPr sz="4000" b="1">
          <a:solidFill>
            <a:srgbClr val="990000"/>
          </a:solidFill>
          <a:latin typeface="Arial" charset="0"/>
        </a:defRPr>
      </a:lvl3pPr>
      <a:lvl4pPr algn="l" rtl="0" fontAlgn="base">
        <a:spcBef>
          <a:spcPct val="0"/>
        </a:spcBef>
        <a:spcAft>
          <a:spcPct val="0"/>
        </a:spcAft>
        <a:defRPr sz="4000" b="1">
          <a:solidFill>
            <a:srgbClr val="990000"/>
          </a:solidFill>
          <a:latin typeface="Arial" charset="0"/>
        </a:defRPr>
      </a:lvl4pPr>
      <a:lvl5pPr algn="l" rtl="0" fontAlgn="base">
        <a:spcBef>
          <a:spcPct val="0"/>
        </a:spcBef>
        <a:spcAft>
          <a:spcPct val="0"/>
        </a:spcAft>
        <a:defRPr sz="4000" b="1">
          <a:solidFill>
            <a:srgbClr val="990000"/>
          </a:solidFill>
          <a:latin typeface="Arial" charset="0"/>
        </a:defRPr>
      </a:lvl5pPr>
      <a:lvl6pPr marL="457200" algn="l" rtl="0" fontAlgn="base">
        <a:spcBef>
          <a:spcPct val="0"/>
        </a:spcBef>
        <a:spcAft>
          <a:spcPct val="0"/>
        </a:spcAft>
        <a:defRPr sz="4000" b="1">
          <a:solidFill>
            <a:srgbClr val="990000"/>
          </a:solidFill>
          <a:latin typeface="Arial" charset="0"/>
        </a:defRPr>
      </a:lvl6pPr>
      <a:lvl7pPr marL="914400" algn="l" rtl="0" fontAlgn="base">
        <a:spcBef>
          <a:spcPct val="0"/>
        </a:spcBef>
        <a:spcAft>
          <a:spcPct val="0"/>
        </a:spcAft>
        <a:defRPr sz="4000" b="1">
          <a:solidFill>
            <a:srgbClr val="990000"/>
          </a:solidFill>
          <a:latin typeface="Arial" charset="0"/>
        </a:defRPr>
      </a:lvl7pPr>
      <a:lvl8pPr marL="1371600" algn="l" rtl="0" fontAlgn="base">
        <a:spcBef>
          <a:spcPct val="0"/>
        </a:spcBef>
        <a:spcAft>
          <a:spcPct val="0"/>
        </a:spcAft>
        <a:defRPr sz="4000" b="1">
          <a:solidFill>
            <a:srgbClr val="990000"/>
          </a:solidFill>
          <a:latin typeface="Arial" charset="0"/>
        </a:defRPr>
      </a:lvl8pPr>
      <a:lvl9pPr marL="1828800" algn="l" rtl="0" fontAlgn="base">
        <a:spcBef>
          <a:spcPct val="0"/>
        </a:spcBef>
        <a:spcAft>
          <a:spcPct val="0"/>
        </a:spcAft>
        <a:defRPr sz="4000" b="1">
          <a:solidFill>
            <a:srgbClr val="990000"/>
          </a:solidFill>
          <a:latin typeface="Arial" charset="0"/>
        </a:defRPr>
      </a:lvl9pPr>
    </p:titleStyle>
    <p:bodyStyle>
      <a:lvl1pPr marL="342900" indent="-342900" algn="l" rtl="0" fontAlgn="base">
        <a:spcBef>
          <a:spcPct val="20000"/>
        </a:spcBef>
        <a:spcAft>
          <a:spcPct val="0"/>
        </a:spcAft>
        <a:buChar char="•"/>
        <a:defRPr sz="2600">
          <a:solidFill>
            <a:schemeClr val="bg2"/>
          </a:solidFill>
          <a:latin typeface="+mn-lt"/>
          <a:ea typeface="+mn-ea"/>
          <a:cs typeface="+mn-cs"/>
        </a:defRPr>
      </a:lvl1pPr>
      <a:lvl2pPr marL="742950" indent="-285750" algn="l" rtl="0" fontAlgn="base">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fontAlgn="base">
        <a:spcBef>
          <a:spcPct val="20000"/>
        </a:spcBef>
        <a:spcAft>
          <a:spcPct val="0"/>
        </a:spcAft>
        <a:buSzPct val="60000"/>
        <a:buFont typeface="Wingdings" pitchFamily="2" charset="2"/>
        <a:buChar char="§"/>
        <a:defRPr sz="2200">
          <a:solidFill>
            <a:schemeClr val="bg2"/>
          </a:solidFill>
          <a:latin typeface="+mn-lt"/>
        </a:defRPr>
      </a:lvl3pPr>
      <a:lvl4pPr marL="1600200" indent="-228600" algn="l" rtl="0" fontAlgn="base">
        <a:spcBef>
          <a:spcPct val="20000"/>
        </a:spcBef>
        <a:spcAft>
          <a:spcPct val="0"/>
        </a:spcAft>
        <a:buSzPct val="60000"/>
        <a:buFont typeface="Arial" charset="0"/>
        <a:buChar char="–"/>
        <a:defRPr sz="2000">
          <a:solidFill>
            <a:schemeClr val="bg2"/>
          </a:solidFill>
          <a:latin typeface="+mn-lt"/>
        </a:defRPr>
      </a:lvl4pPr>
      <a:lvl5pPr marL="2057400" indent="-228600" algn="l" rtl="0" fontAlgn="base">
        <a:spcBef>
          <a:spcPct val="20000"/>
        </a:spcBef>
        <a:spcAft>
          <a:spcPct val="0"/>
        </a:spcAft>
        <a:buFont typeface="Verdana" pitchFamily="34" charset="0"/>
        <a:buChar char="›"/>
        <a:defRPr>
          <a:solidFill>
            <a:schemeClr val="bg2"/>
          </a:solidFill>
          <a:latin typeface="+mn-lt"/>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28600"/>
            <a:ext cx="8382000" cy="666385"/>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47800"/>
            <a:ext cx="8382000"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570248444"/>
      </p:ext>
    </p:extLst>
  </p:cSld>
  <p:clrMap bg1="dk1" tx1="lt1" bg2="dk2" tx2="lt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FontTx/>
        <a:buBlip>
          <a:blip r:embed="rId1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FontTx/>
        <a:buBlip>
          <a:blip r:embed="rId20"/>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FontTx/>
        <a:buBlip>
          <a:blip r:embed="rId20"/>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FontTx/>
        <a:buBlip>
          <a:blip r:embed="rId20"/>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Document4.docx"/><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5.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Office_Word_Document2.docx"/></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Document3.doc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0"/>
            <a:ext cx="6400800" cy="1447800"/>
          </a:xfrm>
        </p:spPr>
        <p:txBody>
          <a:bodyPr/>
          <a:lstStyle/>
          <a:p>
            <a:r>
              <a:rPr lang="en-US" altLang="zh-CN" dirty="0" smtClean="0">
                <a:solidFill>
                  <a:schemeClr val="tx2"/>
                </a:solidFill>
                <a:ea typeface="楷体_GB2312" pitchFamily="49" charset="-122"/>
              </a:rPr>
              <a:t>Redundant </a:t>
            </a:r>
            <a:r>
              <a:rPr lang="en-US" altLang="zh-CN" dirty="0" smtClean="0">
                <a:solidFill>
                  <a:schemeClr val="tx2"/>
                </a:solidFill>
                <a:ea typeface="楷体_GB2312" pitchFamily="49" charset="-122"/>
              </a:rPr>
              <a:t>picture</a:t>
            </a:r>
            <a:br>
              <a:rPr lang="en-US" altLang="zh-CN" dirty="0" smtClean="0">
                <a:solidFill>
                  <a:schemeClr val="tx2"/>
                </a:solidFill>
                <a:ea typeface="楷体_GB2312" pitchFamily="49" charset="-122"/>
              </a:rPr>
            </a:br>
            <a:r>
              <a:rPr lang="en-US" altLang="zh-CN" dirty="0" smtClean="0">
                <a:solidFill>
                  <a:schemeClr val="tx2"/>
                </a:solidFill>
                <a:ea typeface="楷体_GB2312" pitchFamily="49" charset="-122"/>
              </a:rPr>
              <a:t>SEI message</a:t>
            </a:r>
            <a:endParaRPr lang="en-US" dirty="0">
              <a:solidFill>
                <a:schemeClr val="tx2"/>
              </a:solidFill>
            </a:endParaRPr>
          </a:p>
        </p:txBody>
      </p:sp>
      <p:sp>
        <p:nvSpPr>
          <p:cNvPr id="3" name="Title 1"/>
          <p:cNvSpPr txBox="1">
            <a:spLocks/>
          </p:cNvSpPr>
          <p:nvPr/>
        </p:nvSpPr>
        <p:spPr bwMode="auto">
          <a:xfrm>
            <a:off x="1447800" y="4191000"/>
            <a:ext cx="16764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600" b="1" i="0" u="none" strike="noStrike" kern="0" cap="none" spc="0" normalizeH="0" baseline="0" noProof="0" dirty="0" smtClean="0">
                <a:ln>
                  <a:noFill/>
                </a:ln>
                <a:solidFill>
                  <a:schemeClr val="tx2"/>
                </a:solidFill>
                <a:effectLst/>
                <a:uLnTx/>
                <a:uFillTx/>
                <a:latin typeface="微软雅黑" pitchFamily="34" charset="-122"/>
                <a:ea typeface="楷体_GB2312" pitchFamily="49" charset="-122"/>
                <a:cs typeface="+mj-cs"/>
              </a:rPr>
              <a:t>Sychev Maxim</a:t>
            </a:r>
            <a:endParaRPr kumimoji="0" lang="en-US" sz="1600" b="1" i="0" u="none" strike="noStrike" kern="0" cap="none" spc="0" normalizeH="0" baseline="0" noProof="0" dirty="0">
              <a:ln>
                <a:noFill/>
              </a:ln>
              <a:solidFill>
                <a:schemeClr val="tx2"/>
              </a:solidFill>
              <a:effectLst/>
              <a:uLnTx/>
              <a:uFillTx/>
              <a:latin typeface="微软雅黑" pitchFamily="34" charset="-122"/>
              <a:ea typeface="微软雅黑" pitchFamily="34" charset="-122"/>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PLC methods comparison</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9220" name="Object 4"/>
          <p:cNvGraphicFramePr>
            <a:graphicFrameLocks noChangeAspect="1"/>
          </p:cNvGraphicFramePr>
          <p:nvPr/>
        </p:nvGraphicFramePr>
        <p:xfrm>
          <a:off x="0" y="990600"/>
          <a:ext cx="9102248" cy="5203882"/>
        </p:xfrm>
        <a:graphic>
          <a:graphicData uri="http://schemas.openxmlformats.org/presentationml/2006/ole">
            <p:oleObj spid="_x0000_s9220" name="Document" r:id="rId3" imgW="7150454" imgH="4087939" progId="Word.Document.12">
              <p:embed/>
            </p:oleObj>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MDC + redundant pictures</a:t>
            </a:r>
            <a:endParaRPr lang="en-US" dirty="0"/>
          </a:p>
        </p:txBody>
      </p:sp>
      <p:sp>
        <p:nvSpPr>
          <p:cNvPr id="3" name="Content Placeholder 2"/>
          <p:cNvSpPr>
            <a:spLocks noGrp="1"/>
          </p:cNvSpPr>
          <p:nvPr>
            <p:ph idx="1"/>
          </p:nvPr>
        </p:nvSpPr>
        <p:spPr>
          <a:xfrm>
            <a:off x="533400" y="4572000"/>
            <a:ext cx="8229600" cy="1200150"/>
          </a:xfrm>
        </p:spPr>
        <p:txBody>
          <a:bodyPr/>
          <a:lstStyle/>
          <a:p>
            <a:pPr marL="0" indent="0" algn="just">
              <a:buNone/>
            </a:pPr>
            <a:r>
              <a:rPr lang="en-US" dirty="0" smtClean="0"/>
              <a:t>  Two description video coding scheme (pink and blue) protected by redundant pictures (with POC 13,19,25,31)</a:t>
            </a:r>
          </a:p>
          <a:p>
            <a:pPr marL="0" indent="0" algn="just">
              <a:buNone/>
            </a:pPr>
            <a:r>
              <a:rPr lang="en-US" dirty="0" smtClean="0"/>
              <a:t>The size of blocks approximately shows the size of coded pictures</a:t>
            </a:r>
            <a:endParaRPr lang="en-US" dirty="0"/>
          </a:p>
        </p:txBody>
      </p:sp>
      <p:graphicFrame>
        <p:nvGraphicFramePr>
          <p:cNvPr id="1027" name="Object 3"/>
          <p:cNvGraphicFramePr>
            <a:graphicFrameLocks noChangeAspect="1"/>
          </p:cNvGraphicFramePr>
          <p:nvPr/>
        </p:nvGraphicFramePr>
        <p:xfrm>
          <a:off x="609600" y="1371600"/>
          <a:ext cx="8077200" cy="2628938"/>
        </p:xfrm>
        <a:graphic>
          <a:graphicData uri="http://schemas.openxmlformats.org/presentationml/2006/ole">
            <p:oleObj spid="_x0000_s1027" name="Visio" r:id="rId3" imgW="6359470" imgH="2202774" progId="Visio.Drawing.11">
              <p:embed/>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210550" cy="1143000"/>
          </a:xfrm>
        </p:spPr>
        <p:txBody>
          <a:bodyPr/>
          <a:lstStyle/>
          <a:p>
            <a:r>
              <a:rPr lang="en-US" dirty="0" smtClean="0"/>
              <a:t>Regular scheme</a:t>
            </a:r>
            <a:br>
              <a:rPr lang="en-US" dirty="0" smtClean="0"/>
            </a:br>
            <a:r>
              <a:rPr lang="en-US" dirty="0" smtClean="0"/>
              <a:t>with short intra period</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2050" name="Object 2"/>
          <p:cNvGraphicFramePr>
            <a:graphicFrameLocks noChangeAspect="1"/>
          </p:cNvGraphicFramePr>
          <p:nvPr/>
        </p:nvGraphicFramePr>
        <p:xfrm>
          <a:off x="914400" y="1765306"/>
          <a:ext cx="7315200" cy="2845005"/>
        </p:xfrm>
        <a:graphic>
          <a:graphicData uri="http://schemas.openxmlformats.org/presentationml/2006/ole">
            <p:oleObj spid="_x0000_s2050" name="Visio" r:id="rId3" imgW="6331646" imgH="2461638" progId="Visio.Drawing.11">
              <p:embed/>
            </p:oleObj>
          </a:graphicData>
        </a:graphic>
      </p:graphicFrame>
      <p:pic>
        <p:nvPicPr>
          <p:cNvPr id="6" name="Picture 5"/>
          <p:cNvPicPr>
            <a:picLocks noChangeAspect="1" noChangeArrowheads="1"/>
          </p:cNvPicPr>
          <p:nvPr/>
        </p:nvPicPr>
        <p:blipFill>
          <a:blip r:embed="rId4" cstate="print"/>
          <a:srcRect/>
          <a:stretch>
            <a:fillRect/>
          </a:stretch>
        </p:blipFill>
        <p:spPr bwMode="auto">
          <a:xfrm>
            <a:off x="5715000" y="5715000"/>
            <a:ext cx="2514600" cy="4953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Golden frames (pyramidal scheme)</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pic>
        <p:nvPicPr>
          <p:cNvPr id="6" name="Picture 5"/>
          <p:cNvPicPr>
            <a:picLocks noChangeAspect="1" noChangeArrowheads="1"/>
          </p:cNvPicPr>
          <p:nvPr/>
        </p:nvPicPr>
        <p:blipFill>
          <a:blip r:embed="rId3" cstate="print"/>
          <a:srcRect/>
          <a:stretch>
            <a:fillRect/>
          </a:stretch>
        </p:blipFill>
        <p:spPr bwMode="auto">
          <a:xfrm>
            <a:off x="5715000" y="5715000"/>
            <a:ext cx="2514600" cy="495300"/>
          </a:xfrm>
          <a:prstGeom prst="rect">
            <a:avLst/>
          </a:prstGeom>
          <a:noFill/>
          <a:ln w="9525">
            <a:noFill/>
            <a:miter lim="800000"/>
            <a:headEnd/>
            <a:tailEnd/>
          </a:ln>
        </p:spPr>
      </p:pic>
      <p:graphicFrame>
        <p:nvGraphicFramePr>
          <p:cNvPr id="3076" name="Object 4"/>
          <p:cNvGraphicFramePr>
            <a:graphicFrameLocks noChangeAspect="1"/>
          </p:cNvGraphicFramePr>
          <p:nvPr/>
        </p:nvGraphicFramePr>
        <p:xfrm>
          <a:off x="914400" y="2045238"/>
          <a:ext cx="7315200" cy="2765938"/>
        </p:xfrm>
        <a:graphic>
          <a:graphicData uri="http://schemas.openxmlformats.org/presentationml/2006/ole">
            <p:oleObj spid="_x0000_s3076" name="Visio" r:id="rId4" imgW="6511555" imgH="2461638" progId="Visio.Drawing.11">
              <p:embed/>
            </p:oleObj>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Multi Description Video Coding (MDC)</a:t>
            </a:r>
            <a:endParaRPr lang="en-US" sz="3200"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4098" name="Object 2"/>
          <p:cNvGraphicFramePr>
            <a:graphicFrameLocks noChangeAspect="1"/>
          </p:cNvGraphicFramePr>
          <p:nvPr/>
        </p:nvGraphicFramePr>
        <p:xfrm>
          <a:off x="914400" y="1670456"/>
          <a:ext cx="7315200" cy="3372268"/>
        </p:xfrm>
        <a:graphic>
          <a:graphicData uri="http://schemas.openxmlformats.org/presentationml/2006/ole">
            <p:oleObj spid="_x0000_s4098" name="Visio" r:id="rId3" imgW="6511555" imgH="3001523" progId="Visio.Drawing.11">
              <p:embed/>
            </p:oleObj>
          </a:graphicData>
        </a:graphic>
      </p:graphicFrame>
      <p:pic>
        <p:nvPicPr>
          <p:cNvPr id="7" name="Picture 5"/>
          <p:cNvPicPr>
            <a:picLocks noChangeAspect="1" noChangeArrowheads="1"/>
          </p:cNvPicPr>
          <p:nvPr/>
        </p:nvPicPr>
        <p:blipFill>
          <a:blip r:embed="rId4" cstate="print"/>
          <a:srcRect/>
          <a:stretch>
            <a:fillRect/>
          </a:stretch>
        </p:blipFill>
        <p:spPr bwMode="auto">
          <a:xfrm>
            <a:off x="5715000" y="5715000"/>
            <a:ext cx="2514600" cy="4953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MDC + redundant B-pictures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pic>
        <p:nvPicPr>
          <p:cNvPr id="7" name="Picture 5"/>
          <p:cNvPicPr>
            <a:picLocks noChangeAspect="1" noChangeArrowheads="1"/>
          </p:cNvPicPr>
          <p:nvPr/>
        </p:nvPicPr>
        <p:blipFill>
          <a:blip r:embed="rId3" cstate="print"/>
          <a:srcRect/>
          <a:stretch>
            <a:fillRect/>
          </a:stretch>
        </p:blipFill>
        <p:spPr bwMode="auto">
          <a:xfrm>
            <a:off x="5715000" y="5715000"/>
            <a:ext cx="2514600" cy="495300"/>
          </a:xfrm>
          <a:prstGeom prst="rect">
            <a:avLst/>
          </a:prstGeom>
          <a:noFill/>
          <a:ln w="9525">
            <a:noFill/>
            <a:miter lim="800000"/>
            <a:headEnd/>
            <a:tailEnd/>
          </a:ln>
        </p:spPr>
      </p:pic>
      <p:graphicFrame>
        <p:nvGraphicFramePr>
          <p:cNvPr id="5126" name="Object 6"/>
          <p:cNvGraphicFramePr>
            <a:graphicFrameLocks noChangeAspect="1"/>
          </p:cNvGraphicFramePr>
          <p:nvPr/>
        </p:nvGraphicFramePr>
        <p:xfrm>
          <a:off x="914400" y="1495974"/>
          <a:ext cx="7315200" cy="3864466"/>
        </p:xfrm>
        <a:graphic>
          <a:graphicData uri="http://schemas.openxmlformats.org/presentationml/2006/ole">
            <p:oleObj spid="_x0000_s5126" name="Visio" r:id="rId4" imgW="6511555" imgH="3440619" progId="Visio.Drawing.11">
              <p:embed/>
            </p:oleObj>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210550" cy="1096962"/>
          </a:xfrm>
        </p:spPr>
        <p:txBody>
          <a:bodyPr/>
          <a:lstStyle/>
          <a:p>
            <a:r>
              <a:rPr lang="en-US" dirty="0" smtClean="0"/>
              <a:t>MDC + </a:t>
            </a:r>
            <a:r>
              <a:rPr lang="en-US" dirty="0" smtClean="0"/>
              <a:t>redundant P-pictures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6148" name="Object 4"/>
          <p:cNvGraphicFramePr>
            <a:graphicFrameLocks noChangeAspect="1"/>
          </p:cNvGraphicFramePr>
          <p:nvPr/>
        </p:nvGraphicFramePr>
        <p:xfrm>
          <a:off x="914400" y="1371600"/>
          <a:ext cx="7315200" cy="3662951"/>
        </p:xfrm>
        <a:graphic>
          <a:graphicData uri="http://schemas.openxmlformats.org/presentationml/2006/ole">
            <p:oleObj spid="_x0000_s6148" name="Visio" r:id="rId3" imgW="6511555" imgH="3261198" progId="Visio.Drawing.11">
              <p:embed/>
            </p:oleObj>
          </a:graphicData>
        </a:graphic>
      </p:graphicFrame>
      <p:pic>
        <p:nvPicPr>
          <p:cNvPr id="7" name="Picture 5"/>
          <p:cNvPicPr>
            <a:picLocks noChangeAspect="1" noChangeArrowheads="1"/>
          </p:cNvPicPr>
          <p:nvPr/>
        </p:nvPicPr>
        <p:blipFill>
          <a:blip r:embed="rId4" cstate="print"/>
          <a:srcRect/>
          <a:stretch>
            <a:fillRect/>
          </a:stretch>
        </p:blipFill>
        <p:spPr bwMode="auto">
          <a:xfrm>
            <a:off x="5715000" y="5715000"/>
            <a:ext cx="2514600" cy="4953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MDC + </a:t>
            </a:r>
            <a:r>
              <a:rPr lang="en-US" dirty="0" smtClean="0"/>
              <a:t>P&amp;B </a:t>
            </a:r>
            <a:r>
              <a:rPr lang="en-US" dirty="0" smtClean="0"/>
              <a:t>redundant pictures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7171" name="Object 3"/>
          <p:cNvGraphicFramePr>
            <a:graphicFrameLocks noChangeAspect="1"/>
          </p:cNvGraphicFramePr>
          <p:nvPr/>
        </p:nvGraphicFramePr>
        <p:xfrm>
          <a:off x="914400" y="1295400"/>
          <a:ext cx="7315200" cy="4251447"/>
        </p:xfrm>
        <a:graphic>
          <a:graphicData uri="http://schemas.openxmlformats.org/presentationml/2006/ole">
            <p:oleObj spid="_x0000_s7171" name="Visio" r:id="rId3" imgW="6511555" imgH="3784600" progId="Visio.Drawing.11">
              <p:embed/>
            </p:oleObj>
          </a:graphicData>
        </a:graphic>
      </p:graphicFrame>
      <p:pic>
        <p:nvPicPr>
          <p:cNvPr id="7173" name="Picture 5"/>
          <p:cNvPicPr>
            <a:picLocks noChangeAspect="1" noChangeArrowheads="1"/>
          </p:cNvPicPr>
          <p:nvPr/>
        </p:nvPicPr>
        <p:blipFill>
          <a:blip r:embed="rId4" cstate="print"/>
          <a:srcRect/>
          <a:stretch>
            <a:fillRect/>
          </a:stretch>
        </p:blipFill>
        <p:spPr bwMode="auto">
          <a:xfrm>
            <a:off x="5715000" y="5715000"/>
            <a:ext cx="2514600" cy="4953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Protecting IRAP picture from loss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10243" name="Object 3"/>
          <p:cNvGraphicFramePr>
            <a:graphicFrameLocks noChangeAspect="1"/>
          </p:cNvGraphicFramePr>
          <p:nvPr/>
        </p:nvGraphicFramePr>
        <p:xfrm>
          <a:off x="1066800" y="2590800"/>
          <a:ext cx="7085013" cy="1847850"/>
        </p:xfrm>
        <a:graphic>
          <a:graphicData uri="http://schemas.openxmlformats.org/presentationml/2006/ole">
            <p:oleObj spid="_x0000_s10243" name="Visio" r:id="rId3" imgW="6331646" imgH="1651540" progId="Visio.Drawing.11">
              <p:embed/>
            </p:oleObj>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Reduced size redundant frames</a:t>
            </a:r>
            <a:endParaRPr lang="en-US" dirty="0"/>
          </a:p>
        </p:txBody>
      </p:sp>
      <p:pic>
        <p:nvPicPr>
          <p:cNvPr id="86018" name="Picture 2"/>
          <p:cNvPicPr>
            <a:picLocks noChangeAspect="1" noChangeArrowheads="1"/>
          </p:cNvPicPr>
          <p:nvPr/>
        </p:nvPicPr>
        <p:blipFill>
          <a:blip r:embed="rId2" cstate="print"/>
          <a:srcRect/>
          <a:stretch>
            <a:fillRect/>
          </a:stretch>
        </p:blipFill>
        <p:spPr bwMode="auto">
          <a:xfrm>
            <a:off x="762000" y="1905000"/>
            <a:ext cx="5569814" cy="4195763"/>
          </a:xfrm>
          <a:prstGeom prst="rect">
            <a:avLst/>
          </a:prstGeom>
          <a:noFill/>
          <a:ln w="9525">
            <a:noFill/>
            <a:miter lim="800000"/>
            <a:headEnd/>
            <a:tailEnd/>
          </a:ln>
        </p:spPr>
      </p:pic>
      <p:sp>
        <p:nvSpPr>
          <p:cNvPr id="3" name="Content Placeholder 2"/>
          <p:cNvSpPr>
            <a:spLocks noGrp="1"/>
          </p:cNvSpPr>
          <p:nvPr>
            <p:ph idx="1"/>
          </p:nvPr>
        </p:nvSpPr>
        <p:spPr>
          <a:xfrm>
            <a:off x="3657600" y="1524000"/>
            <a:ext cx="5214938" cy="2438400"/>
          </a:xfrm>
        </p:spPr>
        <p:txBody>
          <a:bodyPr/>
          <a:lstStyle/>
          <a:p>
            <a:pPr hangingPunct="0"/>
            <a:r>
              <a:rPr lang="en-CA" sz="1800" dirty="0" smtClean="0"/>
              <a:t>Redundant frames make sense especially for error resilience those of frames which marked as “used for reference”</a:t>
            </a:r>
            <a:r>
              <a:rPr lang="en-US" sz="1800" dirty="0" smtClean="0"/>
              <a:t>.</a:t>
            </a:r>
            <a:endParaRPr lang="en-CA" sz="1800" dirty="0" smtClean="0"/>
          </a:p>
          <a:p>
            <a:pPr hangingPunct="0"/>
            <a:r>
              <a:rPr lang="en-CA" sz="1800" dirty="0" smtClean="0"/>
              <a:t>Proposed to code only those areas of picture which are used for temporal inter prediction.</a:t>
            </a:r>
            <a:r>
              <a:rPr lang="en-US" sz="1800" dirty="0" smtClean="0"/>
              <a:t> </a:t>
            </a:r>
            <a:r>
              <a:rPr lang="en-CA" sz="1800" dirty="0" smtClean="0"/>
              <a:t>In that case it is need to mark redundant frame </a:t>
            </a:r>
            <a:r>
              <a:rPr lang="en-US" sz="1800" dirty="0" err="1" smtClean="0"/>
              <a:t>PicOutputFlag</a:t>
            </a:r>
            <a:r>
              <a:rPr lang="en-US" sz="1800" dirty="0" smtClean="0"/>
              <a:t> equal to 0 and use it only for decoder state recovery.</a:t>
            </a:r>
            <a:endParaRPr 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Abstract</a:t>
            </a:r>
            <a:endParaRPr lang="en-US" dirty="0"/>
          </a:p>
        </p:txBody>
      </p:sp>
      <p:sp>
        <p:nvSpPr>
          <p:cNvPr id="3" name="Content Placeholder 2"/>
          <p:cNvSpPr>
            <a:spLocks noGrp="1"/>
          </p:cNvSpPr>
          <p:nvPr>
            <p:ph idx="1"/>
          </p:nvPr>
        </p:nvSpPr>
        <p:spPr/>
        <p:txBody>
          <a:bodyPr>
            <a:normAutofit/>
          </a:bodyPr>
          <a:lstStyle/>
          <a:p>
            <a:pPr algn="just">
              <a:lnSpc>
                <a:spcPct val="150000"/>
              </a:lnSpc>
            </a:pPr>
            <a:r>
              <a:rPr lang="en-CA" dirty="0" smtClean="0"/>
              <a:t>This contribution presents the support for redundant </a:t>
            </a:r>
            <a:r>
              <a:rPr lang="en-CA" dirty="0" smtClean="0"/>
              <a:t>pictures </a:t>
            </a:r>
            <a:r>
              <a:rPr lang="en-CA" dirty="0" smtClean="0"/>
              <a:t>in </a:t>
            </a:r>
            <a:r>
              <a:rPr lang="en-CA" dirty="0" smtClean="0"/>
              <a:t>HEVC/SHVC/MV-HEVC due SEI messages for protection</a:t>
            </a:r>
            <a:r>
              <a:rPr lang="ru-RU" dirty="0" smtClean="0"/>
              <a:t> </a:t>
            </a:r>
            <a:r>
              <a:rPr lang="en-US" dirty="0" smtClean="0"/>
              <a:t>of video from loss in bad channels or unmanaged networks</a:t>
            </a:r>
            <a:r>
              <a:rPr lang="en-CA" dirty="0" smtClean="0"/>
              <a:t>.</a:t>
            </a:r>
            <a:endParaRPr lang="en-CA" dirty="0" smtClean="0"/>
          </a:p>
          <a:p>
            <a:pPr algn="just">
              <a:lnSpc>
                <a:spcPct val="150000"/>
              </a:lnSpc>
            </a:pPr>
            <a:r>
              <a:rPr lang="en-CA" dirty="0" smtClean="0"/>
              <a:t>The proposed solution describes the syntax and semantics of how to support </a:t>
            </a:r>
            <a:r>
              <a:rPr lang="en-CA" dirty="0" smtClean="0"/>
              <a:t>redundant pictures in HEVC.</a:t>
            </a:r>
            <a:endParaRPr lang="en-CA" dirty="0" smtClean="0"/>
          </a:p>
          <a:p>
            <a:pPr algn="just">
              <a:lnSpc>
                <a:spcPct val="150000"/>
              </a:lnSpc>
            </a:pPr>
            <a:r>
              <a:rPr lang="en-CA" dirty="0" smtClean="0"/>
              <a:t>This contribution </a:t>
            </a:r>
            <a:r>
              <a:rPr lang="en-CA" dirty="0" smtClean="0"/>
              <a:t>propose two SEI messages with the same payload type to point the position of redundant and primary picture in the coded video sequence.</a:t>
            </a:r>
            <a:endParaRPr lang="en-US" dirty="0" smtClean="0"/>
          </a:p>
          <a:p>
            <a:endParaRPr lang="en-US" dirty="0"/>
          </a:p>
        </p:txBody>
      </p:sp>
      <p:sp>
        <p:nvSpPr>
          <p:cNvPr id="4" name="Date Placeholder 3"/>
          <p:cNvSpPr>
            <a:spLocks noGrp="1"/>
          </p:cNvSpPr>
          <p:nvPr>
            <p:ph type="dt" sz="half" idx="10"/>
          </p:nvPr>
        </p:nvSpPr>
        <p:spPr/>
        <p:txBody>
          <a:bodyPr/>
          <a:lstStyle/>
          <a:p>
            <a:pPr>
              <a:defRPr/>
            </a:pPr>
            <a:endParaRPr lang="de-DE" altLang="zh-CN" smtClean="0"/>
          </a:p>
          <a:p>
            <a:pPr>
              <a:defRPr/>
            </a:pPr>
            <a:r>
              <a:rPr lang="de-DE" altLang="zh-CN" smtClean="0"/>
              <a:t>Page </a:t>
            </a:r>
            <a:fld id="{C65673CC-276D-423F-B002-5020B18A7BE1}" type="slidenum">
              <a:rPr lang="de-DE" altLang="zh-CN" smtClean="0"/>
              <a:pPr>
                <a:defRPr/>
              </a:pPr>
              <a:t>2</a:t>
            </a:fld>
            <a:endParaRPr lang="en-GB" altLang="zh-CN"/>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of simulations</a:t>
            </a:r>
            <a:endParaRPr lang="en-US" dirty="0"/>
          </a:p>
        </p:txBody>
      </p:sp>
      <p:pic>
        <p:nvPicPr>
          <p:cNvPr id="90114" name="Picture 2" descr="D:\Work\Presentations\Redundant frames for SHVC\H264_redundant_B.bmp"/>
          <p:cNvPicPr>
            <a:picLocks noChangeAspect="1" noChangeArrowheads="1"/>
          </p:cNvPicPr>
          <p:nvPr/>
        </p:nvPicPr>
        <p:blipFill>
          <a:blip r:embed="rId2" cstate="print"/>
          <a:srcRect/>
          <a:stretch>
            <a:fillRect/>
          </a:stretch>
        </p:blipFill>
        <p:spPr bwMode="auto">
          <a:xfrm>
            <a:off x="914400" y="1352601"/>
            <a:ext cx="6324600" cy="4744286"/>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sz="1600" dirty="0" smtClean="0"/>
              <a:t>Redundant frames are very useful in different error protection scenarios such as the interactive scenario using the feedback channel to signal lost data and non-interactive scenarios based on forward error correction approach.</a:t>
            </a:r>
          </a:p>
          <a:p>
            <a:r>
              <a:rPr lang="en-US" sz="1600" dirty="0" smtClean="0"/>
              <a:t>The proposed technique allows to separate the protected primary coded picture and the associated redundant frame for better error resilience in case of bursts.</a:t>
            </a:r>
          </a:p>
          <a:p>
            <a:r>
              <a:rPr lang="en-US" sz="1600" dirty="0" smtClean="0"/>
              <a:t>The proposed solution B allows to protect the large sized IRAP frames which are more sensitive to transmission errors. </a:t>
            </a:r>
          </a:p>
          <a:p>
            <a:r>
              <a:rPr lang="en-US" sz="1600" dirty="0" smtClean="0"/>
              <a:t>The new redundant frames are constructed in a manner which allows to add such functionality to HEVC version 1 because the redundant frames will be discarded by already implemented decoders and can be used in future versions with little modifications in HLS.</a:t>
            </a:r>
            <a:endParaRPr lang="en-US" sz="16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0" y="0"/>
            <a:ext cx="9144000" cy="6858000"/>
          </a:xfrm>
          <a:prstGeom prst="rect">
            <a:avLst/>
          </a:prstGeom>
          <a:solidFill>
            <a:srgbClr val="990000"/>
          </a:solidFill>
          <a:ln w="9525">
            <a:noFill/>
            <a:miter lim="800000"/>
            <a:headEnd/>
            <a:tailEnd/>
          </a:ln>
        </p:spPr>
        <p:txBody>
          <a:bodyPr wrap="none" anchor="ctr"/>
          <a:lstStyle/>
          <a:p>
            <a:endParaRPr lang="zh-CN" altLang="en-US"/>
          </a:p>
        </p:txBody>
      </p:sp>
      <p:sp>
        <p:nvSpPr>
          <p:cNvPr id="15363" name="Text Box 3"/>
          <p:cNvSpPr txBox="1">
            <a:spLocks noChangeArrowheads="1"/>
          </p:cNvSpPr>
          <p:nvPr/>
        </p:nvSpPr>
        <p:spPr bwMode="auto">
          <a:xfrm>
            <a:off x="3236913" y="2132013"/>
            <a:ext cx="2632075" cy="692150"/>
          </a:xfrm>
          <a:prstGeom prst="rect">
            <a:avLst/>
          </a:prstGeom>
          <a:noFill/>
          <a:ln w="9525">
            <a:noFill/>
            <a:miter lim="800000"/>
            <a:headEnd/>
            <a:tailEnd/>
          </a:ln>
        </p:spPr>
        <p:txBody>
          <a:bodyPr wrap="none" lIns="78309" tIns="39153" rIns="78309" bIns="39153">
            <a:spAutoFit/>
          </a:bodyPr>
          <a:lstStyle/>
          <a:p>
            <a:pPr defTabSz="784225" eaLnBrk="0" hangingPunct="0"/>
            <a:r>
              <a:rPr lang="en-US" altLang="zh-CN" sz="4000">
                <a:solidFill>
                  <a:schemeClr val="bg1"/>
                </a:solidFill>
                <a:latin typeface="FrutigerNext LT Medium" pitchFamily="34" charset="0"/>
                <a:ea typeface="MS PGothic" pitchFamily="34" charset="-128"/>
              </a:rPr>
              <a:t>Thank You</a:t>
            </a:r>
            <a:endParaRPr lang="en-US" altLang="zh-CN" sz="4000">
              <a:latin typeface="FrutigerNext LT Medium" pitchFamily="34" charset="0"/>
              <a:ea typeface="MS PGothic" pitchFamily="34" charset="-128"/>
            </a:endParaRPr>
          </a:p>
        </p:txBody>
      </p:sp>
      <p:sp>
        <p:nvSpPr>
          <p:cNvPr id="15364" name="Text Box 4"/>
          <p:cNvSpPr txBox="1">
            <a:spLocks noChangeArrowheads="1"/>
          </p:cNvSpPr>
          <p:nvPr/>
        </p:nvSpPr>
        <p:spPr bwMode="auto">
          <a:xfrm>
            <a:off x="3460750" y="3330575"/>
            <a:ext cx="2171700" cy="392113"/>
          </a:xfrm>
          <a:prstGeom prst="rect">
            <a:avLst/>
          </a:prstGeom>
          <a:noFill/>
          <a:ln w="9525">
            <a:noFill/>
            <a:miter lim="800000"/>
            <a:headEnd/>
            <a:tailEnd/>
          </a:ln>
        </p:spPr>
        <p:txBody>
          <a:bodyPr wrap="none" lIns="78309" tIns="39153" rIns="78309" bIns="39153">
            <a:spAutoFit/>
          </a:bodyPr>
          <a:lstStyle/>
          <a:p>
            <a:pPr defTabSz="784225" eaLnBrk="0" hangingPunct="0"/>
            <a:r>
              <a:rPr lang="en-US" altLang="zh-CN" sz="2100">
                <a:solidFill>
                  <a:schemeClr val="bg1"/>
                </a:solidFill>
                <a:latin typeface="FrutigerNext LT Regular" pitchFamily="34" charset="0"/>
                <a:ea typeface="MS PGothic" pitchFamily="34" charset="-128"/>
              </a:rPr>
              <a:t>www.huawei.com</a:t>
            </a:r>
            <a:endParaRPr lang="en-US" altLang="zh-CN" sz="4000">
              <a:latin typeface="FrutigerNext LT Regular" pitchFamily="34" charset="0"/>
              <a:ea typeface="MS PGothic" pitchFamily="34" charset="-12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algn="just" hangingPunct="0">
              <a:lnSpc>
                <a:spcPct val="150000"/>
              </a:lnSpc>
            </a:pPr>
            <a:r>
              <a:rPr lang="en-CA" dirty="0" smtClean="0"/>
              <a:t>The current specification of SHVC/MV-HEVC and HEVC does not allow having redundant frames in </a:t>
            </a:r>
            <a:r>
              <a:rPr lang="en-CA" dirty="0" err="1" smtClean="0"/>
              <a:t>bitstream</a:t>
            </a:r>
            <a:r>
              <a:rPr lang="en-CA" dirty="0" smtClean="0"/>
              <a:t>. This proposal describes introducing redundant frames into SHVC/MV-HEVC/HEVC and several applications and examples of how they can be used. Usage of redundant frames makes no sense for non-reference pictures.</a:t>
            </a:r>
            <a:endParaRPr lang="en-US" dirty="0" smtClean="0"/>
          </a:p>
          <a:p>
            <a:pPr algn="just" hangingPunct="0"/>
            <a:r>
              <a:rPr lang="en-CA" dirty="0" smtClean="0"/>
              <a:t>Proposed solutions allow to separate the primary coded picture and the redundant coded pictures, which can increase the error resilience of </a:t>
            </a:r>
            <a:r>
              <a:rPr lang="en-CA" dirty="0" err="1" smtClean="0"/>
              <a:t>bitstream</a:t>
            </a:r>
            <a:r>
              <a:rPr lang="en-CA" dirty="0" smtClean="0"/>
              <a:t> in case of bursts (grouped packet loss).</a:t>
            </a:r>
            <a:endParaRPr lang="en-US"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Description</a:t>
            </a:r>
            <a:endParaRPr lang="en-US" dirty="0"/>
          </a:p>
        </p:txBody>
      </p:sp>
      <p:sp>
        <p:nvSpPr>
          <p:cNvPr id="3" name="Content Placeholder 2"/>
          <p:cNvSpPr>
            <a:spLocks noGrp="1"/>
          </p:cNvSpPr>
          <p:nvPr>
            <p:ph idx="1"/>
          </p:nvPr>
        </p:nvSpPr>
        <p:spPr>
          <a:xfrm>
            <a:off x="652462" y="1646238"/>
            <a:ext cx="8167687" cy="4297362"/>
          </a:xfrm>
        </p:spPr>
        <p:txBody>
          <a:bodyPr/>
          <a:lstStyle/>
          <a:p>
            <a:pPr algn="just" fontAlgn="auto"/>
            <a:r>
              <a:rPr lang="en-US" dirty="0" smtClean="0"/>
              <a:t>primary coded picture: </a:t>
            </a:r>
            <a:r>
              <a:rPr lang="en-US" b="0" dirty="0" smtClean="0"/>
              <a:t>The coded representation of a </a:t>
            </a:r>
            <a:r>
              <a:rPr lang="en-US" b="0" i="1" dirty="0" smtClean="0"/>
              <a:t>picture</a:t>
            </a:r>
            <a:r>
              <a:rPr lang="en-US" b="0" dirty="0" smtClean="0"/>
              <a:t> to be used by the </a:t>
            </a:r>
            <a:r>
              <a:rPr lang="en-US" b="0" i="1" dirty="0" smtClean="0"/>
              <a:t>decoding process</a:t>
            </a:r>
            <a:r>
              <a:rPr lang="en-US" b="0" dirty="0" smtClean="0"/>
              <a:t> for a </a:t>
            </a:r>
            <a:r>
              <a:rPr lang="en-US" b="0" dirty="0" err="1" smtClean="0"/>
              <a:t>bitstream</a:t>
            </a:r>
            <a:r>
              <a:rPr lang="en-US" b="0" dirty="0" smtClean="0"/>
              <a:t> conforming to this Recommendation | International Standard. The </a:t>
            </a:r>
            <a:r>
              <a:rPr lang="en-US" b="0" i="1" dirty="0" smtClean="0"/>
              <a:t>primary coded picture</a:t>
            </a:r>
            <a:r>
              <a:rPr lang="en-US" b="0" dirty="0" smtClean="0"/>
              <a:t> contains all </a:t>
            </a:r>
            <a:r>
              <a:rPr lang="en-US" b="0" i="1" dirty="0" smtClean="0"/>
              <a:t>coding tree units </a:t>
            </a:r>
            <a:r>
              <a:rPr lang="en-US" b="0" dirty="0" smtClean="0"/>
              <a:t>of the </a:t>
            </a:r>
            <a:r>
              <a:rPr lang="en-US" b="0" i="1" dirty="0" smtClean="0"/>
              <a:t>picture</a:t>
            </a:r>
            <a:r>
              <a:rPr lang="en-US" b="0" dirty="0" smtClean="0"/>
              <a:t>. The only </a:t>
            </a:r>
            <a:r>
              <a:rPr lang="en-US" b="0" i="1" dirty="0" smtClean="0"/>
              <a:t>pictures</a:t>
            </a:r>
            <a:r>
              <a:rPr lang="en-US" b="0" dirty="0" smtClean="0"/>
              <a:t> that have a normative effect on the </a:t>
            </a:r>
            <a:r>
              <a:rPr lang="en-US" b="0" i="1" dirty="0" smtClean="0"/>
              <a:t>decoding process</a:t>
            </a:r>
            <a:r>
              <a:rPr lang="en-US" b="0" dirty="0" smtClean="0"/>
              <a:t> are </a:t>
            </a:r>
            <a:r>
              <a:rPr lang="en-US" b="0" i="1" dirty="0" smtClean="0"/>
              <a:t>primary coded pictures</a:t>
            </a:r>
            <a:r>
              <a:rPr lang="en-US" b="0" dirty="0" smtClean="0"/>
              <a:t>. See also</a:t>
            </a:r>
            <a:r>
              <a:rPr lang="en-US" b="0" i="1" dirty="0" smtClean="0"/>
              <a:t> redundant coded picture</a:t>
            </a:r>
            <a:r>
              <a:rPr lang="en-US" b="0" dirty="0" smtClean="0"/>
              <a:t>. </a:t>
            </a:r>
          </a:p>
          <a:p>
            <a:pPr algn="just" fontAlgn="auto">
              <a:spcBef>
                <a:spcPts val="1800"/>
              </a:spcBef>
            </a:pPr>
            <a:r>
              <a:rPr lang="en-US" dirty="0" smtClean="0"/>
              <a:t>redundant coded picture</a:t>
            </a:r>
            <a:r>
              <a:rPr lang="en-US" b="0" dirty="0" smtClean="0"/>
              <a:t>: A coded representation of a </a:t>
            </a:r>
            <a:r>
              <a:rPr lang="en-US" b="0" i="1" dirty="0" smtClean="0"/>
              <a:t>picture </a:t>
            </a:r>
            <a:r>
              <a:rPr lang="en-US" b="0" dirty="0" smtClean="0"/>
              <a:t>or a part of a </a:t>
            </a:r>
            <a:r>
              <a:rPr lang="en-US" b="0" i="1" dirty="0" smtClean="0"/>
              <a:t>picture. </a:t>
            </a:r>
            <a:r>
              <a:rPr lang="en-US" b="0" dirty="0" smtClean="0"/>
              <a:t>The content of a redundant coded picture shall not be used by the </a:t>
            </a:r>
            <a:r>
              <a:rPr lang="en-US" b="0" i="1" dirty="0" smtClean="0"/>
              <a:t>decoding process </a:t>
            </a:r>
            <a:r>
              <a:rPr lang="en-US" b="0" dirty="0" smtClean="0"/>
              <a:t>for a </a:t>
            </a:r>
            <a:r>
              <a:rPr lang="en-US" b="0" i="1" dirty="0" err="1" smtClean="0"/>
              <a:t>bitstream</a:t>
            </a:r>
            <a:r>
              <a:rPr lang="en-US" b="0" i="1" dirty="0" smtClean="0"/>
              <a:t> </a:t>
            </a:r>
            <a:r>
              <a:rPr lang="en-US" b="0" dirty="0" smtClean="0"/>
              <a:t>conforming to this Recommendation | International Standard. A </a:t>
            </a:r>
            <a:r>
              <a:rPr lang="en-US" b="0" i="1" dirty="0" smtClean="0"/>
              <a:t>redundant coded picture </a:t>
            </a:r>
            <a:r>
              <a:rPr lang="en-US" b="0" dirty="0" smtClean="0"/>
              <a:t>is not required to contain all </a:t>
            </a:r>
            <a:r>
              <a:rPr lang="en-US" b="0" i="1" dirty="0" smtClean="0"/>
              <a:t>coding tree units</a:t>
            </a:r>
            <a:r>
              <a:rPr lang="en-US" b="0" dirty="0" smtClean="0"/>
              <a:t> in the </a:t>
            </a:r>
            <a:r>
              <a:rPr lang="en-US" b="0" i="1" dirty="0" smtClean="0"/>
              <a:t>primary coded picture</a:t>
            </a:r>
            <a:r>
              <a:rPr lang="en-US" b="0" dirty="0" smtClean="0"/>
              <a:t>. Redundant coded pictures have no normative effect on the </a:t>
            </a:r>
            <a:r>
              <a:rPr lang="en-US" b="0" i="1" dirty="0" smtClean="0"/>
              <a:t>decoding process</a:t>
            </a:r>
            <a:r>
              <a:rPr lang="en-US" b="0" dirty="0" smtClean="0"/>
              <a:t>. See also </a:t>
            </a:r>
            <a:r>
              <a:rPr lang="en-US" b="0" i="1" dirty="0" smtClean="0"/>
              <a:t>primary coded picture</a:t>
            </a:r>
            <a:r>
              <a:rPr lang="en-US" b="0" dirty="0" smtClean="0"/>
              <a:t>.</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Redundant picture SEI syntax</a:t>
            </a:r>
            <a:endParaRPr lang="en-US" dirty="0"/>
          </a:p>
        </p:txBody>
      </p:sp>
      <p:graphicFrame>
        <p:nvGraphicFramePr>
          <p:cNvPr id="8197" name="Object 5"/>
          <p:cNvGraphicFramePr>
            <a:graphicFrameLocks noChangeAspect="1"/>
          </p:cNvGraphicFramePr>
          <p:nvPr/>
        </p:nvGraphicFramePr>
        <p:xfrm>
          <a:off x="1600200" y="1371600"/>
          <a:ext cx="5626100" cy="2665411"/>
        </p:xfrm>
        <a:graphic>
          <a:graphicData uri="http://schemas.openxmlformats.org/presentationml/2006/ole">
            <p:oleObj spid="_x0000_s8197" name="Document" r:id="rId3" imgW="5739828" imgH="2985723" progId="Word.Document.12">
              <p:embed/>
            </p:oleObj>
          </a:graphicData>
        </a:graphic>
      </p:graphicFrame>
      <p:graphicFrame>
        <p:nvGraphicFramePr>
          <p:cNvPr id="8198" name="Object 6"/>
          <p:cNvGraphicFramePr>
            <a:graphicFrameLocks noChangeAspect="1"/>
          </p:cNvGraphicFramePr>
          <p:nvPr/>
        </p:nvGraphicFramePr>
        <p:xfrm>
          <a:off x="1676400" y="3962400"/>
          <a:ext cx="5572125" cy="2136775"/>
        </p:xfrm>
        <a:graphic>
          <a:graphicData uri="http://schemas.openxmlformats.org/presentationml/2006/ole">
            <p:oleObj spid="_x0000_s8198" name="Document" r:id="rId4" imgW="5739828" imgH="2546561" progId="Word.Document.12">
              <p:embed/>
            </p:oleObj>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Redundant picture SEI </a:t>
            </a:r>
            <a:r>
              <a:rPr lang="en-US" dirty="0" smtClean="0"/>
              <a:t>semantics</a:t>
            </a:r>
            <a:endParaRPr lang="en-US" dirty="0"/>
          </a:p>
        </p:txBody>
      </p:sp>
      <p:sp>
        <p:nvSpPr>
          <p:cNvPr id="3" name="Content Placeholder 2"/>
          <p:cNvSpPr>
            <a:spLocks noGrp="1"/>
          </p:cNvSpPr>
          <p:nvPr>
            <p:ph idx="1"/>
          </p:nvPr>
        </p:nvSpPr>
        <p:spPr/>
        <p:txBody>
          <a:bodyPr/>
          <a:lstStyle/>
          <a:p>
            <a:pPr marL="282575" indent="-282575" hangingPunct="0"/>
            <a:r>
              <a:rPr lang="en-US" sz="1800" dirty="0" err="1" smtClean="0"/>
              <a:t>pic_order_cnt_delta</a:t>
            </a:r>
            <a:r>
              <a:rPr lang="en-US" sz="1800" b="0" dirty="0" smtClean="0"/>
              <a:t> specifies the difference in </a:t>
            </a:r>
            <a:r>
              <a:rPr lang="en-US" sz="1800" b="0" dirty="0" err="1" smtClean="0"/>
              <a:t>PicOrderCntVal</a:t>
            </a:r>
            <a:r>
              <a:rPr lang="en-US" sz="1800" b="0" dirty="0" smtClean="0"/>
              <a:t> between primary coded picture and redundant coded picture.</a:t>
            </a:r>
            <a:br>
              <a:rPr lang="en-US" sz="1800" b="0" dirty="0" smtClean="0"/>
            </a:br>
            <a:r>
              <a:rPr lang="en-US" sz="1800" b="0" dirty="0" smtClean="0"/>
              <a:t>The derivation process for </a:t>
            </a:r>
            <a:r>
              <a:rPr lang="en-US" sz="1800" b="0" dirty="0" err="1" smtClean="0"/>
              <a:t>PicOrderCntVal</a:t>
            </a:r>
            <a:r>
              <a:rPr lang="en-US" sz="1800" b="0" dirty="0" smtClean="0"/>
              <a:t> of primary </a:t>
            </a:r>
            <a:r>
              <a:rPr lang="en-US" sz="1800" b="0" dirty="0" smtClean="0"/>
              <a:t>coded picture </a:t>
            </a:r>
            <a:r>
              <a:rPr lang="en-US" sz="1800" b="0" dirty="0" smtClean="0"/>
              <a:t>is the </a:t>
            </a:r>
            <a:r>
              <a:rPr lang="en-US" sz="1800" b="0" dirty="0" smtClean="0"/>
              <a:t>following</a:t>
            </a:r>
            <a:br>
              <a:rPr lang="en-US" sz="1800" b="0" dirty="0" smtClean="0"/>
            </a:br>
            <a:r>
              <a:rPr lang="en-US" sz="1800" b="0" dirty="0" smtClean="0"/>
              <a:t>	</a:t>
            </a:r>
            <a:r>
              <a:rPr lang="en-US" sz="1800" b="0" dirty="0" err="1" smtClean="0"/>
              <a:t>prmPicOrderCntVal</a:t>
            </a:r>
            <a:r>
              <a:rPr lang="en-US" sz="1800" b="0" dirty="0" smtClean="0"/>
              <a:t> = </a:t>
            </a:r>
            <a:r>
              <a:rPr lang="en-US" sz="1800" b="0" dirty="0" err="1" smtClean="0"/>
              <a:t>currPicOrderCntVal</a:t>
            </a:r>
            <a:r>
              <a:rPr lang="en-US" sz="1800" b="0" dirty="0" smtClean="0"/>
              <a:t> – </a:t>
            </a:r>
            <a:r>
              <a:rPr lang="en-US" sz="1800" b="0" dirty="0" err="1" smtClean="0"/>
              <a:t>pic_order_cnt_delta</a:t>
            </a:r>
            <a:r>
              <a:rPr lang="en-US" sz="1800" b="0" dirty="0" smtClean="0"/>
              <a:t/>
            </a:r>
            <a:br>
              <a:rPr lang="en-US" sz="1800" b="0" dirty="0" smtClean="0"/>
            </a:br>
            <a:r>
              <a:rPr lang="en-US" sz="1800" b="0" dirty="0" smtClean="0"/>
              <a:t>and </a:t>
            </a:r>
            <a:r>
              <a:rPr lang="en-US" sz="1800" b="0" dirty="0" smtClean="0"/>
              <a:t>for redundant </a:t>
            </a:r>
            <a:r>
              <a:rPr lang="en-US" sz="1800" b="0" dirty="0" smtClean="0"/>
              <a:t>coded picture </a:t>
            </a:r>
            <a:r>
              <a:rPr lang="en-US" sz="1800" b="0" dirty="0" smtClean="0"/>
              <a:t>is the following</a:t>
            </a:r>
            <a:r>
              <a:rPr lang="en-US" sz="1800" b="0" dirty="0" smtClean="0"/>
              <a:t>:</a:t>
            </a:r>
            <a:br>
              <a:rPr lang="en-US" sz="1800" b="0" dirty="0" smtClean="0"/>
            </a:br>
            <a:r>
              <a:rPr lang="en-US" sz="1800" b="0" dirty="0" smtClean="0"/>
              <a:t>	</a:t>
            </a:r>
            <a:r>
              <a:rPr lang="en-US" sz="1800" b="0" dirty="0" err="1" smtClean="0"/>
              <a:t>rdnPicOrderCntVal</a:t>
            </a:r>
            <a:r>
              <a:rPr lang="en-US" sz="1800" b="0" dirty="0" smtClean="0"/>
              <a:t> </a:t>
            </a:r>
            <a:r>
              <a:rPr lang="en-US" sz="1800" b="0" dirty="0" smtClean="0"/>
              <a:t> = </a:t>
            </a:r>
            <a:r>
              <a:rPr lang="en-US" sz="1800" b="0" dirty="0" err="1" smtClean="0"/>
              <a:t>currPicOrderCntVal</a:t>
            </a:r>
            <a:r>
              <a:rPr lang="en-US" sz="1800" b="0" dirty="0" smtClean="0"/>
              <a:t> + </a:t>
            </a:r>
            <a:r>
              <a:rPr lang="en-US" sz="1800" b="0" dirty="0" err="1" smtClean="0"/>
              <a:t>pic_order_cnt_delta</a:t>
            </a:r>
            <a:r>
              <a:rPr lang="en-US" sz="1800" b="0" dirty="0" smtClean="0"/>
              <a:t/>
            </a:r>
            <a:br>
              <a:rPr lang="en-US" sz="1800" b="0" dirty="0" smtClean="0"/>
            </a:br>
            <a:r>
              <a:rPr lang="en-US" sz="1800" b="0" dirty="0" smtClean="0"/>
              <a:t>The </a:t>
            </a:r>
            <a:r>
              <a:rPr lang="en-US" sz="1800" b="0" dirty="0" smtClean="0"/>
              <a:t>value of </a:t>
            </a:r>
            <a:r>
              <a:rPr lang="en-US" sz="1800" b="0" dirty="0" err="1" smtClean="0"/>
              <a:t>pic_order_cnt_delta</a:t>
            </a:r>
            <a:r>
              <a:rPr lang="en-US" sz="1800" b="0" dirty="0" smtClean="0"/>
              <a:t> shall be in the range of 0 to 256, inclusive.</a:t>
            </a:r>
          </a:p>
          <a:p>
            <a:pPr marL="282575" indent="-282575" algn="just" hangingPunct="0">
              <a:spcBef>
                <a:spcPts val="1200"/>
              </a:spcBef>
            </a:pPr>
            <a:r>
              <a:rPr lang="en-US" sz="1800" dirty="0" err="1" smtClean="0"/>
              <a:t>prm_poc_reset_flag</a:t>
            </a:r>
            <a:r>
              <a:rPr lang="en-US" sz="1800" b="0" dirty="0" smtClean="0"/>
              <a:t> equal to 1 specifies that primary </a:t>
            </a:r>
            <a:r>
              <a:rPr lang="en-US" sz="1800" b="0" dirty="0" smtClean="0"/>
              <a:t>coded picture </a:t>
            </a:r>
            <a:r>
              <a:rPr lang="en-US" sz="1800" b="0" dirty="0" smtClean="0"/>
              <a:t>is an IRAP picture with </a:t>
            </a:r>
            <a:r>
              <a:rPr lang="en-US" sz="1800" b="0" dirty="0" err="1" smtClean="0"/>
              <a:t>NoRaslOutputFlag</a:t>
            </a:r>
            <a:r>
              <a:rPr lang="en-US" sz="1800" b="0" dirty="0" smtClean="0"/>
              <a:t> equal to 1 and the picture order count for the primary </a:t>
            </a:r>
            <a:r>
              <a:rPr lang="en-US" sz="1800" b="0" dirty="0" smtClean="0"/>
              <a:t>coded picture is </a:t>
            </a:r>
            <a:r>
              <a:rPr lang="en-US" sz="1800" b="0" dirty="0" smtClean="0"/>
              <a:t>equal to 0. </a:t>
            </a:r>
            <a:r>
              <a:rPr lang="en-US" sz="1800" b="0" dirty="0" err="1" smtClean="0"/>
              <a:t>prm_poc_reset_flag</a:t>
            </a:r>
            <a:r>
              <a:rPr lang="en-US" sz="1800" b="0" dirty="0" smtClean="0"/>
              <a:t> equal to 0 specifies that primary </a:t>
            </a:r>
            <a:r>
              <a:rPr lang="en-US" sz="1800" b="0" dirty="0" smtClean="0"/>
              <a:t>coded picture </a:t>
            </a:r>
            <a:r>
              <a:rPr lang="en-US" sz="1800" b="0" dirty="0" smtClean="0"/>
              <a:t>is not an IRAP picture with </a:t>
            </a:r>
            <a:r>
              <a:rPr lang="en-US" sz="1800" b="0" dirty="0" err="1" smtClean="0"/>
              <a:t>NoRaslOutputFlag</a:t>
            </a:r>
            <a:r>
              <a:rPr lang="en-US" sz="1800" b="0" dirty="0" smtClean="0"/>
              <a:t> equal to 1.</a:t>
            </a:r>
          </a:p>
          <a:p>
            <a:endParaRPr lang="en-US"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Constraints</a:t>
            </a:r>
            <a:endParaRPr lang="en-US" dirty="0"/>
          </a:p>
        </p:txBody>
      </p:sp>
      <p:sp>
        <p:nvSpPr>
          <p:cNvPr id="3" name="Content Placeholder 2"/>
          <p:cNvSpPr>
            <a:spLocks noGrp="1"/>
          </p:cNvSpPr>
          <p:nvPr>
            <p:ph idx="1"/>
          </p:nvPr>
        </p:nvSpPr>
        <p:spPr/>
        <p:txBody>
          <a:bodyPr/>
          <a:lstStyle/>
          <a:p>
            <a:pPr>
              <a:spcBef>
                <a:spcPts val="1200"/>
              </a:spcBef>
            </a:pPr>
            <a:r>
              <a:rPr lang="en-US" sz="1300" b="0" dirty="0" err="1" smtClean="0"/>
              <a:t>PicOutputFlag</a:t>
            </a:r>
            <a:r>
              <a:rPr lang="en-US" sz="1300" b="0" dirty="0" smtClean="0"/>
              <a:t> </a:t>
            </a:r>
            <a:r>
              <a:rPr lang="en-US" sz="1300" b="0" dirty="0" smtClean="0"/>
              <a:t>equal to 0 for redundant pictures</a:t>
            </a:r>
          </a:p>
          <a:p>
            <a:pPr>
              <a:spcBef>
                <a:spcPts val="1200"/>
              </a:spcBef>
            </a:pPr>
            <a:r>
              <a:rPr lang="en-US" sz="1300" b="0" dirty="0" smtClean="0"/>
              <a:t>It </a:t>
            </a:r>
            <a:r>
              <a:rPr lang="en-US" sz="1300" b="0" dirty="0" smtClean="0"/>
              <a:t>is not allowed to use redundant pictures as reference picture</a:t>
            </a:r>
          </a:p>
          <a:p>
            <a:pPr>
              <a:spcBef>
                <a:spcPts val="1200"/>
              </a:spcBef>
            </a:pPr>
            <a:r>
              <a:rPr lang="en-US" sz="1300" b="0" dirty="0" err="1" smtClean="0"/>
              <a:t>sps_temporal_mvp_enabled_flag</a:t>
            </a:r>
            <a:r>
              <a:rPr lang="en-US" sz="1300" b="0" dirty="0" smtClean="0"/>
              <a:t> </a:t>
            </a:r>
            <a:r>
              <a:rPr lang="en-US" sz="1300" b="0" dirty="0" smtClean="0"/>
              <a:t>should be equal to 0 for pictures which uses primary picture as reference picture.</a:t>
            </a:r>
          </a:p>
          <a:p>
            <a:pPr>
              <a:spcBef>
                <a:spcPts val="1200"/>
              </a:spcBef>
            </a:pPr>
            <a:r>
              <a:rPr lang="en-US" sz="1300" b="0" dirty="0" err="1" smtClean="0"/>
              <a:t>vps_poc_proportional_to_timing_flag</a:t>
            </a:r>
            <a:r>
              <a:rPr lang="en-US" sz="1300" b="0" dirty="0" smtClean="0"/>
              <a:t>(</a:t>
            </a:r>
            <a:r>
              <a:rPr lang="en-US" sz="1300" b="0" dirty="0" err="1" smtClean="0"/>
              <a:t>vui_poc_proportional_to_timing_flag</a:t>
            </a:r>
            <a:r>
              <a:rPr lang="en-US" sz="1300" b="0" dirty="0" smtClean="0"/>
              <a:t>) should be set to 0 to indicate that the picture order count value for each picture in the CVS that is not the first picture in the CVS, in decoding order, may or may not be proportional to the output time of the picture relative to the output time of the first picture in the CVS.</a:t>
            </a:r>
          </a:p>
          <a:p>
            <a:pPr>
              <a:spcBef>
                <a:spcPts val="1200"/>
              </a:spcBef>
            </a:pPr>
            <a:r>
              <a:rPr lang="en-US" sz="1300" b="0" dirty="0" smtClean="0"/>
              <a:t>One </a:t>
            </a:r>
            <a:r>
              <a:rPr lang="en-US" sz="1300" b="0" dirty="0" smtClean="0"/>
              <a:t>of the solution for output timing decoder conformance with redundant picture in CVS with </a:t>
            </a:r>
            <a:r>
              <a:rPr lang="en-US" sz="1300" b="0" dirty="0" err="1" smtClean="0"/>
              <a:t>PicOrderCntVal</a:t>
            </a:r>
            <a:r>
              <a:rPr lang="en-US" sz="1300" b="0" dirty="0" smtClean="0"/>
              <a:t> different from primary picture is to use </a:t>
            </a:r>
            <a:r>
              <a:rPr lang="en-US" sz="1300" b="0" dirty="0" err="1" smtClean="0"/>
              <a:t>PicOrderCntVal</a:t>
            </a:r>
            <a:r>
              <a:rPr lang="en-US" sz="1300" b="0" dirty="0" smtClean="0"/>
              <a:t> multiplied by 2 and to use odd values of </a:t>
            </a:r>
            <a:r>
              <a:rPr lang="en-US" sz="1300" b="0" dirty="0" err="1" smtClean="0"/>
              <a:t>PicOrderCntVal</a:t>
            </a:r>
            <a:r>
              <a:rPr lang="en-US" sz="1300" b="0" dirty="0" smtClean="0"/>
              <a:t> for redundant pictures. In this case the value of </a:t>
            </a:r>
            <a:r>
              <a:rPr lang="en-US" sz="1300" b="0" dirty="0" smtClean="0"/>
              <a:t>vps_num_ticks_poc_diff_one_minus1 (</a:t>
            </a:r>
            <a:r>
              <a:rPr lang="en-US" sz="1300" b="0" dirty="0" smtClean="0"/>
              <a:t>vui_num_ticks_poc_diff_one_minus1) plus 1 should be  </a:t>
            </a:r>
            <a:r>
              <a:rPr lang="en-US" sz="1300" b="0" dirty="0" smtClean="0"/>
              <a:t>divided </a:t>
            </a:r>
            <a:r>
              <a:rPr lang="en-US" sz="1300" b="0" dirty="0" smtClean="0"/>
              <a:t>by 2.</a:t>
            </a:r>
          </a:p>
          <a:p>
            <a:pPr>
              <a:spcBef>
                <a:spcPts val="1200"/>
              </a:spcBef>
            </a:pPr>
            <a:r>
              <a:rPr lang="en-US" sz="1300" b="0" dirty="0" smtClean="0"/>
              <a:t>The </a:t>
            </a:r>
            <a:r>
              <a:rPr lang="en-US" sz="1300" b="0" dirty="0" smtClean="0"/>
              <a:t>other way for output timing decoder conformance with redundant picture is to use the picture timing SEI message with variables </a:t>
            </a:r>
            <a:r>
              <a:rPr lang="en-US" sz="1300" b="0" dirty="0" err="1" smtClean="0"/>
              <a:t>DpbOutputTime</a:t>
            </a:r>
            <a:r>
              <a:rPr lang="en-US" sz="1300" b="0" dirty="0" smtClean="0"/>
              <a:t>, </a:t>
            </a:r>
            <a:r>
              <a:rPr lang="en-US" sz="1300" b="0" dirty="0" err="1" smtClean="0"/>
              <a:t>picDpbOutputDelay</a:t>
            </a:r>
            <a:r>
              <a:rPr lang="en-US" sz="1300" b="0" dirty="0" smtClean="0"/>
              <a:t> and </a:t>
            </a:r>
            <a:r>
              <a:rPr lang="en-US" sz="1300" b="0" dirty="0" err="1" smtClean="0"/>
              <a:t>DpbDelayOffset</a:t>
            </a:r>
            <a:r>
              <a:rPr lang="en-US" sz="1300" b="0" dirty="0" smtClean="0"/>
              <a:t> described in C.3.3 for correct output of pictures followed by redundant picture</a:t>
            </a:r>
            <a:r>
              <a:rPr lang="en-US" sz="1300" b="0" dirty="0" smtClean="0"/>
              <a:t>.</a:t>
            </a:r>
            <a:endParaRPr lang="en-US" sz="1300" b="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a:t>
            </a:r>
            <a:endParaRPr lang="en-US" dirty="0"/>
          </a:p>
        </p:txBody>
      </p:sp>
      <p:sp>
        <p:nvSpPr>
          <p:cNvPr id="3" name="Content Placeholder 2"/>
          <p:cNvSpPr>
            <a:spLocks noGrp="1"/>
          </p:cNvSpPr>
          <p:nvPr>
            <p:ph idx="1"/>
          </p:nvPr>
        </p:nvSpPr>
        <p:spPr/>
        <p:txBody>
          <a:bodyPr/>
          <a:lstStyle/>
          <a:p>
            <a:pPr marL="282575" indent="-282575">
              <a:lnSpc>
                <a:spcPct val="125000"/>
              </a:lnSpc>
            </a:pPr>
            <a:r>
              <a:rPr lang="en-US" sz="1800" dirty="0" smtClean="0"/>
              <a:t>Increases the error robustness in error prone channels</a:t>
            </a:r>
          </a:p>
          <a:p>
            <a:pPr marL="282575" indent="-282575">
              <a:lnSpc>
                <a:spcPct val="125000"/>
              </a:lnSpc>
            </a:pPr>
            <a:r>
              <a:rPr lang="en-US" sz="1800" dirty="0" smtClean="0"/>
              <a:t>Auto recovering features in combination with MDC</a:t>
            </a:r>
          </a:p>
          <a:p>
            <a:pPr marL="282575" indent="-282575">
              <a:lnSpc>
                <a:spcPct val="125000"/>
              </a:lnSpc>
            </a:pPr>
            <a:r>
              <a:rPr lang="en-US" sz="1800" dirty="0" smtClean="0"/>
              <a:t>Provide much more dynamic quality in case of high loss and bursts</a:t>
            </a:r>
          </a:p>
          <a:p>
            <a:pPr marL="282575" indent="-282575">
              <a:lnSpc>
                <a:spcPct val="125000"/>
              </a:lnSpc>
            </a:pPr>
            <a:r>
              <a:rPr lang="en-US" sz="1800" dirty="0" smtClean="0"/>
              <a:t>Allows to discard the redundant picture from decoding order if the primary </a:t>
            </a:r>
            <a:r>
              <a:rPr lang="en-US" sz="1800" dirty="0" smtClean="0"/>
              <a:t>picture </a:t>
            </a:r>
            <a:r>
              <a:rPr lang="en-US" sz="1800" dirty="0" smtClean="0"/>
              <a:t>is successfully decoded</a:t>
            </a:r>
          </a:p>
          <a:p>
            <a:pPr marL="282575" indent="-282575">
              <a:lnSpc>
                <a:spcPct val="125000"/>
              </a:lnSpc>
            </a:pPr>
            <a:r>
              <a:rPr lang="en-US" sz="1800" dirty="0" smtClean="0"/>
              <a:t>Do not provide the delay for decoder state recovering</a:t>
            </a:r>
          </a:p>
          <a:p>
            <a:pPr marL="282575" indent="-282575">
              <a:lnSpc>
                <a:spcPct val="125000"/>
              </a:lnSpc>
            </a:pPr>
            <a:r>
              <a:rPr lang="en-US" sz="1800" dirty="0" smtClean="0"/>
              <a:t>Uses an existing apparatus for protecting video from packet loss</a:t>
            </a:r>
          </a:p>
          <a:p>
            <a:pPr marL="282575" indent="-282575">
              <a:lnSpc>
                <a:spcPct val="125000"/>
              </a:lnSpc>
            </a:pPr>
            <a:r>
              <a:rPr lang="en-US" sz="1800" dirty="0" smtClean="0"/>
              <a:t>Uses an existing memory</a:t>
            </a:r>
          </a:p>
          <a:p>
            <a:pPr marL="282575" indent="-282575">
              <a:lnSpc>
                <a:spcPct val="125000"/>
              </a:lnSpc>
            </a:pPr>
            <a:r>
              <a:rPr lang="en-US" sz="1800" dirty="0" smtClean="0"/>
              <a:t>Just </a:t>
            </a:r>
            <a:r>
              <a:rPr lang="en-US" sz="1800" dirty="0" smtClean="0"/>
              <a:t>HLS to provide such functionality</a:t>
            </a:r>
          </a:p>
          <a:p>
            <a:pPr marL="282575" indent="-282575">
              <a:lnSpc>
                <a:spcPct val="125000"/>
              </a:lnSpc>
            </a:pPr>
            <a:r>
              <a:rPr lang="en-US" sz="1800" dirty="0" smtClean="0"/>
              <a:t>Simple for implementation</a:t>
            </a:r>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impairment </a:t>
            </a:r>
            <a:r>
              <a:rPr lang="en-US" dirty="0" smtClean="0"/>
              <a:t>ranges for </a:t>
            </a:r>
            <a:r>
              <a:rPr lang="en-US" dirty="0" smtClean="0"/>
              <a:t>different service level agreements </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11266" name="Object 2"/>
          <p:cNvGraphicFramePr>
            <a:graphicFrameLocks noChangeAspect="1"/>
          </p:cNvGraphicFramePr>
          <p:nvPr/>
        </p:nvGraphicFramePr>
        <p:xfrm>
          <a:off x="685800" y="1600200"/>
          <a:ext cx="7846268" cy="4377500"/>
        </p:xfrm>
        <a:graphic>
          <a:graphicData uri="http://schemas.openxmlformats.org/presentationml/2006/ole">
            <p:oleObj spid="_x0000_s11266" name="Document" r:id="rId3" imgW="6072373" imgH="3387509" progId="Word.Document.12">
              <p:embed/>
            </p:oleObj>
          </a:graphicData>
        </a:graphic>
      </p:graphicFrame>
    </p:spTree>
  </p:cSld>
  <p:clrMapOvr>
    <a:masterClrMapping/>
  </p:clrMapOvr>
</p:sld>
</file>

<file path=ppt/theme/theme1.xml><?xml version="1.0" encoding="utf-8"?>
<a:theme xmlns:a="http://schemas.openxmlformats.org/drawingml/2006/main" name="Theme1">
  <a:themeElements>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fontScheme name="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bg2"/>
          </a:solidFill>
        </a:ln>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a:noFill/>
      </a:spPr>
      <a:bodyPr wrap="square" rtlCol="0">
        <a:noAutofit/>
      </a:bodyPr>
      <a:lstStyle>
        <a:defPPr>
          <a:defRPr dirty="0"/>
        </a:defPPr>
      </a:lstStyle>
    </a:txDef>
  </a:objectDefaults>
  <a:extraClrSchemeLst>
    <a:extraClrScheme>
      <a:clrScheme name="默认设计模板 1">
        <a:dk1>
          <a:srgbClr val="B2B2B2"/>
        </a:dk1>
        <a:lt1>
          <a:srgbClr val="FFFFFF"/>
        </a:lt1>
        <a:dk2>
          <a:srgbClr val="990000"/>
        </a:dk2>
        <a:lt2>
          <a:srgbClr val="2D2015"/>
        </a:lt2>
        <a:accent1>
          <a:srgbClr val="99CCFF"/>
        </a:accent1>
        <a:accent2>
          <a:srgbClr val="669900"/>
        </a:accent2>
        <a:accent3>
          <a:srgbClr val="FFFFFF"/>
        </a:accent3>
        <a:accent4>
          <a:srgbClr val="979797"/>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默认设计模板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默认设计模板 4">
        <a:dk1>
          <a:srgbClr val="B2B2B2"/>
        </a:dk1>
        <a:lt1>
          <a:srgbClr val="FFFFFF"/>
        </a:lt1>
        <a:dk2>
          <a:srgbClr val="990000"/>
        </a:dk2>
        <a:lt2>
          <a:srgbClr val="2D2015"/>
        </a:lt2>
        <a:accent1>
          <a:srgbClr val="CCFF99"/>
        </a:accent1>
        <a:accent2>
          <a:srgbClr val="99CCCC"/>
        </a:accent2>
        <a:accent3>
          <a:srgbClr val="FFFFFF"/>
        </a:accent3>
        <a:accent4>
          <a:srgbClr val="979797"/>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默认设计模板 5">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默认设计模板 6">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7">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默认设计模板 8">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9">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默认设计模板 10">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默认设计模板 11">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默认设计模板 12">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默认设计模板 13">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bwMode="gray">
        <a:noFill/>
        <a:ln w="9525" algn="ctr">
          <a:noFill/>
          <a:miter lim="800000"/>
          <a:headEnd/>
          <a:tailEnd/>
        </a:ln>
      </a:spPr>
      <a:bodyPr wrap="square">
        <a:noAutofit/>
      </a:bodyPr>
      <a:lstStyle>
        <a:defPPr eaLnBrk="0" hangingPunct="0">
          <a:defRPr sz="3200" b="1" dirty="0" smtClean="0">
            <a:solidFill>
              <a:srgbClr val="000000"/>
            </a:solidFill>
            <a:latin typeface="微软雅黑" pitchFamily="34" charset="-122"/>
            <a:ea typeface="微软雅黑" pitchFamily="34" charset="-122"/>
          </a:defRPr>
        </a:defPPr>
      </a:lstStyle>
    </a:tx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SharePoint Conference 2009 4x3">
  <a:themeElements>
    <a:clrScheme name="Custom 15">
      <a:dk1>
        <a:sysClr val="windowText" lastClr="000000"/>
      </a:dk1>
      <a:lt1>
        <a:sysClr val="window" lastClr="FFFFFF"/>
      </a:lt1>
      <a:dk2>
        <a:srgbClr val="535455"/>
      </a:dk2>
      <a:lt2>
        <a:srgbClr val="FDE9D3"/>
      </a:lt2>
      <a:accent1>
        <a:srgbClr val="F79524"/>
      </a:accent1>
      <a:accent2>
        <a:srgbClr val="F7BC24"/>
      </a:accent2>
      <a:accent3>
        <a:srgbClr val="8E8E8E"/>
      </a:accent3>
      <a:accent4>
        <a:srgbClr val="2C3BAA"/>
      </a:accent4>
      <a:accent5>
        <a:srgbClr val="1D739C"/>
      </a:accent5>
      <a:accent6>
        <a:srgbClr val="1E9C7C"/>
      </a:accent6>
      <a:hlink>
        <a:srgbClr val="B3BAEB"/>
      </a:hlink>
      <a:folHlink>
        <a:srgbClr val="6BBBE3"/>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smtClean="0">
            <a:gradFill>
              <a:gsLst>
                <a:gs pos="0">
                  <a:srgbClr val="FFFFFF"/>
                </a:gs>
                <a:gs pos="100000">
                  <a:srgbClr val="FFFFFF"/>
                </a:gs>
              </a:gsLst>
              <a:lin ang="5400000" scaled="0"/>
            </a:gradFill>
          </a:defRPr>
        </a:defPPr>
      </a:lstStyle>
      <a:style>
        <a:lnRef idx="0">
          <a:schemeClr val="accent1"/>
        </a:lnRef>
        <a:fillRef idx="3">
          <a:schemeClr val="accent1"/>
        </a:fillRef>
        <a:effectRef idx="3">
          <a:schemeClr val="accent1"/>
        </a:effectRef>
        <a:fontRef idx="minor">
          <a:schemeClr val="lt1"/>
        </a:fontRef>
      </a:style>
    </a:spDef>
    <a:txDef>
      <a:spPr>
        <a:noFill/>
      </a:spPr>
      <a:bodyPr wrap="none" lIns="0" tIns="0" rIns="0" bIns="0" rtlCol="0">
        <a:spAutoFit/>
      </a:bodyPr>
      <a:lstStyle>
        <a:defPPr>
          <a:defRPr sz="2400" dirty="0" err="1" smtClean="0">
            <a:gradFill>
              <a:gsLst>
                <a:gs pos="0">
                  <a:schemeClr val="tx1"/>
                </a:gs>
                <a:gs pos="86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7595</TotalTime>
  <Words>772</Words>
  <Application>Microsoft Office PowerPoint</Application>
  <PresentationFormat>On-screen Show (4:3)</PresentationFormat>
  <Paragraphs>71</Paragraphs>
  <Slides>22</Slides>
  <Notes>2</Notes>
  <HiddenSlides>0</HiddenSlides>
  <MMClips>0</MMClips>
  <ScaleCrop>false</ScaleCrop>
  <HeadingPairs>
    <vt:vector size="6" baseType="variant">
      <vt:variant>
        <vt:lpstr>Theme</vt:lpstr>
      </vt:variant>
      <vt:variant>
        <vt:i4>5</vt:i4>
      </vt:variant>
      <vt:variant>
        <vt:lpstr>Embedded OLE Servers</vt:lpstr>
      </vt:variant>
      <vt:variant>
        <vt:i4>2</vt:i4>
      </vt:variant>
      <vt:variant>
        <vt:lpstr>Slide Titles</vt:lpstr>
      </vt:variant>
      <vt:variant>
        <vt:i4>22</vt:i4>
      </vt:variant>
    </vt:vector>
  </HeadingPairs>
  <TitlesOfParts>
    <vt:vector size="29" baseType="lpstr">
      <vt:lpstr>Theme1</vt:lpstr>
      <vt:lpstr>Custom Design</vt:lpstr>
      <vt:lpstr>1_Custom Design</vt:lpstr>
      <vt:lpstr>2_Custom Design</vt:lpstr>
      <vt:lpstr>1_SharePoint Conference 2009 4x3</vt:lpstr>
      <vt:lpstr>Microsoft Visio Drawing</vt:lpstr>
      <vt:lpstr>Microsoft Office Word Document</vt:lpstr>
      <vt:lpstr>Redundant picture SEI message</vt:lpstr>
      <vt:lpstr>Abstract</vt:lpstr>
      <vt:lpstr>Introduction</vt:lpstr>
      <vt:lpstr>Description</vt:lpstr>
      <vt:lpstr>Redundant picture SEI syntax</vt:lpstr>
      <vt:lpstr>Redundant picture SEI semantics</vt:lpstr>
      <vt:lpstr>Constraints</vt:lpstr>
      <vt:lpstr>Benefits</vt:lpstr>
      <vt:lpstr>Network impairment ranges for different service level agreements </vt:lpstr>
      <vt:lpstr>Different PLC methods comparison</vt:lpstr>
      <vt:lpstr>MDC + redundant pictures</vt:lpstr>
      <vt:lpstr>Regular scheme with short intra period</vt:lpstr>
      <vt:lpstr>Golden frames (pyramidal scheme)</vt:lpstr>
      <vt:lpstr>Multi Description Video Coding (MDC)</vt:lpstr>
      <vt:lpstr>MDC + redundant B-pictures</vt:lpstr>
      <vt:lpstr>MDC + redundant P-pictures</vt:lpstr>
      <vt:lpstr>MDC + P&amp;B redundant pictures</vt:lpstr>
      <vt:lpstr>Protecting IRAP picture from loss</vt:lpstr>
      <vt:lpstr>Reduced size redundant frames</vt:lpstr>
      <vt:lpstr>Results of simulations</vt:lpstr>
      <vt:lpstr>Conclusion</vt:lpstr>
      <vt:lpstr>Slide 22</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Inter-layer prediction modes based on base layer sharpness filter</dc:title>
  <dc:creator>Sychev Maxim</dc:creator>
  <cp:lastModifiedBy>Sychev Maxim</cp:lastModifiedBy>
  <cp:revision>96</cp:revision>
  <dcterms:created xsi:type="dcterms:W3CDTF">2013-07-24T13:50:57Z</dcterms:created>
  <dcterms:modified xsi:type="dcterms:W3CDTF">2014-03-18T15:58:18Z</dcterms:modified>
</cp:coreProperties>
</file>