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406" r:id="rId2"/>
    <p:sldId id="435" r:id="rId3"/>
    <p:sldId id="436" r:id="rId4"/>
    <p:sldId id="446" r:id="rId5"/>
    <p:sldId id="437" r:id="rId6"/>
    <p:sldId id="439" r:id="rId7"/>
    <p:sldId id="444" r:id="rId8"/>
    <p:sldId id="434" r:id="rId9"/>
  </p:sldIdLst>
  <p:sldSz cx="9144000" cy="6858000" type="screen4x3"/>
  <p:notesSz cx="9926638" cy="6797675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D6D00"/>
    <a:srgbClr val="CCECFF"/>
    <a:srgbClr val="FFFF99"/>
    <a:srgbClr val="CCFF99"/>
    <a:srgbClr val="66CCFF"/>
    <a:srgbClr val="FFCCFF"/>
    <a:srgbClr val="20588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0A1B5D5-9B99-4C35-A422-299274C87663}" styleName="中等深淺樣式 1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27102A9-8310-4765-A935-A1911B00CA55}" styleName="淺色樣式 1 - 輔色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66" autoAdjust="0"/>
    <p:restoredTop sz="89601" autoAdjust="0"/>
  </p:normalViewPr>
  <p:slideViewPr>
    <p:cSldViewPr snapToObjects="1">
      <p:cViewPr varScale="1">
        <p:scale>
          <a:sx n="100" d="100"/>
          <a:sy n="100" d="100"/>
        </p:scale>
        <p:origin x="-18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2" d="100"/>
          <a:sy n="52" d="100"/>
        </p:scale>
        <p:origin x="-1950" y="-96"/>
      </p:cViewPr>
      <p:guideLst>
        <p:guide orient="horz" pos="2141"/>
        <p:guide pos="31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150A652D-AB22-4B75-AD19-05C63CB70D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3552" y="3228896"/>
            <a:ext cx="7279535" cy="305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F2F46781-0322-43BD-9B75-18D8508F3C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CE0F-CF44-4C7E-B53A-DDBC65E5FEB9}" type="slidenum">
              <a:rPr lang="en-US" smtClean="0"/>
              <a:pPr/>
              <a:t>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  <a:cs typeface="+mn-cs"/>
              </a:rPr>
              <a:t>JCT3V-E0183</a:t>
            </a:r>
            <a:endParaRPr lang="zh-TW" altLang="en-US" sz="1400" b="1" dirty="0">
              <a:solidFill>
                <a:srgbClr val="E86C1F"/>
              </a:solidFill>
              <a:ea typeface="新細明體" charset="-120"/>
              <a:cs typeface="+mn-cs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zh-TW"/>
              <a:t>Title: Arial Bold 32pt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en-US" altLang="zh-TW"/>
              <a:t>Subtitle: Arial 24pt</a:t>
            </a:r>
          </a:p>
        </p:txBody>
      </p:sp>
      <p:sp>
        <p:nvSpPr>
          <p:cNvPr id="13" name="Text Box 13"/>
          <p:cNvSpPr txBox="1">
            <a:spLocks noChangeArrowheads="1"/>
          </p:cNvSpPr>
          <p:nvPr userDrawn="1"/>
        </p:nvSpPr>
        <p:spPr bwMode="auto">
          <a:xfrm>
            <a:off x="4800601" y="5621338"/>
            <a:ext cx="4033838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5</a:t>
            </a:r>
            <a:r>
              <a:rPr lang="en-US" altLang="zh-TW" sz="1400" baseline="30000" dirty="0" smtClean="0">
                <a:ea typeface="SimHei" pitchFamily="2" charset="-122"/>
              </a:rPr>
              <a:t>th</a:t>
            </a:r>
            <a:r>
              <a:rPr lang="en-US" altLang="zh-TW" sz="1400" dirty="0" smtClean="0">
                <a:ea typeface="SimHei" pitchFamily="2" charset="-122"/>
              </a:rPr>
              <a:t>  JCT3V Meeting </a:t>
            </a:r>
            <a:r>
              <a:rPr kumimoji="1" lang="en-US" altLang="zh-TW" sz="1400" kern="1200" dirty="0" smtClean="0">
                <a:solidFill>
                  <a:schemeClr val="tx1"/>
                </a:solidFill>
                <a:latin typeface="Arial" charset="0"/>
                <a:ea typeface="SimHei" pitchFamily="2" charset="-122"/>
                <a:cs typeface="Arial" charset="0"/>
              </a:rPr>
              <a:t>in </a:t>
            </a:r>
            <a:r>
              <a:rPr kumimoji="1" lang="en-CA" altLang="zh-TW" sz="1400" kern="1200" dirty="0" smtClean="0">
                <a:solidFill>
                  <a:schemeClr val="tx1"/>
                </a:solidFill>
                <a:latin typeface="Arial" charset="0"/>
                <a:ea typeface="SimHei" pitchFamily="2" charset="-122"/>
                <a:cs typeface="Arial" charset="0"/>
              </a:rPr>
              <a:t>Vienna</a:t>
            </a:r>
            <a:endParaRPr kumimoji="1" lang="en-US" altLang="zh-TW" sz="1400" kern="1200" dirty="0" smtClean="0">
              <a:solidFill>
                <a:schemeClr val="tx1"/>
              </a:solidFill>
              <a:latin typeface="Arial" charset="0"/>
              <a:ea typeface="SimHei" pitchFamily="2" charset="-122"/>
              <a:cs typeface="Arial" charset="0"/>
            </a:endParaRPr>
          </a:p>
          <a:p>
            <a:pPr algn="r" fontAlgn="ctr">
              <a:spcBef>
                <a:spcPct val="20000"/>
              </a:spcBef>
            </a:pP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27</a:t>
            </a:r>
            <a:r>
              <a:rPr kumimoji="1" lang="en-CA" sz="1400" kern="1200" baseline="300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th</a:t>
            </a: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 Jul – 2</a:t>
            </a:r>
            <a:r>
              <a:rPr kumimoji="1" lang="en-CA" sz="1400" kern="1200" baseline="300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nd</a:t>
            </a: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 Aug. 2013</a:t>
            </a:r>
            <a:endParaRPr lang="en-US" altLang="zh-TW" sz="1000" dirty="0">
              <a:ea typeface="SimHei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45018-0976-42E3-9BAE-1051E5FC0B3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6B327-6ECF-4638-AF55-1F616ABA456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1746F-F0E7-4298-B3A3-1A8C8228A02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EEF4E-5E98-4FE8-8110-5B6887B07F4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CCA7C-D523-4022-B4E2-912C76C8447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C89C3-C8B5-45B1-8BC9-2820BED3FAB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60174-70CD-4599-9C65-362A50E26FA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078AB-0404-4CE7-B3B2-C3B004FD531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7A521-FE53-4BCE-B70E-0091FEB56AE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BD4CB-C660-4DB9-9C2F-200B6C3F3C3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554F8-3353-452C-A753-334CFA90DDE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4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TW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E3A18AE-C5A5-4229-8CCC-CCA56E09B2F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7567613" y="165100"/>
            <a:ext cx="14049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kumimoji="1" lang="en-US" altLang="zh-TW" sz="1400" b="1" kern="1200" dirty="0" smtClean="0">
                <a:solidFill>
                  <a:srgbClr val="E86C1F"/>
                </a:solidFill>
                <a:latin typeface="Arial" charset="0"/>
                <a:ea typeface="SimHei" pitchFamily="2" charset="-122"/>
                <a:cs typeface="Arial" charset="0"/>
              </a:rPr>
              <a:t>JCT3V-E0183</a:t>
            </a:r>
            <a:endParaRPr kumimoji="1" lang="zh-TW" altLang="en-US" sz="1400" b="1" kern="1200" dirty="0">
              <a:solidFill>
                <a:srgbClr val="E86C1F"/>
              </a:solidFill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  <p:sldLayoutId id="214748419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53579" y="2673350"/>
            <a:ext cx="8006853" cy="1441450"/>
          </a:xfrm>
        </p:spPr>
        <p:txBody>
          <a:bodyPr/>
          <a:lstStyle/>
          <a:p>
            <a:r>
              <a:rPr lang="en-CA" dirty="0" smtClean="0"/>
              <a:t>JCT3V-E0183</a:t>
            </a:r>
            <a:br>
              <a:rPr lang="en-CA" dirty="0" smtClean="0"/>
            </a:br>
            <a:r>
              <a:rPr lang="en-CA" smtClean="0"/>
              <a:t>3D-CE3.h related: An </a:t>
            </a:r>
            <a:r>
              <a:rPr lang="en-CA" dirty="0" smtClean="0"/>
              <a:t>additional texture merging candidate in 3D-HEVC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4233446"/>
            <a:ext cx="784383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Kai Zhang, Jicheng An, </a:t>
            </a:r>
            <a:r>
              <a:rPr lang="en-US" sz="2000" dirty="0" err="1" smtClean="0"/>
              <a:t>Jian</a:t>
            </a:r>
            <a:r>
              <a:rPr lang="en-US" sz="2000" dirty="0" smtClean="0"/>
              <a:t>-Liang Lin, Yu-Lin Chang, Shawmin Lei</a:t>
            </a:r>
            <a:endParaRPr lang="en-US" sz="2000" baseline="30000" dirty="0" smtClean="0"/>
          </a:p>
          <a:p>
            <a:pPr algn="ctr"/>
            <a:endParaRPr lang="en-US" sz="2000" baseline="30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Summary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23950"/>
            <a:ext cx="8712969" cy="4954588"/>
          </a:xfrm>
        </p:spPr>
        <p:txBody>
          <a:bodyPr/>
          <a:lstStyle/>
          <a:p>
            <a:r>
              <a:rPr lang="en-US" dirty="0" smtClean="0"/>
              <a:t>Background</a:t>
            </a:r>
          </a:p>
          <a:p>
            <a:pPr lvl="1"/>
            <a:r>
              <a:rPr lang="en-US" dirty="0" smtClean="0"/>
              <a:t>JCT3V-D0109 proposes an additional inter-view merging candidate </a:t>
            </a:r>
            <a:r>
              <a:rPr lang="en-CA" dirty="0" smtClean="0"/>
              <a:t>in texture coding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Inherit motion parameters from the right bottom position of the collocated PU in the reference view picture</a:t>
            </a:r>
          </a:p>
          <a:p>
            <a:r>
              <a:rPr lang="en-US" dirty="0" smtClean="0"/>
              <a:t>Proposed</a:t>
            </a:r>
          </a:p>
          <a:p>
            <a:pPr lvl="1"/>
            <a:r>
              <a:rPr lang="en-US" dirty="0" smtClean="0"/>
              <a:t>An additional texture merging candidate</a:t>
            </a:r>
          </a:p>
          <a:p>
            <a:pPr lvl="2"/>
            <a:r>
              <a:rPr lang="en-US" dirty="0" smtClean="0"/>
              <a:t>Inherit motion parameters from the right bottom position of the collocated PU in the reference texture picture</a:t>
            </a:r>
          </a:p>
          <a:p>
            <a:r>
              <a:rPr lang="en-US" dirty="0" smtClean="0"/>
              <a:t>Results</a:t>
            </a:r>
          </a:p>
          <a:p>
            <a:pPr lvl="1"/>
            <a:r>
              <a:rPr lang="en-US" dirty="0" smtClean="0"/>
              <a:t>Achieve 0.1% BD-rate saving for the synthesized views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42988"/>
            <a:ext cx="8568952" cy="4954588"/>
          </a:xfrm>
        </p:spPr>
        <p:txBody>
          <a:bodyPr/>
          <a:lstStyle/>
          <a:p>
            <a:r>
              <a:rPr lang="en-US" dirty="0" smtClean="0"/>
              <a:t>In current 3D-HEVC, an inter-view merging candidate is adopted into the merging candidate list at position 0 in texture coding</a:t>
            </a:r>
          </a:p>
          <a:p>
            <a:pPr lvl="1"/>
            <a:r>
              <a:rPr lang="en-US" dirty="0" smtClean="0"/>
              <a:t>Inherit motion parameters from the center position of the collocated PU in the reference inter-view picture</a:t>
            </a:r>
          </a:p>
          <a:p>
            <a:r>
              <a:rPr lang="en-US" dirty="0" smtClean="0"/>
              <a:t>Similarly, a texture merging candidate is adopted into the merging candidate list at position 0 in depth coding </a:t>
            </a:r>
          </a:p>
          <a:p>
            <a:pPr lvl="1"/>
            <a:r>
              <a:rPr lang="en-US" dirty="0" smtClean="0"/>
              <a:t>Inherits motion parameters from the center position of the collocated PU in the reference texture picture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2987824" y="4625752"/>
          <a:ext cx="2232248" cy="2232248"/>
        </p:xfrm>
        <a:graphic>
          <a:graphicData uri="http://schemas.openxmlformats.org/presentationml/2006/ole">
            <p:oleObj spid="_x0000_s10242" name="Visio" r:id="rId4" imgW="1582483" imgH="1582483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(Cont.)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JCT3V-D0109 proposes an additional inter-view merging candidate </a:t>
            </a:r>
            <a:r>
              <a:rPr lang="en-CA" dirty="0" smtClean="0"/>
              <a:t>in texture coding</a:t>
            </a:r>
            <a:endParaRPr lang="en-US" dirty="0" smtClean="0"/>
          </a:p>
          <a:p>
            <a:pPr lvl="1"/>
            <a:r>
              <a:rPr lang="en-US" dirty="0" smtClean="0"/>
              <a:t>Inherits motion parameters from the right bottom position of the collocated PU in the reference view picture. </a:t>
            </a:r>
          </a:p>
          <a:p>
            <a:pPr lvl="1"/>
            <a:r>
              <a:rPr lang="en-US" dirty="0" smtClean="0"/>
              <a:t>The additional candidate is inserted into the merging candidate list before TMVP if it is not pruned.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3107420" y="3503241"/>
          <a:ext cx="2462436" cy="2443347"/>
        </p:xfrm>
        <a:graphic>
          <a:graphicData uri="http://schemas.openxmlformats.org/presentationml/2006/ole">
            <p:oleObj spid="_x0000_s38913" name="Visio" r:id="rId3" imgW="1978533" imgH="1960531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42988"/>
            <a:ext cx="8640960" cy="5035550"/>
          </a:xfrm>
        </p:spPr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US" sz="2400" dirty="0" smtClean="0"/>
              <a:t>Similarly, this contribution proposes an additional texture merging candidate in depth coding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000" dirty="0" smtClean="0"/>
              <a:t>Inherits motion parameters from the right bottom position of the collocated PU in the reference texture picture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000" dirty="0" smtClean="0"/>
              <a:t>The proposed additional texture merging candidate is also inserted into the merging candidate list before TMVP, if it is not identical to the merging candidate at position 0.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3103538" y="3781475"/>
          <a:ext cx="2470199" cy="2451050"/>
        </p:xfrm>
        <a:graphic>
          <a:graphicData uri="http://schemas.openxmlformats.org/presentationml/2006/ole">
            <p:oleObj spid="_x0000_s8194" name="Visio" r:id="rId4" imgW="1978533" imgH="1960531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177899"/>
            <a:ext cx="8059738" cy="658813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922" y="908720"/>
            <a:ext cx="8934575" cy="5035550"/>
          </a:xfrm>
        </p:spPr>
        <p:txBody>
          <a:bodyPr/>
          <a:lstStyle/>
          <a:p>
            <a:r>
              <a:rPr lang="en-US" dirty="0" smtClean="0"/>
              <a:t>Achieve 0.1% BD-rate saving for the synthesized views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sp>
        <p:nvSpPr>
          <p:cNvPr id="7" name="TextBox 6"/>
          <p:cNvSpPr txBox="1"/>
          <p:nvPr/>
        </p:nvSpPr>
        <p:spPr>
          <a:xfrm>
            <a:off x="755576" y="2175247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CTC</a:t>
            </a:r>
            <a:endParaRPr lang="en-US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168" y="2996952"/>
            <a:ext cx="8208939" cy="2658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3950"/>
            <a:ext cx="8640959" cy="4954588"/>
          </a:xfrm>
        </p:spPr>
        <p:txBody>
          <a:bodyPr/>
          <a:lstStyle/>
          <a:p>
            <a:r>
              <a:rPr lang="en-CA" dirty="0" smtClean="0"/>
              <a:t>An additional texture merging candidate</a:t>
            </a:r>
            <a:r>
              <a:rPr lang="en-US" dirty="0" smtClean="0"/>
              <a:t> is proposed for depth coding</a:t>
            </a:r>
            <a:r>
              <a:rPr lang="en-CA" dirty="0" smtClean="0"/>
              <a:t>.</a:t>
            </a:r>
          </a:p>
          <a:p>
            <a:r>
              <a:rPr lang="en-US" dirty="0" smtClean="0"/>
              <a:t>0.1% BD-rate saving for the synthesized views</a:t>
            </a:r>
          </a:p>
          <a:p>
            <a:r>
              <a:rPr lang="en-US" dirty="0" smtClean="0"/>
              <a:t>Suggest to be adopted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r>
              <a:rPr lang="en-US" dirty="0" smtClean="0"/>
              <a:t>Thank you for your attention!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porate ppt templatel_Confidential A">
  <a:themeElements>
    <a:clrScheme name="Corporate ppt templatel_Confidential 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 ppt templatel_Confidential A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rporate ppt templatel_Confidential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16801</TotalTime>
  <Words>316</Words>
  <Application>Microsoft Office PowerPoint</Application>
  <PresentationFormat>如螢幕大小 (4:3)</PresentationFormat>
  <Paragraphs>44</Paragraphs>
  <Slides>8</Slides>
  <Notes>6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0" baseType="lpstr">
      <vt:lpstr>Corporate ppt templatel_Confidential A</vt:lpstr>
      <vt:lpstr>Visio</vt:lpstr>
      <vt:lpstr>JCT3V-E0183 3D-CE3.h related: An additional texture merging candidate in 3D-HEVC</vt:lpstr>
      <vt:lpstr>Overall Summary</vt:lpstr>
      <vt:lpstr>Background</vt:lpstr>
      <vt:lpstr>Background (Cont.)</vt:lpstr>
      <vt:lpstr>Proposed</vt:lpstr>
      <vt:lpstr>Results</vt:lpstr>
      <vt:lpstr>Conclusion</vt:lpstr>
      <vt:lpstr>Thank you for your attention!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Arial Bold 32pt</dc:title>
  <dc:creator>Chih-Wei Hsu (MediaTek)</dc:creator>
  <cp:keywords>Confidential A</cp:keywords>
  <dc:description>Confidential A</dc:description>
  <cp:lastModifiedBy>Yulin Chang</cp:lastModifiedBy>
  <cp:revision>1940</cp:revision>
  <dcterms:created xsi:type="dcterms:W3CDTF">2008-02-20T09:40:59Z</dcterms:created>
  <dcterms:modified xsi:type="dcterms:W3CDTF">2013-07-20T02:51:27Z</dcterms:modified>
  <cp:category>Confidential A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-2064365103</vt:i4>
  </property>
  <property fmtid="{D5CDD505-2E9C-101B-9397-08002B2CF9AE}" pid="3" name="_NewReviewCycle">
    <vt:lpwstr/>
  </property>
  <property fmtid="{D5CDD505-2E9C-101B-9397-08002B2CF9AE}" pid="4" name="_EmailSubject">
    <vt:lpwstr>JCT3V-C0137.pptx (CE3 texture merging candidate)</vt:lpwstr>
  </property>
  <property fmtid="{D5CDD505-2E9C-101B-9397-08002B2CF9AE}" pid="5" name="_AuthorEmail">
    <vt:lpwstr>yiwen.chen@mediatek.com</vt:lpwstr>
  </property>
  <property fmtid="{D5CDD505-2E9C-101B-9397-08002B2CF9AE}" pid="6" name="_AuthorEmailDisplayName">
    <vt:lpwstr>YiWen Chen (陳渏紋)</vt:lpwstr>
  </property>
  <property fmtid="{D5CDD505-2E9C-101B-9397-08002B2CF9AE}" pid="7" name="_PreviousAdHocReviewCycleID">
    <vt:i4>-1063369428</vt:i4>
  </property>
</Properties>
</file>