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167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582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35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322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768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339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378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481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392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5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379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3200D-84ED-4068-AAD4-9E7589B70C4D}" type="datetimeFigureOut">
              <a:rPr lang="zh-CN" altLang="en-US" smtClean="0"/>
              <a:t>2013/4/5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67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4.emf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altLang="zh-CN" b="1" dirty="0"/>
              <a:t>Adaptive bit allocation for </a:t>
            </a:r>
            <a:r>
              <a:rPr lang="en-CA" altLang="zh-CN" b="1" dirty="0" smtClean="0"/>
              <a:t>R-</a:t>
            </a:r>
            <a:r>
              <a:rPr lang="el-GR" altLang="zh-CN" b="1" dirty="0" smtClean="0"/>
              <a:t>λ</a:t>
            </a:r>
            <a:r>
              <a:rPr lang="en-CA" altLang="zh-CN" b="1" dirty="0" smtClean="0"/>
              <a:t> </a:t>
            </a:r>
            <a:r>
              <a:rPr lang="en-CA" altLang="zh-CN" b="1" dirty="0"/>
              <a:t>model rate control in HM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CA" altLang="zh-CN" sz="2400" dirty="0"/>
              <a:t>University of Science and Technology of China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21036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 algn="ctr">
              <a:buNone/>
            </a:pPr>
            <a:r>
              <a:rPr lang="en-US" altLang="zh-CN" sz="5400" dirty="0" smtClean="0"/>
              <a:t>Thank you!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585954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Adaptive bit allocation for rate control algorithm</a:t>
            </a:r>
          </a:p>
          <a:p>
            <a:pPr lvl="1"/>
            <a:r>
              <a:rPr lang="en-US" altLang="zh-CN" dirty="0" smtClean="0"/>
              <a:t>1.9%~2.9% performance improvement</a:t>
            </a:r>
          </a:p>
          <a:p>
            <a:pPr lvl="1"/>
            <a:r>
              <a:rPr lang="en-US" altLang="zh-CN" dirty="0" smtClean="0"/>
              <a:t>No significant impact on the running time</a:t>
            </a:r>
          </a:p>
          <a:p>
            <a:r>
              <a:rPr lang="en-US" altLang="zh-CN" dirty="0" smtClean="0"/>
              <a:t>Three modifications</a:t>
            </a:r>
          </a:p>
          <a:p>
            <a:pPr lvl="1"/>
            <a:r>
              <a:rPr lang="en-US" altLang="zh-CN" dirty="0" smtClean="0"/>
              <a:t>Bug fix on the condition of parameter updating</a:t>
            </a:r>
          </a:p>
          <a:p>
            <a:pPr lvl="1"/>
            <a:r>
              <a:rPr lang="en-US" altLang="zh-CN" dirty="0" smtClean="0"/>
              <a:t>Picture level adaptive bit allocation</a:t>
            </a:r>
          </a:p>
          <a:p>
            <a:pPr lvl="1"/>
            <a:r>
              <a:rPr lang="en-US" altLang="zh-CN" dirty="0" smtClean="0"/>
              <a:t>Refined basic unit level bit allocation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160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Condition on parameter updating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HM-10.0 rate control</a:t>
            </a:r>
          </a:p>
          <a:p>
            <a:pPr lvl="1"/>
            <a:r>
              <a:rPr lang="en-US" altLang="zh-CN" dirty="0" smtClean="0"/>
              <a:t>May not be able to update model parameters properly for very low delay case (e.g. </a:t>
            </a:r>
            <a:r>
              <a:rPr lang="en-CA" altLang="zh-CN" dirty="0"/>
              <a:t>Johnny LP-Main @ 98 kbps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Fix this bug by removing about 19 lines</a:t>
            </a:r>
          </a:p>
        </p:txBody>
      </p:sp>
    </p:spTree>
    <p:extLst>
      <p:ext uri="{BB962C8B-B14F-4D97-AF65-F5344CB8AC3E}">
        <p14:creationId xmlns:p14="http://schemas.microsoft.com/office/powerpoint/2010/main" val="1233076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Picture level adaptive bit allocation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HM-10.0 picture level bit allocation</a:t>
            </a:r>
          </a:p>
          <a:p>
            <a:pPr lvl="1"/>
            <a:r>
              <a:rPr lang="en-US" altLang="zh-CN" dirty="0" smtClean="0"/>
              <a:t>Allocate bits according to the</a:t>
            </a:r>
            <a:br>
              <a:rPr lang="en-US" altLang="zh-CN" dirty="0" smtClean="0"/>
            </a:br>
            <a:r>
              <a:rPr lang="en-US" altLang="zh-CN" dirty="0" smtClean="0"/>
              <a:t>predetermined weight</a:t>
            </a:r>
          </a:p>
          <a:p>
            <a:r>
              <a:rPr lang="en-US" altLang="zh-CN" dirty="0" smtClean="0"/>
              <a:t>Proposed</a:t>
            </a:r>
          </a:p>
          <a:p>
            <a:pPr lvl="1"/>
            <a:r>
              <a:rPr lang="en-US" altLang="zh-CN" dirty="0" smtClean="0"/>
              <a:t>Allocate bits according to expected lambda ratio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251" y="1561020"/>
            <a:ext cx="1617662" cy="223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421895"/>
              </p:ext>
            </p:extLst>
          </p:nvPr>
        </p:nvGraphicFramePr>
        <p:xfrm>
          <a:off x="1259632" y="4149080"/>
          <a:ext cx="1008112" cy="3537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公式" r:id="rId4" imgW="545863" imgH="190417" progId="Equation.3">
                  <p:embed/>
                </p:oleObj>
              </mc:Choice>
              <mc:Fallback>
                <p:oleObj name="公式" r:id="rId4" imgW="545863" imgH="190417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149080"/>
                        <a:ext cx="1008112" cy="3537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033515"/>
              </p:ext>
            </p:extLst>
          </p:nvPr>
        </p:nvGraphicFramePr>
        <p:xfrm>
          <a:off x="1259632" y="4509120"/>
          <a:ext cx="1227016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公式" r:id="rId6" imgW="672808" imgH="241195" progId="Equation.3">
                  <p:embed/>
                </p:oleObj>
              </mc:Choice>
              <mc:Fallback>
                <p:oleObj name="公式" r:id="rId6" imgW="672808" imgH="24119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509120"/>
                        <a:ext cx="1227016" cy="4320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232800"/>
              </p:ext>
            </p:extLst>
          </p:nvPr>
        </p:nvGraphicFramePr>
        <p:xfrm>
          <a:off x="1259632" y="4941168"/>
          <a:ext cx="3042338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公式" r:id="rId8" imgW="1612900" imgH="190500" progId="Equation.3">
                  <p:embed/>
                </p:oleObj>
              </mc:Choice>
              <mc:Fallback>
                <p:oleObj name="公式" r:id="rId8" imgW="1612900" imgH="1905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941168"/>
                        <a:ext cx="3042338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1510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Picture level adaptive bit allocation (Cont.)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Lambda ratios are determined by analysis of HM reference software under CTC</a:t>
            </a:r>
          </a:p>
          <a:p>
            <a:r>
              <a:rPr lang="en-US" altLang="zh-CN" dirty="0" smtClean="0"/>
              <a:t>Numerical method to solve the problem</a:t>
            </a:r>
          </a:p>
          <a:p>
            <a:pPr lvl="1"/>
            <a:r>
              <a:rPr lang="en-US" altLang="zh-CN" dirty="0" smtClean="0"/>
              <a:t>1.4%~2.2% performance gain</a:t>
            </a:r>
          </a:p>
          <a:p>
            <a:pPr lvl="1"/>
            <a:r>
              <a:rPr lang="en-CA" altLang="zh-CN" dirty="0" smtClean="0"/>
              <a:t>By adding </a:t>
            </a:r>
            <a:r>
              <a:rPr lang="en-CA" altLang="zh-CN" dirty="0"/>
              <a:t>about 145 lines of code, mainly in TEncRateCtrl.cpp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7513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Refined basic unit level bit allocation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HM-10.0 basic unit level bit allocation</a:t>
            </a:r>
          </a:p>
          <a:p>
            <a:pPr lvl="1"/>
            <a:r>
              <a:rPr lang="en-US" altLang="zh-CN" dirty="0" smtClean="0"/>
              <a:t>By estimated prediction error</a:t>
            </a:r>
          </a:p>
          <a:p>
            <a:r>
              <a:rPr lang="en-US" altLang="zh-CN" dirty="0" smtClean="0"/>
              <a:t>Refined bit allocation</a:t>
            </a:r>
          </a:p>
          <a:p>
            <a:pPr lvl="1"/>
            <a:r>
              <a:rPr lang="en-US" altLang="zh-CN" dirty="0" smtClean="0"/>
              <a:t>Similar to picture level bit allocation</a:t>
            </a:r>
            <a:endParaRPr lang="en-US" altLang="zh-CN" dirty="0"/>
          </a:p>
          <a:p>
            <a:pPr lvl="1"/>
            <a:r>
              <a:rPr lang="en-CA" altLang="zh-CN" dirty="0" smtClean="0"/>
              <a:t>A </a:t>
            </a:r>
            <a:r>
              <a:rPr lang="en-CA" altLang="zh-CN" dirty="0"/>
              <a:t>net reduction of about 69 lines of </a:t>
            </a:r>
            <a:r>
              <a:rPr lang="en-CA" altLang="zh-CN" dirty="0" smtClean="0"/>
              <a:t>code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38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Average Y BD-Rate (HM-10.0 as anchor)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308344"/>
              </p:ext>
            </p:extLst>
          </p:nvPr>
        </p:nvGraphicFramePr>
        <p:xfrm>
          <a:off x="899592" y="2276872"/>
          <a:ext cx="7272810" cy="37581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2135"/>
                <a:gridCol w="1212135"/>
                <a:gridCol w="1212135"/>
                <a:gridCol w="1212135"/>
                <a:gridCol w="1212135"/>
                <a:gridCol w="1212135"/>
              </a:tblGrid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HM-10.0 RC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Bug fix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BU level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picture level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All enabled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5.3%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5.2%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5.2%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5.2%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2.3%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LB-Main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LB-Main10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LP-Main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1.6%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LP-Main10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1.6%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1.2%</a:t>
                      </a:r>
                      <a:endParaRPr lang="zh-CN" sz="1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275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Bitrate accuracy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7613520"/>
              </p:ext>
            </p:extLst>
          </p:nvPr>
        </p:nvGraphicFramePr>
        <p:xfrm>
          <a:off x="827584" y="1628800"/>
          <a:ext cx="7920882" cy="38164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011"/>
                <a:gridCol w="1584011"/>
                <a:gridCol w="1584011"/>
                <a:gridCol w="1584011"/>
                <a:gridCol w="1584838"/>
              </a:tblGrid>
              <a:tr h="84809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HM-10.0 RC bitrate error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adaptive bit allocation enabled RC bitrate error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Maximum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Maximum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RA-Main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0.25%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3.01%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0.22%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2.70%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RA-Main10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0.27%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2.82%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0.23%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2.44%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LB-Main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1.40%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0.09%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0.83%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LB-Main10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1.53%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0.91%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LP-Main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0.14%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1.44%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0.10%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0.82%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LP-Main10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0.16%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1.48%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1.01%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454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Suggest to include the bug fix and adaptive bit allocation in the next release of HM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1709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367</Words>
  <Application>Microsoft Office PowerPoint</Application>
  <PresentationFormat>全屏显示(4:3)</PresentationFormat>
  <Paragraphs>118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主题​​</vt:lpstr>
      <vt:lpstr>Microsoft 公式 3.0</vt:lpstr>
      <vt:lpstr>Adaptive bit allocation for R-λ model rate control in HM</vt:lpstr>
      <vt:lpstr>Motivation</vt:lpstr>
      <vt:lpstr>Condition on parameter updating</vt:lpstr>
      <vt:lpstr>Picture level adaptive bit allocation</vt:lpstr>
      <vt:lpstr>Picture level adaptive bit allocation (Cont.)</vt:lpstr>
      <vt:lpstr>Refined basic unit level bit allocation</vt:lpstr>
      <vt:lpstr>Experimental results</vt:lpstr>
      <vt:lpstr>Bitrate accuracy</vt:lpstr>
      <vt:lpstr>Conclusion</vt:lpstr>
      <vt:lpstr>PowerPoint 演示文稿</vt:lpstr>
    </vt:vector>
  </TitlesOfParts>
  <Company>USTC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Adaptive bit allocation for R-lambda model rate control in HM</dc:title>
  <dc:creator>Bin Li</dc:creator>
  <cp:lastModifiedBy>Bin Li</cp:lastModifiedBy>
  <cp:revision>9</cp:revision>
  <dcterms:created xsi:type="dcterms:W3CDTF">2013-04-05T05:22:12Z</dcterms:created>
  <dcterms:modified xsi:type="dcterms:W3CDTF">2013-04-05T05:55:17Z</dcterms:modified>
</cp:coreProperties>
</file>