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5" d="100"/>
          <a:sy n="65" d="100"/>
        </p:scale>
        <p:origin x="-85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Comparison of LTRP proposals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020" y="67886"/>
          <a:ext cx="9071429" cy="6734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4229"/>
                <a:gridCol w="3505200"/>
                <a:gridCol w="4572000"/>
              </a:tblGrid>
              <a:tr h="3734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LTRP identification and signaling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Comments noted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312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G166 </a:t>
                      </a:r>
                    </a:p>
                    <a:p>
                      <a:r>
                        <a:rPr lang="en-US" sz="1200" dirty="0" smtClean="0"/>
                        <a:t>(LG)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 LTRP</a:t>
                      </a:r>
                      <a:r>
                        <a:rPr lang="en-US" sz="1200" baseline="0" dirty="0" smtClean="0"/>
                        <a:t> ID and OLC (split into </a:t>
                      </a:r>
                      <a:r>
                        <a:rPr lang="en-US" sz="1200" baseline="0" dirty="0" err="1" smtClean="0"/>
                        <a:t>ue</a:t>
                      </a:r>
                      <a:r>
                        <a:rPr lang="en-US" sz="1200" baseline="0" dirty="0" smtClean="0"/>
                        <a:t>(v) coded MSBs and u(v) coded LSBs) in SH of the LTRP.</a:t>
                      </a:r>
                    </a:p>
                    <a:p>
                      <a:r>
                        <a:rPr lang="en-US" sz="1200" baseline="0" dirty="0" smtClean="0"/>
                        <a:t>- LTRP ID in SH of a </a:t>
                      </a:r>
                      <a:r>
                        <a:rPr lang="en-US" sz="1200" baseline="0" dirty="0" err="1" smtClean="0"/>
                        <a:t>pic</a:t>
                      </a:r>
                      <a:r>
                        <a:rPr lang="en-US" sz="1200" baseline="0" dirty="0" smtClean="0"/>
                        <a:t> for RPS signaling of that </a:t>
                      </a:r>
                      <a:r>
                        <a:rPr lang="en-US" sz="1200" baseline="0" dirty="0" err="1" smtClean="0"/>
                        <a:t>pic</a:t>
                      </a:r>
                      <a:endParaRPr lang="en-US" sz="12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error robustness property of the long-term picture ID was questioned when long-term picture IDs are re-used.</a:t>
                      </a:r>
                    </a:p>
                    <a:p>
                      <a:pPr hangingPunct="0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Another comment was that you must decide whether a picture should be a long-term picture at the time it is encoded.</a:t>
                      </a:r>
                    </a:p>
                  </a:txBody>
                  <a:tcPr/>
                </a:tc>
              </a:tr>
              <a:tr h="4513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G314</a:t>
                      </a:r>
                    </a:p>
                    <a:p>
                      <a:r>
                        <a:rPr lang="en-US" sz="1200" dirty="0" smtClean="0"/>
                        <a:t>(Qualcomm)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u(v) coded </a:t>
                      </a:r>
                      <a:r>
                        <a:rPr lang="en-US" sz="1200" baseline="0" dirty="0" smtClean="0"/>
                        <a:t>delta POC in SH (same as G637)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One comment was that the life-time of a long-term picture is limited by the number of bits to use for long-term in the PPS</a:t>
                      </a:r>
                    </a:p>
                  </a:txBody>
                  <a:tcPr/>
                </a:tc>
              </a:tr>
              <a:tr h="102873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G526</a:t>
                      </a:r>
                    </a:p>
                    <a:p>
                      <a:r>
                        <a:rPr lang="en-US" sz="1200" dirty="0" smtClean="0"/>
                        <a:t>(Samsung)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“changed se(v)” coded delta POC: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ko-KR" sz="1200" dirty="0" smtClean="0"/>
                        <a:t>if( </a:t>
                      </a:r>
                      <a:r>
                        <a:rPr lang="en-US" altLang="ko-KR" sz="1200" dirty="0" err="1" smtClean="0"/>
                        <a:t>delta_poc_combined</a:t>
                      </a:r>
                      <a:r>
                        <a:rPr lang="en-US" altLang="ko-KR" sz="1200" dirty="0" smtClean="0"/>
                        <a:t>[</a:t>
                      </a:r>
                      <a:r>
                        <a:rPr lang="en-US" altLang="ko-KR" sz="1200" dirty="0" err="1" smtClean="0"/>
                        <a:t>i</a:t>
                      </a:r>
                      <a:r>
                        <a:rPr lang="en-US" altLang="ko-KR" sz="1200" dirty="0" smtClean="0"/>
                        <a:t>] =</a:t>
                      </a:r>
                      <a:r>
                        <a:rPr lang="en-US" altLang="ko-KR" sz="1200" baseline="0" dirty="0" smtClean="0"/>
                        <a:t>= 0 </a:t>
                      </a:r>
                      <a:r>
                        <a:rPr lang="en-US" altLang="ko-KR" sz="1200" dirty="0" smtClean="0"/>
                        <a:t>) 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  n</a:t>
                      </a:r>
                      <a:r>
                        <a:rPr lang="en-US" altLang="ko-KR" sz="1200" baseline="0" dirty="0" smtClean="0"/>
                        <a:t> = x+16 // x is </a:t>
                      </a:r>
                      <a:r>
                        <a:rPr lang="en-US" altLang="ko-KR" sz="1200" baseline="0" dirty="0" err="1" smtClean="0"/>
                        <a:t>prefined</a:t>
                      </a:r>
                      <a:endParaRPr lang="en-US" altLang="ko-KR" sz="120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altLang="ko-KR" sz="1200" baseline="0" dirty="0" smtClean="0"/>
                        <a:t>  do { x = read(n) } while (n != 0)</a:t>
                      </a:r>
                      <a:br>
                        <a:rPr lang="en-US" altLang="ko-KR" sz="1200" baseline="0" dirty="0" smtClean="0"/>
                      </a:br>
                      <a:r>
                        <a:rPr lang="en-US" altLang="ko-KR" sz="1200" baseline="0" dirty="0" smtClean="0"/>
                        <a:t>  </a:t>
                      </a:r>
                      <a:r>
                        <a:rPr lang="en-US" altLang="ko-KR" sz="1200" baseline="0" dirty="0" err="1" smtClean="0"/>
                        <a:t>dPoc</a:t>
                      </a:r>
                      <a:r>
                        <a:rPr lang="en-US" altLang="ko-KR" sz="1200" baseline="0" dirty="0" smtClean="0"/>
                        <a:t> = x</a:t>
                      </a:r>
                      <a:endParaRPr lang="en-US" altLang="ko-K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69013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G548</a:t>
                      </a:r>
                    </a:p>
                    <a:p>
                      <a:r>
                        <a:rPr lang="en-US" sz="1200" dirty="0" smtClean="0"/>
                        <a:t>(Panasonic)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 LTRPs</a:t>
                      </a:r>
                      <a:r>
                        <a:rPr lang="en-US" sz="1200" baseline="0" dirty="0" smtClean="0"/>
                        <a:t> in PPS and SH, by full POC (split into </a:t>
                      </a:r>
                      <a:r>
                        <a:rPr lang="en-US" sz="1200" baseline="0" dirty="0" err="1" smtClean="0"/>
                        <a:t>ue</a:t>
                      </a:r>
                      <a:r>
                        <a:rPr lang="en-US" sz="1200" baseline="0" dirty="0" smtClean="0"/>
                        <a:t>(v) coded MSBs and u(v) coded LSBs)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Question raised about error resiliency impact if in the PPS, encoder may be able to avoid the issue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msb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is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(v) which can be inefficient when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msb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value is big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6008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G637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(Ericsson)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u(v) coded </a:t>
                      </a:r>
                      <a:r>
                        <a:rPr lang="en-US" sz="1200" baseline="0" dirty="0" smtClean="0"/>
                        <a:t>delta POC in SH (same as G314)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82815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G643</a:t>
                      </a:r>
                    </a:p>
                    <a:p>
                      <a:r>
                        <a:rPr lang="en-US" sz="1200" dirty="0" smtClean="0"/>
                        <a:t>(Nokia)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Any POC type</a:t>
                      </a:r>
                    </a:p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(v) coded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abs_diff_ref_pic_idx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(similar to LSBs) and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(v) coded abs_diff_poc_cycle_minus1 (similar to MSBs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 - similar to G713 herein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FontTx/>
                        <a:buNone/>
                      </a:pP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934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G713</a:t>
                      </a:r>
                    </a:p>
                    <a:p>
                      <a:r>
                        <a:rPr lang="en-US" sz="1200" dirty="0" smtClean="0"/>
                        <a:t>(Sharp)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200" dirty="0" smtClean="0"/>
                        <a:t>Wrapped</a:t>
                      </a:r>
                      <a:r>
                        <a:rPr lang="en-US" sz="1200" baseline="0" dirty="0" smtClean="0"/>
                        <a:t> POC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err="1" smtClean="0"/>
                        <a:t>ue</a:t>
                      </a:r>
                      <a:r>
                        <a:rPr lang="en-US" sz="1200" baseline="0" dirty="0" smtClean="0"/>
                        <a:t>(v) coded wrapped POC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smtClean="0"/>
                        <a:t> se(v) coded POC cycle (delta POC MSBs)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Many bits needed for a large value of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poc_cycle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Proposal is based upon an earlier version of the AHG21 WD, would require some rewriting to accommodate the latest WD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6008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G714</a:t>
                      </a:r>
                    </a:p>
                    <a:p>
                      <a:r>
                        <a:rPr lang="en-US" sz="1200" dirty="0" smtClean="0"/>
                        <a:t>(Sharp)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(v) coded full POC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Many bits needed for a large value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1244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G788</a:t>
                      </a:r>
                    </a:p>
                    <a:p>
                      <a:r>
                        <a:rPr lang="en-US" sz="1200" dirty="0" smtClean="0"/>
                        <a:t>(Microsoft)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200" dirty="0" err="1" smtClean="0"/>
                        <a:t>ue</a:t>
                      </a:r>
                      <a:r>
                        <a:rPr lang="en-US" sz="1200" dirty="0" smtClean="0"/>
                        <a:t>(v) coded delta POC LSBs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smtClean="0"/>
                        <a:t> some decoder-state-based marking of LTRPs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Cannot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establish relative POC values of ref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pics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(STRP and LTRPs) – this comment is missing in the notes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Some objections, violating spirit of new approach</a:t>
                      </a:r>
                      <a:endParaRPr lang="en-GB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368</Words>
  <Application>Microsoft Office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Comparison of LTRP proposals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LTRP proposals</dc:title>
  <dc:creator>Wang, Ye-Kui</dc:creator>
  <cp:lastModifiedBy>Jill</cp:lastModifiedBy>
  <cp:revision>21</cp:revision>
  <dcterms:created xsi:type="dcterms:W3CDTF">2006-08-16T00:00:00Z</dcterms:created>
  <dcterms:modified xsi:type="dcterms:W3CDTF">2011-11-24T14:43:53Z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-865619728</vt:i4>
  </property>
  <property fmtid="{D5CDD505-2E9C-101B-9397-08002B2CF9AE}" pid="3" name="_NewReviewCycle">
    <vt:lpwstr/>
  </property>
  <property fmtid="{D5CDD505-2E9C-101B-9397-08002B2CF9AE}" pid="4" name="_EmailSubject">
    <vt:lpwstr>BoG on Reference picture buffering and list construction</vt:lpwstr>
  </property>
  <property fmtid="{D5CDD505-2E9C-101B-9397-08002B2CF9AE}" pid="5" name="_AuthorEmail">
    <vt:lpwstr>yekuiw@qualcomm.com</vt:lpwstr>
  </property>
  <property fmtid="{D5CDD505-2E9C-101B-9397-08002B2CF9AE}" pid="6" name="_AuthorEmailDisplayName">
    <vt:lpwstr>Wang, Ye-Kui</vt:lpwstr>
  </property>
</Properties>
</file>