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8"/>
  </p:notesMasterIdLst>
  <p:handoutMasterIdLst>
    <p:handoutMasterId r:id="rId9"/>
  </p:handoutMasterIdLst>
  <p:sldIdLst>
    <p:sldId id="308" r:id="rId2"/>
    <p:sldId id="297" r:id="rId3"/>
    <p:sldId id="309" r:id="rId4"/>
    <p:sldId id="310" r:id="rId5"/>
    <p:sldId id="311" r:id="rId6"/>
    <p:sldId id="312"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0B7CA7CA-34E9-CC40-9FD9-4D9149030D80}">
          <p14:sldIdLst>
            <p14:sldId id="308"/>
            <p14:sldId id="297"/>
            <p14:sldId id="309"/>
            <p14:sldId id="310"/>
            <p14:sldId id="311"/>
            <p14:sldId id="312"/>
          </p14:sldIdLst>
        </p14:section>
      </p14:sectionLst>
    </p:ext>
    <p:ext uri="{EFAFB233-063F-42B5-8137-9DF3F51BA10A}">
      <p15:sldGuideLst xmlns:p15="http://schemas.microsoft.com/office/powerpoint/2012/main">
        <p15:guide id="1" pos="3817">
          <p15:clr>
            <a:srgbClr val="A4A3A4"/>
          </p15:clr>
        </p15:guide>
        <p15:guide id="2" pos="3863">
          <p15:clr>
            <a:srgbClr val="A4A3A4"/>
          </p15:clr>
        </p15:guide>
        <p15:guide id="3" pos="4475">
          <p15:clr>
            <a:srgbClr val="A4A3A4"/>
          </p15:clr>
        </p15:guide>
        <p15:guide id="4" pos="4430">
          <p15:clr>
            <a:srgbClr val="A4A3A4"/>
          </p15:clr>
        </p15:guide>
        <p15:guide id="5" pos="5019">
          <p15:clr>
            <a:srgbClr val="A4A3A4"/>
          </p15:clr>
        </p15:guide>
        <p15:guide id="6" pos="5065">
          <p15:clr>
            <a:srgbClr val="A4A3A4"/>
          </p15:clr>
        </p15:guide>
        <p15:guide id="7" pos="5632">
          <p15:clr>
            <a:srgbClr val="A4A3A4"/>
          </p15:clr>
        </p15:guide>
        <p15:guide id="8" pos="5677">
          <p15:clr>
            <a:srgbClr val="A4A3A4"/>
          </p15:clr>
        </p15:guide>
        <p15:guide id="9" pos="6244">
          <p15:clr>
            <a:srgbClr val="A4A3A4"/>
          </p15:clr>
        </p15:guide>
        <p15:guide id="10" pos="6289">
          <p15:clr>
            <a:srgbClr val="A4A3A4"/>
          </p15:clr>
        </p15:guide>
        <p15:guide id="11" pos="6856">
          <p15:clr>
            <a:srgbClr val="A4A3A4"/>
          </p15:clr>
        </p15:guide>
        <p15:guide id="12" pos="6902">
          <p15:clr>
            <a:srgbClr val="A4A3A4"/>
          </p15:clr>
        </p15:guide>
        <p15:guide id="13" pos="7469">
          <p15:clr>
            <a:srgbClr val="A4A3A4"/>
          </p15:clr>
        </p15:guide>
        <p15:guide id="14" pos="3250">
          <p15:clr>
            <a:srgbClr val="A4A3A4"/>
          </p15:clr>
        </p15:guide>
        <p15:guide id="15" pos="3205">
          <p15:clr>
            <a:srgbClr val="A4A3A4"/>
          </p15:clr>
        </p15:guide>
        <p15:guide id="16" pos="2638">
          <p15:clr>
            <a:srgbClr val="A4A3A4"/>
          </p15:clr>
        </p15:guide>
        <p15:guide id="17" pos="2593">
          <p15:clr>
            <a:srgbClr val="A4A3A4"/>
          </p15:clr>
        </p15:guide>
        <p15:guide id="18" pos="2026">
          <p15:clr>
            <a:srgbClr val="A4A3A4"/>
          </p15:clr>
        </p15:guide>
        <p15:guide id="19" pos="1980">
          <p15:clr>
            <a:srgbClr val="A4A3A4"/>
          </p15:clr>
        </p15:guide>
        <p15:guide id="20" pos="1436">
          <p15:clr>
            <a:srgbClr val="A4A3A4"/>
          </p15:clr>
        </p15:guide>
        <p15:guide id="21" pos="1391">
          <p15:clr>
            <a:srgbClr val="A4A3A4"/>
          </p15:clr>
        </p15:guide>
        <p15:guide id="22" pos="824">
          <p15:clr>
            <a:srgbClr val="A4A3A4"/>
          </p15:clr>
        </p15:guide>
        <p15:guide id="23" pos="778">
          <p15:clr>
            <a:srgbClr val="A4A3A4"/>
          </p15:clr>
        </p15:guide>
        <p15:guide id="24" pos="211">
          <p15:clr>
            <a:srgbClr val="A4A3A4"/>
          </p15:clr>
        </p15:guide>
        <p15:guide id="25" orient="horz" pos="2137">
          <p15:clr>
            <a:srgbClr val="A4A3A4"/>
          </p15:clr>
        </p15:guide>
        <p15:guide id="26" orient="horz" pos="2183">
          <p15:clr>
            <a:srgbClr val="A4A3A4"/>
          </p15:clr>
        </p15:guide>
        <p15:guide id="27" orient="horz" pos="1525">
          <p15:clr>
            <a:srgbClr val="A4A3A4"/>
          </p15:clr>
        </p15:guide>
        <p15:guide id="28" orient="horz" pos="1480">
          <p15:clr>
            <a:srgbClr val="A4A3A4"/>
          </p15:clr>
        </p15:guide>
        <p15:guide id="29" orient="horz" pos="867">
          <p15:clr>
            <a:srgbClr val="A4A3A4"/>
          </p15:clr>
        </p15:guide>
        <p15:guide id="30" orient="horz" pos="822">
          <p15:clr>
            <a:srgbClr val="A4A3A4"/>
          </p15:clr>
        </p15:guide>
        <p15:guide id="31" orient="horz" pos="210">
          <p15:clr>
            <a:srgbClr val="A4A3A4"/>
          </p15:clr>
        </p15:guide>
        <p15:guide id="32" orient="horz" pos="2795">
          <p15:clr>
            <a:srgbClr val="A4A3A4"/>
          </p15:clr>
        </p15:guide>
        <p15:guide id="33" orient="horz" pos="2840">
          <p15:clr>
            <a:srgbClr val="A4A3A4"/>
          </p15:clr>
        </p15:guide>
        <p15:guide id="34" orient="horz" pos="3453">
          <p15:clr>
            <a:srgbClr val="A4A3A4"/>
          </p15:clr>
        </p15:guide>
        <p15:guide id="35" orient="horz" pos="3498">
          <p15:clr>
            <a:srgbClr val="A4A3A4"/>
          </p15:clr>
        </p15:guide>
        <p15:guide id="36" orient="horz" pos="411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FF73"/>
    <a:srgbClr val="DDD9D4"/>
    <a:srgbClr val="FAFAFA"/>
    <a:srgbClr val="C3BFB9"/>
    <a:srgbClr val="A07E6D"/>
    <a:srgbClr val="B995FF"/>
    <a:srgbClr val="706C66"/>
    <a:srgbClr val="D7FFD8"/>
    <a:srgbClr val="9E9A94"/>
    <a:srgbClr val="201F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956"/>
    <p:restoredTop sz="94863"/>
  </p:normalViewPr>
  <p:slideViewPr>
    <p:cSldViewPr snapToGrid="0">
      <p:cViewPr varScale="1">
        <p:scale>
          <a:sx n="82" d="100"/>
          <a:sy n="82" d="100"/>
        </p:scale>
        <p:origin x="1133" y="62"/>
      </p:cViewPr>
      <p:guideLst>
        <p:guide pos="3817"/>
        <p:guide pos="3863"/>
        <p:guide pos="4475"/>
        <p:guide pos="4430"/>
        <p:guide pos="5019"/>
        <p:guide pos="5065"/>
        <p:guide pos="5632"/>
        <p:guide pos="5677"/>
        <p:guide pos="6244"/>
        <p:guide pos="6289"/>
        <p:guide pos="6856"/>
        <p:guide pos="6902"/>
        <p:guide pos="7469"/>
        <p:guide pos="3250"/>
        <p:guide pos="3205"/>
        <p:guide pos="2638"/>
        <p:guide pos="2593"/>
        <p:guide pos="2026"/>
        <p:guide pos="1980"/>
        <p:guide pos="1436"/>
        <p:guide pos="1391"/>
        <p:guide pos="824"/>
        <p:guide pos="778"/>
        <p:guide pos="211"/>
        <p:guide orient="horz" pos="2137"/>
        <p:guide orient="horz" pos="2183"/>
        <p:guide orient="horz" pos="1525"/>
        <p:guide orient="horz" pos="1480"/>
        <p:guide orient="horz" pos="867"/>
        <p:guide orient="horz" pos="822"/>
        <p:guide orient="horz" pos="210"/>
        <p:guide orient="horz" pos="2795"/>
        <p:guide orient="horz" pos="2840"/>
        <p:guide orient="horz" pos="3453"/>
        <p:guide orient="horz" pos="3498"/>
        <p:guide orient="horz" pos="4110"/>
      </p:guideLst>
    </p:cSldViewPr>
  </p:slideViewPr>
  <p:notesTextViewPr>
    <p:cViewPr>
      <p:scale>
        <a:sx n="3" d="2"/>
        <a:sy n="3" d="2"/>
      </p:scale>
      <p:origin x="0" y="0"/>
    </p:cViewPr>
  </p:notesTextViewPr>
  <p:notesViewPr>
    <p:cSldViewPr snapToGrid="0">
      <p:cViewPr varScale="1">
        <p:scale>
          <a:sx n="152" d="100"/>
          <a:sy n="152" d="100"/>
        </p:scale>
        <p:origin x="5128"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2B7C02A-1153-6E46-88E9-99F1154DB178}" type="datetimeFigureOut">
              <a:rPr kumimoji="1" lang="zh-CN" altLang="en-US" smtClean="0"/>
              <a:t>2024/7/14</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1696-EB4C-6944-BE47-42581E645425}" type="slidenum">
              <a:rPr kumimoji="1" lang="zh-CN" altLang="en-US" smtClean="0"/>
              <a:t>‹#›</a:t>
            </a:fld>
            <a:endParaRPr kumimoji="1"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DD98CD-AE35-574E-AD9D-BEF34B3D3937}" type="datetimeFigureOut">
              <a:rPr kumimoji="1" lang="zh-CN" altLang="en-US" smtClean="0"/>
              <a:t>2024/7/14</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620FC6-7B3E-1D43-9C36-01CD4BFE55F6}"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B8620FC6-7B3E-1D43-9C36-01CD4BFE55F6}" type="slidenum">
              <a:rPr kumimoji="1" lang="zh-CN" altLang="en-US" smtClean="0"/>
              <a:t>2</a:t>
            </a:fld>
            <a:endParaRPr kumimoji="1" lang="zh-CN" altLang="en-US"/>
          </a:p>
        </p:txBody>
      </p:sp>
    </p:spTree>
    <p:extLst>
      <p:ext uri="{BB962C8B-B14F-4D97-AF65-F5344CB8AC3E}">
        <p14:creationId xmlns:p14="http://schemas.microsoft.com/office/powerpoint/2010/main" val="42328360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B8620FC6-7B3E-1D43-9C36-01CD4BFE55F6}" type="slidenum">
              <a:rPr kumimoji="1" lang="zh-CN" altLang="en-US" smtClean="0"/>
              <a:t>3</a:t>
            </a:fld>
            <a:endParaRPr kumimoji="1" lang="zh-CN" altLang="en-US"/>
          </a:p>
        </p:txBody>
      </p:sp>
    </p:spTree>
    <p:extLst>
      <p:ext uri="{BB962C8B-B14F-4D97-AF65-F5344CB8AC3E}">
        <p14:creationId xmlns:p14="http://schemas.microsoft.com/office/powerpoint/2010/main" val="22251504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B8620FC6-7B3E-1D43-9C36-01CD4BFE55F6}" type="slidenum">
              <a:rPr kumimoji="1" lang="zh-CN" altLang="en-US" smtClean="0"/>
              <a:t>4</a:t>
            </a:fld>
            <a:endParaRPr kumimoji="1" lang="zh-CN" altLang="en-US"/>
          </a:p>
        </p:txBody>
      </p:sp>
    </p:spTree>
    <p:extLst>
      <p:ext uri="{BB962C8B-B14F-4D97-AF65-F5344CB8AC3E}">
        <p14:creationId xmlns:p14="http://schemas.microsoft.com/office/powerpoint/2010/main" val="14179896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B8620FC6-7B3E-1D43-9C36-01CD4BFE55F6}" type="slidenum">
              <a:rPr kumimoji="1" lang="zh-CN" altLang="en-US" smtClean="0"/>
              <a:t>5</a:t>
            </a:fld>
            <a:endParaRPr kumimoji="1" lang="zh-CN" altLang="en-US"/>
          </a:p>
        </p:txBody>
      </p:sp>
    </p:spTree>
    <p:extLst>
      <p:ext uri="{BB962C8B-B14F-4D97-AF65-F5344CB8AC3E}">
        <p14:creationId xmlns:p14="http://schemas.microsoft.com/office/powerpoint/2010/main" val="42873931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B8620FC6-7B3E-1D43-9C36-01CD4BFE55F6}" type="slidenum">
              <a:rPr kumimoji="1" lang="zh-CN" altLang="en-US" smtClean="0"/>
              <a:t>6</a:t>
            </a:fld>
            <a:endParaRPr kumimoji="1" lang="zh-CN" altLang="en-US"/>
          </a:p>
        </p:txBody>
      </p:sp>
    </p:spTree>
    <p:extLst>
      <p:ext uri="{BB962C8B-B14F-4D97-AF65-F5344CB8AC3E}">
        <p14:creationId xmlns:p14="http://schemas.microsoft.com/office/powerpoint/2010/main" val="26906242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accent1"/>
        </a:solidFill>
        <a:effectLst/>
      </p:bgPr>
    </p:bg>
    <p:spTree>
      <p:nvGrpSpPr>
        <p:cNvPr id="1" name=""/>
        <p:cNvGrpSpPr/>
        <p:nvPr/>
      </p:nvGrpSpPr>
      <p:grpSpPr>
        <a:xfrm>
          <a:off x="0" y="0"/>
          <a:ext cx="0" cy="0"/>
          <a:chOff x="0" y="0"/>
          <a:chExt cx="0" cy="0"/>
        </a:xfrm>
      </p:grpSpPr>
      <p:cxnSp>
        <p:nvCxnSpPr>
          <p:cNvPr id="10" name="直线连接符 9">
            <a:extLst>
              <a:ext uri="{FF2B5EF4-FFF2-40B4-BE49-F238E27FC236}">
                <a16:creationId xmlns:a16="http://schemas.microsoft.com/office/drawing/2014/main" id="{B4B9BB48-2188-71CF-1651-D286FE6E10C0}"/>
              </a:ext>
            </a:extLst>
          </p:cNvPr>
          <p:cNvCxnSpPr>
            <a:cxnSpLocks/>
          </p:cNvCxnSpPr>
          <p:nvPr userDrawn="1"/>
        </p:nvCxnSpPr>
        <p:spPr>
          <a:xfrm>
            <a:off x="339484" y="344907"/>
            <a:ext cx="11506895"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id="{6FB4AA96-5397-DFD8-E344-17FCD9C6C885}"/>
              </a:ext>
            </a:extLst>
          </p:cNvPr>
          <p:cNvPicPr>
            <a:picLocks noChangeAspect="1"/>
          </p:cNvPicPr>
          <p:nvPr userDrawn="1"/>
        </p:nvPicPr>
        <p:blipFill>
          <a:blip r:embed="rId2"/>
          <a:stretch>
            <a:fillRect/>
          </a:stretch>
        </p:blipFill>
        <p:spPr>
          <a:xfrm>
            <a:off x="350800" y="6522878"/>
            <a:ext cx="534000" cy="126000"/>
          </a:xfrm>
          <a:prstGeom prst="rect">
            <a:avLst/>
          </a:prstGeom>
        </p:spPr>
      </p:pic>
      <p:sp>
        <p:nvSpPr>
          <p:cNvPr id="5" name="标题 4">
            <a:extLst>
              <a:ext uri="{FF2B5EF4-FFF2-40B4-BE49-F238E27FC236}">
                <a16:creationId xmlns:a16="http://schemas.microsoft.com/office/drawing/2014/main" id="{BA02871E-BF4D-580F-1CB0-ECA7F5A64830}"/>
              </a:ext>
            </a:extLst>
          </p:cNvPr>
          <p:cNvSpPr>
            <a:spLocks noGrp="1"/>
          </p:cNvSpPr>
          <p:nvPr>
            <p:ph type="title" hasCustomPrompt="1"/>
          </p:nvPr>
        </p:nvSpPr>
        <p:spPr>
          <a:xfrm>
            <a:off x="239212" y="338430"/>
            <a:ext cx="8678193" cy="2267664"/>
          </a:xfrm>
        </p:spPr>
        <p:txBody>
          <a:bodyPr>
            <a:noAutofit/>
          </a:bodyPr>
          <a:lstStyle>
            <a:lvl1pPr>
              <a:lnSpc>
                <a:spcPct val="100000"/>
              </a:lnSpc>
              <a:defRPr sz="7200">
                <a:solidFill>
                  <a:schemeClr val="bg1"/>
                </a:solidFill>
              </a:defRPr>
            </a:lvl1pPr>
          </a:lstStyle>
          <a:p>
            <a:r>
              <a:rPr kumimoji="1" lang="zh-CN" altLang="en-US"/>
              <a:t>标题 </a:t>
            </a:r>
            <a:r>
              <a:rPr kumimoji="1" lang="en-US" altLang="zh-CN"/>
              <a:t>Title</a:t>
            </a:r>
            <a:r>
              <a:rPr kumimoji="1" lang="zh-CN" altLang="en-US"/>
              <a:t> </a:t>
            </a:r>
            <a:r>
              <a:rPr kumimoji="1" lang="en-US" altLang="zh-CN"/>
              <a:t>OPPO Sans</a:t>
            </a:r>
            <a:r>
              <a:rPr kumimoji="1" lang="zh-CN" altLang="en-US"/>
              <a:t> </a:t>
            </a:r>
            <a:r>
              <a:rPr kumimoji="1" lang="en-US" altLang="zh-CN"/>
              <a:t>Bold</a:t>
            </a:r>
            <a:r>
              <a:rPr kumimoji="1" lang="zh-CN" altLang="en-US"/>
              <a:t>  </a:t>
            </a:r>
            <a:r>
              <a:rPr kumimoji="1" lang="en-US" altLang="zh-CN"/>
              <a:t>72</a:t>
            </a:r>
            <a:endParaRPr kumimoji="1" lang="zh-CN" altLang="en-US"/>
          </a:p>
        </p:txBody>
      </p:sp>
      <p:sp>
        <p:nvSpPr>
          <p:cNvPr id="6" name="文本占位符 5">
            <a:extLst>
              <a:ext uri="{FF2B5EF4-FFF2-40B4-BE49-F238E27FC236}">
                <a16:creationId xmlns:a16="http://schemas.microsoft.com/office/drawing/2014/main" id="{FF0E8FD3-473A-12BC-4AA7-81C60C195000}"/>
              </a:ext>
            </a:extLst>
          </p:cNvPr>
          <p:cNvSpPr>
            <a:spLocks noGrp="1"/>
          </p:cNvSpPr>
          <p:nvPr>
            <p:ph type="body" sz="quarter" idx="11" hasCustomPrompt="1"/>
          </p:nvPr>
        </p:nvSpPr>
        <p:spPr>
          <a:xfrm>
            <a:off x="258527" y="4438536"/>
            <a:ext cx="3433923" cy="762114"/>
          </a:xfrm>
        </p:spPr>
        <p:txBody>
          <a:bodyPr>
            <a:noAutofit/>
          </a:bodyPr>
          <a:lstStyle>
            <a:lvl1pPr marL="0" indent="0">
              <a:buNone/>
              <a:defRPr sz="2000" b="1" i="0">
                <a:solidFill>
                  <a:schemeClr val="bg1"/>
                </a:solidFill>
                <a:latin typeface="OPPO Sans" pitchFamily="2" charset="-122"/>
                <a:ea typeface="OPPO Sans" pitchFamily="2" charset="-122"/>
                <a:cs typeface="OPPO Sans" pitchFamily="2" charset="-122"/>
              </a:defRPr>
            </a:lvl1pPr>
            <a:lvl2pPr marL="457200" indent="0">
              <a:buNone/>
              <a:defRPr sz="2000" b="0" i="0">
                <a:solidFill>
                  <a:schemeClr val="bg1"/>
                </a:solidFill>
                <a:latin typeface="OPPO Sans Medium" pitchFamily="2" charset="-122"/>
                <a:ea typeface="OPPO Sans Medium" pitchFamily="2" charset="-122"/>
                <a:cs typeface="OPPO Sans Medium" pitchFamily="2" charset="-122"/>
              </a:defRPr>
            </a:lvl2pPr>
            <a:lvl3pPr marL="914400" indent="0">
              <a:buNone/>
              <a:defRPr sz="2000" b="0" i="0">
                <a:solidFill>
                  <a:schemeClr val="bg1"/>
                </a:solidFill>
                <a:latin typeface="OPPO Sans Medium" pitchFamily="2" charset="-122"/>
                <a:ea typeface="OPPO Sans Medium" pitchFamily="2" charset="-122"/>
                <a:cs typeface="OPPO Sans Medium" pitchFamily="2" charset="-122"/>
              </a:defRPr>
            </a:lvl3pPr>
            <a:lvl4pPr marL="1371600" indent="0">
              <a:buNone/>
              <a:defRPr sz="2000" b="0" i="0">
                <a:solidFill>
                  <a:schemeClr val="bg1"/>
                </a:solidFill>
                <a:latin typeface="OPPO Sans Medium" pitchFamily="2" charset="-122"/>
                <a:ea typeface="OPPO Sans Medium" pitchFamily="2" charset="-122"/>
                <a:cs typeface="OPPO Sans Medium" pitchFamily="2" charset="-122"/>
              </a:defRPr>
            </a:lvl4pPr>
            <a:lvl5pPr marL="1828800" indent="0">
              <a:buNone/>
              <a:defRPr sz="2000" b="0" i="0">
                <a:solidFill>
                  <a:schemeClr val="bg1"/>
                </a:solidFill>
                <a:latin typeface="OPPO Sans Medium" pitchFamily="2" charset="-122"/>
                <a:ea typeface="OPPO Sans Medium" pitchFamily="2" charset="-122"/>
                <a:cs typeface="OPPO Sans Medium" pitchFamily="2" charset="-122"/>
              </a:defRPr>
            </a:lvl5pPr>
          </a:lstStyle>
          <a:p>
            <a:pPr lvl="0"/>
            <a:r>
              <a:rPr kumimoji="1" lang="zh-CN" altLang="en-US"/>
              <a:t>版本或日期 </a:t>
            </a:r>
            <a:r>
              <a:rPr kumimoji="1" lang="en" altLang="zh-CN"/>
              <a:t>Version or Date OPPO Sans Bold 20</a:t>
            </a: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97146C9-CD6D-F7C2-9292-ABD0A7D97679}"/>
              </a:ext>
            </a:extLst>
          </p:cNvPr>
          <p:cNvSpPr>
            <a:spLocks noGrp="1"/>
          </p:cNvSpPr>
          <p:nvPr>
            <p:ph type="title" hasCustomPrompt="1"/>
          </p:nvPr>
        </p:nvSpPr>
        <p:spPr/>
        <p:txBody>
          <a:bodyPr/>
          <a:lstStyle/>
          <a:p>
            <a:r>
              <a:rPr kumimoji="1" lang="zh-CN" altLang="en-US"/>
              <a:t>标题 </a:t>
            </a:r>
            <a:r>
              <a:rPr kumimoji="1" lang="en-US" altLang="zh-CN"/>
              <a:t>Title</a:t>
            </a:r>
            <a:r>
              <a:rPr kumimoji="1" lang="zh-CN" altLang="en-US"/>
              <a:t> </a:t>
            </a:r>
            <a:r>
              <a:rPr kumimoji="1" lang="en-US" altLang="zh-CN"/>
              <a:t>OPPO Sans</a:t>
            </a:r>
            <a:r>
              <a:rPr kumimoji="1" lang="zh-CN" altLang="en-US"/>
              <a:t> </a:t>
            </a:r>
            <a:r>
              <a:rPr kumimoji="1" lang="en-US" altLang="zh-CN"/>
              <a:t>Bold</a:t>
            </a:r>
            <a:r>
              <a:rPr kumimoji="1" lang="zh-CN" altLang="en-US"/>
              <a:t> </a:t>
            </a:r>
            <a:r>
              <a:rPr kumimoji="1" lang="en-US" altLang="zh-CN"/>
              <a:t>32</a:t>
            </a:r>
            <a:endParaRPr kumimoji="1" lang="zh-CN" altLang="en-US"/>
          </a:p>
        </p:txBody>
      </p:sp>
      <p:sp>
        <p:nvSpPr>
          <p:cNvPr id="3" name="灯片编号占位符 2">
            <a:extLst>
              <a:ext uri="{FF2B5EF4-FFF2-40B4-BE49-F238E27FC236}">
                <a16:creationId xmlns:a16="http://schemas.microsoft.com/office/drawing/2014/main" id="{776BB741-BB25-737A-7421-505E056DB5F4}"/>
              </a:ext>
            </a:extLst>
          </p:cNvPr>
          <p:cNvSpPr>
            <a:spLocks noGrp="1"/>
          </p:cNvSpPr>
          <p:nvPr>
            <p:ph type="sldNum" sz="quarter" idx="10"/>
          </p:nvPr>
        </p:nvSpPr>
        <p:spPr/>
        <p:txBody>
          <a:bodyPr/>
          <a:lstStyle/>
          <a:p>
            <a:fld id="{745A082F-C6C3-8245-845A-6C44C9809FBB}" type="slidenum">
              <a:rPr kumimoji="1" lang="zh-CN" altLang="en-US" smtClean="0"/>
              <a:t>‹#›</a:t>
            </a:fld>
            <a:endParaRPr kumimoji="1" lang="zh-CN" altLang="en-US" dirty="0"/>
          </a:p>
        </p:txBody>
      </p:sp>
      <p:sp>
        <p:nvSpPr>
          <p:cNvPr id="7" name="内容占位符 6">
            <a:extLst>
              <a:ext uri="{FF2B5EF4-FFF2-40B4-BE49-F238E27FC236}">
                <a16:creationId xmlns:a16="http://schemas.microsoft.com/office/drawing/2014/main" id="{37455FC0-F9E9-892A-54FE-CDC2808DEE58}"/>
              </a:ext>
            </a:extLst>
          </p:cNvPr>
          <p:cNvSpPr>
            <a:spLocks noGrp="1"/>
          </p:cNvSpPr>
          <p:nvPr>
            <p:ph sz="quarter" idx="13" hasCustomPrompt="1"/>
          </p:nvPr>
        </p:nvSpPr>
        <p:spPr>
          <a:xfrm>
            <a:off x="257260" y="2424191"/>
            <a:ext cx="2813584" cy="3117684"/>
          </a:xfrm>
        </p:spPr>
        <p:txBody>
          <a:bodyPr>
            <a:normAutofit/>
          </a:bodyPr>
          <a:lstStyle>
            <a:lvl1pPr marL="0" indent="0">
              <a:buNone/>
              <a:defRPr sz="2000" b="0" i="0">
                <a:latin typeface="OPPO Sans Medium" pitchFamily="2" charset="-122"/>
                <a:ea typeface="OPPO Sans Medium" pitchFamily="2" charset="-122"/>
                <a:cs typeface="OPPO Sans Medium" pitchFamily="2" charset="-122"/>
              </a:defRPr>
            </a:lvl1pPr>
            <a:lvl2pPr>
              <a:defRPr sz="2400"/>
            </a:lvl2pPr>
            <a:lvl3pPr>
              <a:defRPr sz="2400"/>
            </a:lvl3pPr>
            <a:lvl4pPr>
              <a:defRPr sz="2400"/>
            </a:lvl4pPr>
            <a:lvl5pPr>
              <a:defRPr sz="2400"/>
            </a:lvl5pPr>
          </a:lstStyle>
          <a:p>
            <a:pPr lvl="0"/>
            <a:r>
              <a:rPr kumimoji="1" lang="zh-CN" altLang="en-US"/>
              <a:t>文本内容 </a:t>
            </a:r>
            <a:r>
              <a:rPr kumimoji="1" lang="en-US" altLang="zh-CN"/>
              <a:t>Here is text.</a:t>
            </a:r>
            <a:r>
              <a:rPr kumimoji="1" lang="zh-CN" altLang="en-US"/>
              <a:t> </a:t>
            </a:r>
            <a:r>
              <a:rPr kumimoji="1" lang="en-US" altLang="zh-CN"/>
              <a:t>OPPO Sans</a:t>
            </a:r>
            <a:r>
              <a:rPr kumimoji="1" lang="zh-CN" altLang="en-US"/>
              <a:t> </a:t>
            </a:r>
            <a:r>
              <a:rPr kumimoji="1" lang="en-US" altLang="zh-CN"/>
              <a:t>Medium</a:t>
            </a:r>
            <a:r>
              <a:rPr kumimoji="1" lang="zh-CN" altLang="en-US"/>
              <a:t> </a:t>
            </a:r>
            <a:r>
              <a:rPr kumimoji="1" lang="en-US" altLang="zh-CN"/>
              <a:t>20</a:t>
            </a:r>
          </a:p>
        </p:txBody>
      </p:sp>
      <p:sp>
        <p:nvSpPr>
          <p:cNvPr id="9" name="内容占位符 6">
            <a:extLst>
              <a:ext uri="{FF2B5EF4-FFF2-40B4-BE49-F238E27FC236}">
                <a16:creationId xmlns:a16="http://schemas.microsoft.com/office/drawing/2014/main" id="{541A1EAF-C634-5A7C-131A-A1D61A10A26D}"/>
              </a:ext>
            </a:extLst>
          </p:cNvPr>
          <p:cNvSpPr>
            <a:spLocks noGrp="1"/>
          </p:cNvSpPr>
          <p:nvPr>
            <p:ph sz="quarter" idx="14" hasCustomPrompt="1"/>
          </p:nvPr>
        </p:nvSpPr>
        <p:spPr>
          <a:xfrm>
            <a:off x="8065876" y="2421901"/>
            <a:ext cx="2813584" cy="3117684"/>
          </a:xfrm>
        </p:spPr>
        <p:txBody>
          <a:bodyPr>
            <a:normAutofit/>
          </a:bodyPr>
          <a:lstStyle>
            <a:lvl1pPr marL="0" indent="0">
              <a:buNone/>
              <a:defRPr sz="2000" b="0" i="0">
                <a:latin typeface="OPPO Sans Medium" pitchFamily="2" charset="-122"/>
                <a:ea typeface="OPPO Sans Medium" pitchFamily="2" charset="-122"/>
                <a:cs typeface="OPPO Sans Medium" pitchFamily="2" charset="-122"/>
              </a:defRPr>
            </a:lvl1pPr>
            <a:lvl2pPr>
              <a:defRPr sz="2400"/>
            </a:lvl2pPr>
            <a:lvl3pPr>
              <a:defRPr sz="2400"/>
            </a:lvl3pPr>
            <a:lvl4pPr>
              <a:defRPr sz="2400"/>
            </a:lvl4pPr>
            <a:lvl5pPr>
              <a:defRPr sz="2400"/>
            </a:lvl5pPr>
          </a:lstStyle>
          <a:p>
            <a:pPr lvl="0"/>
            <a:r>
              <a:rPr kumimoji="1" lang="zh-CN" altLang="en-US"/>
              <a:t>文本内容 </a:t>
            </a:r>
            <a:r>
              <a:rPr kumimoji="1" lang="en-US" altLang="zh-CN"/>
              <a:t>Here is text.</a:t>
            </a:r>
            <a:r>
              <a:rPr kumimoji="1" lang="zh-CN" altLang="en-US"/>
              <a:t> </a:t>
            </a:r>
            <a:r>
              <a:rPr kumimoji="1" lang="en-US" altLang="zh-CN"/>
              <a:t>OPPO Sans</a:t>
            </a:r>
            <a:r>
              <a:rPr kumimoji="1" lang="zh-CN" altLang="en-US"/>
              <a:t> </a:t>
            </a:r>
            <a:r>
              <a:rPr kumimoji="1" lang="en-US" altLang="zh-CN"/>
              <a:t>Medium</a:t>
            </a:r>
            <a:r>
              <a:rPr kumimoji="1" lang="zh-CN" altLang="en-US"/>
              <a:t> </a:t>
            </a:r>
            <a:r>
              <a:rPr kumimoji="1" lang="en-US" altLang="zh-CN"/>
              <a:t>20</a:t>
            </a:r>
          </a:p>
        </p:txBody>
      </p:sp>
      <p:sp>
        <p:nvSpPr>
          <p:cNvPr id="6" name="内容占位符 6">
            <a:extLst>
              <a:ext uri="{FF2B5EF4-FFF2-40B4-BE49-F238E27FC236}">
                <a16:creationId xmlns:a16="http://schemas.microsoft.com/office/drawing/2014/main" id="{5ECA5159-E463-1493-C77F-AF3D825AB1E7}"/>
              </a:ext>
            </a:extLst>
          </p:cNvPr>
          <p:cNvSpPr>
            <a:spLocks noGrp="1"/>
          </p:cNvSpPr>
          <p:nvPr>
            <p:ph sz="quarter" idx="15" hasCustomPrompt="1"/>
          </p:nvPr>
        </p:nvSpPr>
        <p:spPr>
          <a:xfrm>
            <a:off x="4202032" y="2424191"/>
            <a:ext cx="2813585" cy="3117684"/>
          </a:xfrm>
        </p:spPr>
        <p:txBody>
          <a:bodyPr>
            <a:normAutofit/>
          </a:bodyPr>
          <a:lstStyle>
            <a:lvl1pPr marL="0" indent="0">
              <a:buNone/>
              <a:defRPr sz="2000" b="0" i="0">
                <a:latin typeface="OPPO Sans Medium" pitchFamily="2" charset="-122"/>
                <a:ea typeface="OPPO Sans Medium" pitchFamily="2" charset="-122"/>
                <a:cs typeface="OPPO Sans Medium" pitchFamily="2" charset="-122"/>
              </a:defRPr>
            </a:lvl1pPr>
            <a:lvl2pPr>
              <a:defRPr sz="2400"/>
            </a:lvl2pPr>
            <a:lvl3pPr>
              <a:defRPr sz="2400"/>
            </a:lvl3pPr>
            <a:lvl4pPr>
              <a:defRPr sz="2400"/>
            </a:lvl4pPr>
            <a:lvl5pPr>
              <a:defRPr sz="2400"/>
            </a:lvl5pPr>
          </a:lstStyle>
          <a:p>
            <a:pPr lvl="0"/>
            <a:r>
              <a:rPr kumimoji="1" lang="zh-CN" altLang="en-US"/>
              <a:t>文本内容 </a:t>
            </a:r>
            <a:r>
              <a:rPr kumimoji="1" lang="en-US" altLang="zh-CN"/>
              <a:t>Here is text.</a:t>
            </a:r>
            <a:r>
              <a:rPr kumimoji="1" lang="zh-CN" altLang="en-US"/>
              <a:t> </a:t>
            </a:r>
            <a:r>
              <a:rPr kumimoji="1" lang="en-US" altLang="zh-CN"/>
              <a:t>OPPO Sans</a:t>
            </a:r>
            <a:r>
              <a:rPr kumimoji="1" lang="zh-CN" altLang="en-US"/>
              <a:t> </a:t>
            </a:r>
            <a:r>
              <a:rPr kumimoji="1" lang="en-US" altLang="zh-CN"/>
              <a:t>Medium</a:t>
            </a:r>
            <a:r>
              <a:rPr kumimoji="1" lang="zh-CN" altLang="en-US"/>
              <a:t> </a:t>
            </a:r>
            <a:r>
              <a:rPr kumimoji="1" lang="en-US" altLang="zh-CN"/>
              <a:t>20</a:t>
            </a:r>
          </a:p>
        </p:txBody>
      </p:sp>
    </p:spTree>
    <p:extLst>
      <p:ext uri="{BB962C8B-B14F-4D97-AF65-F5344CB8AC3E}">
        <p14:creationId xmlns:p14="http://schemas.microsoft.com/office/powerpoint/2010/main" val="40223253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5_自定义版式">
    <p:bg>
      <p:bgPr>
        <a:solidFill>
          <a:schemeClr val="accent1"/>
        </a:solidFill>
        <a:effectLst/>
      </p:bgPr>
    </p:bg>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2BD04A0B-DED8-819C-F939-9CD426C4586C}"/>
              </a:ext>
            </a:extLst>
          </p:cNvPr>
          <p:cNvSpPr txBox="1"/>
          <p:nvPr userDrawn="1"/>
        </p:nvSpPr>
        <p:spPr>
          <a:xfrm>
            <a:off x="247382" y="353071"/>
            <a:ext cx="8357776" cy="2308324"/>
          </a:xfrm>
          <a:prstGeom prst="rect">
            <a:avLst/>
          </a:prstGeom>
          <a:noFill/>
        </p:spPr>
        <p:txBody>
          <a:bodyPr wrap="square" rtlCol="0">
            <a:spAutoFit/>
          </a:bodyPr>
          <a:lstStyle/>
          <a:p>
            <a:r>
              <a:rPr kumimoji="1" lang="zh-CN" altLang="en-US" sz="7200" b="1" i="0">
                <a:solidFill>
                  <a:schemeClr val="bg1"/>
                </a:solidFill>
                <a:latin typeface="OPPO Sans" pitchFamily="2" charset="-122"/>
                <a:ea typeface="OPPO Sans" pitchFamily="2" charset="-122"/>
                <a:cs typeface="OPPO Sans" pitchFamily="2" charset="-122"/>
              </a:rPr>
              <a:t>微笑前行</a:t>
            </a:r>
            <a:endParaRPr kumimoji="1" lang="en-US" altLang="zh-CN" sz="7200" b="1" i="0">
              <a:solidFill>
                <a:schemeClr val="bg1"/>
              </a:solidFill>
              <a:latin typeface="OPPO Sans" pitchFamily="2" charset="-122"/>
              <a:ea typeface="OPPO Sans" pitchFamily="2" charset="-122"/>
              <a:cs typeface="OPPO Sans" pitchFamily="2" charset="-122"/>
            </a:endParaRPr>
          </a:p>
          <a:p>
            <a:r>
              <a:rPr kumimoji="1" lang="en-US" altLang="zh-CN" sz="7200" b="1" i="0">
                <a:solidFill>
                  <a:schemeClr val="bg1"/>
                </a:solidFill>
                <a:latin typeface="OPPO Sans" pitchFamily="2" charset="-122"/>
                <a:ea typeface="OPPO Sans" pitchFamily="2" charset="-122"/>
                <a:cs typeface="OPPO Sans" pitchFamily="2" charset="-122"/>
              </a:rPr>
              <a:t>Inspiration</a:t>
            </a:r>
            <a:r>
              <a:rPr kumimoji="1" lang="zh-CN" altLang="en-US" sz="7200" b="1" i="0">
                <a:solidFill>
                  <a:schemeClr val="bg1"/>
                </a:solidFill>
                <a:latin typeface="OPPO Sans" pitchFamily="2" charset="-122"/>
                <a:ea typeface="OPPO Sans" pitchFamily="2" charset="-122"/>
                <a:cs typeface="OPPO Sans" pitchFamily="2" charset="-122"/>
              </a:rPr>
              <a:t> </a:t>
            </a:r>
            <a:r>
              <a:rPr kumimoji="1" lang="en-US" altLang="zh-CN" sz="7200" b="1" i="0">
                <a:solidFill>
                  <a:schemeClr val="bg1"/>
                </a:solidFill>
                <a:latin typeface="OPPO Sans" pitchFamily="2" charset="-122"/>
                <a:ea typeface="OPPO Sans" pitchFamily="2" charset="-122"/>
                <a:cs typeface="OPPO Sans" pitchFamily="2" charset="-122"/>
              </a:rPr>
              <a:t>Ahead</a:t>
            </a:r>
            <a:endParaRPr kumimoji="1" lang="zh-CN" altLang="en-US" sz="7200" b="1" i="0">
              <a:solidFill>
                <a:schemeClr val="bg1"/>
              </a:solidFill>
              <a:latin typeface="OPPO Sans" pitchFamily="2" charset="-122"/>
              <a:ea typeface="OPPO Sans" pitchFamily="2" charset="-122"/>
              <a:cs typeface="OPPO Sans" pitchFamily="2" charset="-122"/>
            </a:endParaRPr>
          </a:p>
        </p:txBody>
      </p:sp>
      <p:sp>
        <p:nvSpPr>
          <p:cNvPr id="9" name="文本框 8">
            <a:extLst>
              <a:ext uri="{FF2B5EF4-FFF2-40B4-BE49-F238E27FC236}">
                <a16:creationId xmlns:a16="http://schemas.microsoft.com/office/drawing/2014/main" id="{84323C97-477B-4031-F83F-66F421F3CC77}"/>
              </a:ext>
            </a:extLst>
          </p:cNvPr>
          <p:cNvSpPr txBox="1"/>
          <p:nvPr userDrawn="1"/>
        </p:nvSpPr>
        <p:spPr>
          <a:xfrm>
            <a:off x="258531" y="4452799"/>
            <a:ext cx="1749631" cy="400110"/>
          </a:xfrm>
          <a:prstGeom prst="rect">
            <a:avLst/>
          </a:prstGeom>
          <a:noFill/>
        </p:spPr>
        <p:txBody>
          <a:bodyPr wrap="square" rtlCol="0">
            <a:spAutoFit/>
          </a:bodyPr>
          <a:lstStyle/>
          <a:p>
            <a:r>
              <a:rPr kumimoji="1" lang="en-US" altLang="zh-CN" sz="2000" b="1" i="0">
                <a:solidFill>
                  <a:schemeClr val="bg1"/>
                </a:solidFill>
                <a:latin typeface="OPPO Sans" pitchFamily="2" charset="-122"/>
                <a:ea typeface="OPPO Sans" pitchFamily="2" charset="-122"/>
                <a:cs typeface="OPPO Sans" pitchFamily="2" charset="-122"/>
              </a:rPr>
              <a:t>Thanks</a:t>
            </a:r>
            <a:endParaRPr kumimoji="1" lang="zh-CN" altLang="en-US" sz="2000" b="1" i="0">
              <a:solidFill>
                <a:schemeClr val="bg1"/>
              </a:solidFill>
              <a:latin typeface="OPPO Sans" pitchFamily="2" charset="-122"/>
              <a:ea typeface="OPPO Sans" pitchFamily="2" charset="-122"/>
              <a:cs typeface="OPPO Sans" pitchFamily="2" charset="-122"/>
            </a:endParaRPr>
          </a:p>
        </p:txBody>
      </p:sp>
      <p:cxnSp>
        <p:nvCxnSpPr>
          <p:cNvPr id="2" name="直线连接符 1">
            <a:extLst>
              <a:ext uri="{FF2B5EF4-FFF2-40B4-BE49-F238E27FC236}">
                <a16:creationId xmlns:a16="http://schemas.microsoft.com/office/drawing/2014/main" id="{CCFDAED2-DDA4-7783-1F33-B81EB177461C}"/>
              </a:ext>
            </a:extLst>
          </p:cNvPr>
          <p:cNvCxnSpPr>
            <a:cxnSpLocks/>
          </p:cNvCxnSpPr>
          <p:nvPr userDrawn="1"/>
        </p:nvCxnSpPr>
        <p:spPr>
          <a:xfrm>
            <a:off x="339484" y="344907"/>
            <a:ext cx="11506895"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3" name="图片 2">
            <a:extLst>
              <a:ext uri="{FF2B5EF4-FFF2-40B4-BE49-F238E27FC236}">
                <a16:creationId xmlns:a16="http://schemas.microsoft.com/office/drawing/2014/main" id="{95A579F6-05A6-9AA9-7A90-AA125E7618BC}"/>
              </a:ext>
            </a:extLst>
          </p:cNvPr>
          <p:cNvPicPr>
            <a:picLocks noChangeAspect="1"/>
          </p:cNvPicPr>
          <p:nvPr userDrawn="1"/>
        </p:nvPicPr>
        <p:blipFill>
          <a:blip r:embed="rId2"/>
          <a:stretch>
            <a:fillRect/>
          </a:stretch>
        </p:blipFill>
        <p:spPr>
          <a:xfrm>
            <a:off x="350800" y="6522878"/>
            <a:ext cx="534000" cy="126000"/>
          </a:xfrm>
          <a:prstGeom prst="rect">
            <a:avLst/>
          </a:prstGeom>
        </p:spPr>
      </p:pic>
    </p:spTree>
    <p:extLst>
      <p:ext uri="{BB962C8B-B14F-4D97-AF65-F5344CB8AC3E}">
        <p14:creationId xmlns:p14="http://schemas.microsoft.com/office/powerpoint/2010/main" val="38683852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灯片编号占位符 48"/>
          <p:cNvSpPr>
            <a:spLocks noGrp="1"/>
          </p:cNvSpPr>
          <p:nvPr>
            <p:ph type="sldNum" sz="quarter" idx="4"/>
          </p:nvPr>
        </p:nvSpPr>
        <p:spPr>
          <a:xfrm>
            <a:off x="11337172" y="6466894"/>
            <a:ext cx="596308" cy="230365"/>
          </a:xfrm>
          <a:prstGeom prst="rect">
            <a:avLst/>
          </a:prstGeom>
        </p:spPr>
        <p:txBody>
          <a:bodyPr vert="horz" lIns="91440" tIns="45720" rIns="91440" bIns="45720" rtlCol="0" anchor="t"/>
          <a:lstStyle>
            <a:lvl1pPr algn="r">
              <a:defRPr sz="800" b="0" i="0">
                <a:solidFill>
                  <a:srgbClr val="201F1C"/>
                </a:solidFill>
                <a:latin typeface="OPPO Sans" pitchFamily="2" charset="-122"/>
                <a:ea typeface="OPPO Sans" pitchFamily="2" charset="-122"/>
                <a:cs typeface="OPPO Sans" pitchFamily="2" charset="-122"/>
              </a:defRPr>
            </a:lvl1pPr>
          </a:lstStyle>
          <a:p>
            <a:fld id="{745A082F-C6C3-8245-845A-6C44C9809FBB}" type="slidenum">
              <a:rPr kumimoji="1" lang="zh-CN" altLang="en-US" smtClean="0"/>
              <a:pPr/>
              <a:t>‹#›</a:t>
            </a:fld>
            <a:endParaRPr kumimoji="1" lang="zh-CN" altLang="en-US" dirty="0"/>
          </a:p>
        </p:txBody>
      </p:sp>
      <p:sp>
        <p:nvSpPr>
          <p:cNvPr id="2" name="标题 1">
            <a:extLst>
              <a:ext uri="{FF2B5EF4-FFF2-40B4-BE49-F238E27FC236}">
                <a16:creationId xmlns:a16="http://schemas.microsoft.com/office/drawing/2014/main" id="{5A84EBEC-4AAB-D276-B23E-C9BCA89DB94A}"/>
              </a:ext>
            </a:extLst>
          </p:cNvPr>
          <p:cNvSpPr>
            <a:spLocks noGrp="1"/>
          </p:cNvSpPr>
          <p:nvPr>
            <p:ph type="title" hasCustomPrompt="1"/>
          </p:nvPr>
        </p:nvSpPr>
        <p:spPr>
          <a:xfrm>
            <a:off x="229487" y="346342"/>
            <a:ext cx="8582143" cy="764710"/>
          </a:xfrm>
        </p:spPr>
        <p:txBody>
          <a:bodyPr/>
          <a:lstStyle>
            <a:lvl1pPr marL="0" marR="0" indent="0" algn="l" defTabSz="914400" rtl="0" eaLnBrk="1" fontAlgn="auto" latinLnBrk="0" hangingPunct="1">
              <a:lnSpc>
                <a:spcPct val="120000"/>
              </a:lnSpc>
              <a:spcBef>
                <a:spcPct val="0"/>
              </a:spcBef>
              <a:spcAft>
                <a:spcPts val="0"/>
              </a:spcAft>
              <a:buClrTx/>
              <a:buSzTx/>
              <a:buFontTx/>
              <a:buNone/>
              <a:tabLst/>
              <a:defRPr/>
            </a:lvl1pPr>
          </a:lstStyle>
          <a:p>
            <a:r>
              <a:rPr kumimoji="1" lang="zh-CN" altLang="en-US"/>
              <a:t>标题 </a:t>
            </a:r>
            <a:r>
              <a:rPr kumimoji="1" lang="en" altLang="zh-CN"/>
              <a:t>Title OPPO Sans Bold 32</a:t>
            </a:r>
            <a:endParaRPr kumimoji="1" lang="zh-CN" altLang="en-US"/>
          </a:p>
        </p:txBody>
      </p:sp>
      <p:sp>
        <p:nvSpPr>
          <p:cNvPr id="5" name="内容占位符 4">
            <a:extLst>
              <a:ext uri="{FF2B5EF4-FFF2-40B4-BE49-F238E27FC236}">
                <a16:creationId xmlns:a16="http://schemas.microsoft.com/office/drawing/2014/main" id="{6716DAF2-91DF-1033-365A-83A6F7099D37}"/>
              </a:ext>
            </a:extLst>
          </p:cNvPr>
          <p:cNvSpPr>
            <a:spLocks noGrp="1"/>
          </p:cNvSpPr>
          <p:nvPr>
            <p:ph sz="quarter" idx="10" hasCustomPrompt="1"/>
          </p:nvPr>
        </p:nvSpPr>
        <p:spPr>
          <a:xfrm>
            <a:off x="251912" y="2423817"/>
            <a:ext cx="8582143" cy="3115159"/>
          </a:xfrm>
        </p:spPr>
        <p:txBody>
          <a:bodyPr>
            <a:normAutofit/>
          </a:bodyPr>
          <a:lstStyle>
            <a:lvl1pPr marL="0" indent="0">
              <a:buNone/>
              <a:defRPr sz="2000" b="0" i="0">
                <a:latin typeface="OPPO Sans Medium" pitchFamily="2" charset="-122"/>
                <a:ea typeface="OPPO Sans Medium" pitchFamily="2" charset="-122"/>
                <a:cs typeface="OPPO Sans Medium" pitchFamily="2" charset="-122"/>
              </a:defRPr>
            </a:lvl1pPr>
          </a:lstStyle>
          <a:p>
            <a:pPr lvl="0"/>
            <a:r>
              <a:rPr kumimoji="1" lang="zh-CN" altLang="en-US"/>
              <a:t>文本内容 </a:t>
            </a:r>
            <a:r>
              <a:rPr kumimoji="1" lang="en-US" altLang="zh-CN"/>
              <a:t>Here is text.</a:t>
            </a:r>
            <a:r>
              <a:rPr kumimoji="1" lang="zh-CN" altLang="en-US"/>
              <a:t> </a:t>
            </a:r>
            <a:r>
              <a:rPr kumimoji="1" lang="en-US" altLang="zh-CN"/>
              <a:t>OPPO Sans</a:t>
            </a:r>
            <a:r>
              <a:rPr kumimoji="1" lang="zh-CN" altLang="en-US"/>
              <a:t> </a:t>
            </a:r>
            <a:r>
              <a:rPr kumimoji="1" lang="en-US" altLang="zh-CN"/>
              <a:t>Medium</a:t>
            </a:r>
            <a:r>
              <a:rPr kumimoji="1" lang="zh-CN" altLang="en-US"/>
              <a:t> </a:t>
            </a:r>
            <a:r>
              <a:rPr kumimoji="1" lang="en-US" altLang="zh-CN"/>
              <a:t>20</a:t>
            </a:r>
          </a:p>
        </p:txBody>
      </p:sp>
      <p:sp>
        <p:nvSpPr>
          <p:cNvPr id="8" name="内容占位符 7">
            <a:extLst>
              <a:ext uri="{FF2B5EF4-FFF2-40B4-BE49-F238E27FC236}">
                <a16:creationId xmlns:a16="http://schemas.microsoft.com/office/drawing/2014/main" id="{782A2500-C600-54EB-AFD0-8674AFDE413A}"/>
              </a:ext>
            </a:extLst>
          </p:cNvPr>
          <p:cNvSpPr>
            <a:spLocks noGrp="1"/>
          </p:cNvSpPr>
          <p:nvPr>
            <p:ph sz="quarter" idx="12" hasCustomPrompt="1"/>
          </p:nvPr>
        </p:nvSpPr>
        <p:spPr>
          <a:xfrm>
            <a:off x="4109131" y="6457369"/>
            <a:ext cx="2694894" cy="207244"/>
          </a:xfrm>
        </p:spPr>
        <p:txBody>
          <a:bodyPr>
            <a:noAutofit/>
          </a:bodyPr>
          <a:lstStyle>
            <a:lvl1pPr marL="0" indent="0">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800" b="0" i="0" u="none" strike="noStrike" kern="1200" cap="none" spc="0" normalizeH="0" baseline="0" noProof="0">
                <a:ln>
                  <a:noFill/>
                </a:ln>
                <a:solidFill>
                  <a:srgbClr val="201F1C"/>
                </a:solidFill>
                <a:effectLst/>
                <a:uLnTx/>
                <a:uFillTx/>
                <a:latin typeface="OPPO Sans"/>
                <a:ea typeface="OPPO Sans"/>
                <a:cs typeface="+mn-cs"/>
              </a:rPr>
              <a:t>单击输入一级标题</a:t>
            </a:r>
          </a:p>
        </p:txBody>
      </p:sp>
      <p:sp>
        <p:nvSpPr>
          <p:cNvPr id="10" name="内容占位符 9">
            <a:extLst>
              <a:ext uri="{FF2B5EF4-FFF2-40B4-BE49-F238E27FC236}">
                <a16:creationId xmlns:a16="http://schemas.microsoft.com/office/drawing/2014/main" id="{72EC3001-DBB4-C16F-B101-33FB85112E75}"/>
              </a:ext>
            </a:extLst>
          </p:cNvPr>
          <p:cNvSpPr>
            <a:spLocks noGrp="1"/>
          </p:cNvSpPr>
          <p:nvPr>
            <p:ph sz="quarter" idx="13" hasCustomPrompt="1"/>
          </p:nvPr>
        </p:nvSpPr>
        <p:spPr>
          <a:xfrm>
            <a:off x="7962321" y="6456601"/>
            <a:ext cx="2818123" cy="217537"/>
          </a:xfrm>
        </p:spPr>
        <p:txBody>
          <a:bodyPr>
            <a:normAutofit/>
          </a:bodyPr>
          <a:lstStyle>
            <a:lvl1pPr marL="0" indent="0">
              <a:buNone/>
              <a:defRPr sz="800"/>
            </a:lvl1pPr>
            <a:lvl2pPr>
              <a:defRPr sz="800"/>
            </a:lvl2pPr>
            <a:lvl3pPr>
              <a:defRPr sz="800"/>
            </a:lvl3pPr>
            <a:lvl4pPr>
              <a:defRPr sz="800"/>
            </a:lvl4pPr>
            <a:lvl5pPr>
              <a:defRPr sz="800"/>
            </a:lvl5pPr>
          </a:lstStyle>
          <a:p>
            <a:pPr marL="228600" marR="0" lvl="0" indent="-228600" algn="l" defTabSz="914400" rtl="0" eaLnBrk="1" fontAlgn="auto" latinLnBrk="0" hangingPunct="1">
              <a:lnSpc>
                <a:spcPct val="100000"/>
              </a:lnSpc>
              <a:spcBef>
                <a:spcPts val="0"/>
              </a:spcBef>
              <a:spcAft>
                <a:spcPts val="0"/>
              </a:spcAft>
              <a:buClrTx/>
              <a:buSzTx/>
              <a:tabLst/>
              <a:defRPr/>
            </a:pPr>
            <a:r>
              <a:rPr kumimoji="1" lang="zh-CN" altLang="en-US" sz="800" b="0" i="0" u="none" strike="noStrike" kern="1200" cap="none" spc="0" normalizeH="0" baseline="0" noProof="0">
                <a:ln>
                  <a:noFill/>
                </a:ln>
                <a:solidFill>
                  <a:srgbClr val="201F1C"/>
                </a:solidFill>
                <a:effectLst/>
                <a:uLnTx/>
                <a:uFillTx/>
                <a:latin typeface="OPPO Sans"/>
                <a:ea typeface="OPPO Sans"/>
                <a:cs typeface="+mn-cs"/>
              </a:rPr>
              <a:t>单击输入二级标题或版本编号</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4EBC595-91BB-8415-0E56-30C0BA88CB90}"/>
              </a:ext>
            </a:extLst>
          </p:cNvPr>
          <p:cNvSpPr>
            <a:spLocks noGrp="1"/>
          </p:cNvSpPr>
          <p:nvPr>
            <p:ph type="title" hasCustomPrompt="1"/>
          </p:nvPr>
        </p:nvSpPr>
        <p:spPr/>
        <p:txBody>
          <a:bodyPr/>
          <a:lstStyle/>
          <a:p>
            <a:r>
              <a:rPr kumimoji="1" lang="zh-CN" altLang="en-US"/>
              <a:t>标题 </a:t>
            </a:r>
            <a:r>
              <a:rPr kumimoji="1" lang="en" altLang="zh-CN"/>
              <a:t>Title OPPO Sans Bold 32</a:t>
            </a:r>
            <a:endParaRPr kumimoji="1" lang="zh-CN" altLang="en-US"/>
          </a:p>
        </p:txBody>
      </p:sp>
      <p:sp>
        <p:nvSpPr>
          <p:cNvPr id="3" name="灯片编号占位符 2">
            <a:extLst>
              <a:ext uri="{FF2B5EF4-FFF2-40B4-BE49-F238E27FC236}">
                <a16:creationId xmlns:a16="http://schemas.microsoft.com/office/drawing/2014/main" id="{277982FC-A9FE-CE7F-98FC-E4685B98D000}"/>
              </a:ext>
            </a:extLst>
          </p:cNvPr>
          <p:cNvSpPr>
            <a:spLocks noGrp="1"/>
          </p:cNvSpPr>
          <p:nvPr>
            <p:ph type="sldNum" sz="quarter" idx="10"/>
          </p:nvPr>
        </p:nvSpPr>
        <p:spPr/>
        <p:txBody>
          <a:bodyPr/>
          <a:lstStyle/>
          <a:p>
            <a:fld id="{745A082F-C6C3-8245-845A-6C44C9809FBB}" type="slidenum">
              <a:rPr kumimoji="1" lang="zh-CN" altLang="en-US" smtClean="0"/>
              <a:t>‹#›</a:t>
            </a:fld>
            <a:endParaRPr kumimoji="1" lang="zh-CN" altLang="en-US" dirty="0"/>
          </a:p>
        </p:txBody>
      </p:sp>
      <p:sp>
        <p:nvSpPr>
          <p:cNvPr id="7" name="文本占位符 6">
            <a:extLst>
              <a:ext uri="{FF2B5EF4-FFF2-40B4-BE49-F238E27FC236}">
                <a16:creationId xmlns:a16="http://schemas.microsoft.com/office/drawing/2014/main" id="{523329E1-9467-6341-95AE-71E4AF8800A5}"/>
              </a:ext>
            </a:extLst>
          </p:cNvPr>
          <p:cNvSpPr>
            <a:spLocks noGrp="1"/>
          </p:cNvSpPr>
          <p:nvPr>
            <p:ph type="body" sz="quarter" idx="13" hasCustomPrompt="1"/>
          </p:nvPr>
        </p:nvSpPr>
        <p:spPr>
          <a:xfrm>
            <a:off x="250911" y="1384301"/>
            <a:ext cx="2815137" cy="4090987"/>
          </a:xfrm>
        </p:spPr>
        <p:txBody>
          <a:bodyPr>
            <a:normAutofit/>
          </a:bodyPr>
          <a:lstStyle>
            <a:lvl1pPr marL="0" indent="0" algn="l">
              <a:buNone/>
              <a:defRPr sz="2000"/>
            </a:lvl1pPr>
            <a:lvl2pPr marL="457200" indent="0" algn="l">
              <a:buNone/>
              <a:defRPr/>
            </a:lvl2pPr>
            <a:lvl3pPr marL="914400" indent="0" algn="l">
              <a:buNone/>
              <a:defRPr/>
            </a:lvl3pPr>
            <a:lvl4pPr marL="1371600" indent="0" algn="l">
              <a:buNone/>
              <a:defRPr/>
            </a:lvl4pPr>
            <a:lvl5pPr marL="1828800" indent="0" algn="l">
              <a:buNone/>
              <a:defRPr/>
            </a:lvl5pPr>
          </a:lstStyle>
          <a:p>
            <a:pPr lvl="0"/>
            <a:r>
              <a:rPr kumimoji="1" lang="zh-CN" altLang="en-US"/>
              <a:t>文本内容 </a:t>
            </a:r>
            <a:r>
              <a:rPr kumimoji="1" lang="en-US" altLang="zh-CN"/>
              <a:t>Here is text.</a:t>
            </a:r>
            <a:r>
              <a:rPr kumimoji="1" lang="zh-CN" altLang="en-US"/>
              <a:t> </a:t>
            </a:r>
            <a:r>
              <a:rPr kumimoji="1" lang="en-US" altLang="zh-CN"/>
              <a:t>OPPO Sans</a:t>
            </a:r>
            <a:r>
              <a:rPr kumimoji="1" lang="zh-CN" altLang="en-US"/>
              <a:t> </a:t>
            </a:r>
            <a:r>
              <a:rPr kumimoji="1" lang="en-US" altLang="zh-CN"/>
              <a:t>Medium</a:t>
            </a:r>
            <a:r>
              <a:rPr kumimoji="1" lang="zh-CN" altLang="en-US"/>
              <a:t> </a:t>
            </a:r>
            <a:r>
              <a:rPr kumimoji="1" lang="en-US" altLang="zh-CN"/>
              <a:t>20</a:t>
            </a:r>
          </a:p>
          <a:p>
            <a:pPr lvl="0"/>
            <a:endParaRPr kumimoji="1" lang="en-US" altLang="zh-CN"/>
          </a:p>
        </p:txBody>
      </p:sp>
      <p:sp>
        <p:nvSpPr>
          <p:cNvPr id="9" name="图片占位符 8">
            <a:extLst>
              <a:ext uri="{FF2B5EF4-FFF2-40B4-BE49-F238E27FC236}">
                <a16:creationId xmlns:a16="http://schemas.microsoft.com/office/drawing/2014/main" id="{209931FC-E48F-1B35-11B4-BEFB01AF1A20}"/>
              </a:ext>
            </a:extLst>
          </p:cNvPr>
          <p:cNvSpPr>
            <a:spLocks noGrp="1"/>
          </p:cNvSpPr>
          <p:nvPr>
            <p:ph type="pic" sz="quarter" idx="14" hasCustomPrompt="1"/>
          </p:nvPr>
        </p:nvSpPr>
        <p:spPr>
          <a:xfrm>
            <a:off x="4205287" y="1379538"/>
            <a:ext cx="7632700" cy="4090987"/>
          </a:xfrm>
          <a:solidFill>
            <a:schemeClr val="accent3">
              <a:lumMod val="20000"/>
              <a:lumOff val="80000"/>
            </a:schemeClr>
          </a:solidFill>
        </p:spPr>
        <p:txBody>
          <a:bodyPr/>
          <a:lstStyle/>
          <a:p>
            <a:r>
              <a:rPr kumimoji="1" lang="zh-CN" altLang="en-US"/>
              <a:t>图片 </a:t>
            </a:r>
            <a:r>
              <a:rPr kumimoji="1" lang="en-US" altLang="zh-CN"/>
              <a:t>Picture</a:t>
            </a:r>
            <a:endParaRPr kumimoji="1" lang="zh-CN" altLang="en-US"/>
          </a:p>
        </p:txBody>
      </p:sp>
    </p:spTree>
    <p:extLst>
      <p:ext uri="{BB962C8B-B14F-4D97-AF65-F5344CB8AC3E}">
        <p14:creationId xmlns:p14="http://schemas.microsoft.com/office/powerpoint/2010/main" val="338873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自定义版式">
    <p:bg>
      <p:bgPr>
        <a:solidFill>
          <a:srgbClr val="DDD9D4"/>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9AE3C0B-E2BB-4082-988E-B7EE00EF6566}"/>
              </a:ext>
            </a:extLst>
          </p:cNvPr>
          <p:cNvSpPr>
            <a:spLocks noGrp="1"/>
          </p:cNvSpPr>
          <p:nvPr>
            <p:ph type="title" hasCustomPrompt="1"/>
          </p:nvPr>
        </p:nvSpPr>
        <p:spPr>
          <a:xfrm>
            <a:off x="241087" y="338556"/>
            <a:ext cx="8590462" cy="4120215"/>
          </a:xfrm>
        </p:spPr>
        <p:txBody>
          <a:bodyPr>
            <a:noAutofit/>
          </a:bodyPr>
          <a:lstStyle>
            <a:lvl1pPr marL="0" marR="0" indent="0" algn="l" defTabSz="914400" rtl="0" eaLnBrk="1" fontAlgn="auto" latinLnBrk="0" hangingPunct="1">
              <a:lnSpc>
                <a:spcPct val="120000"/>
              </a:lnSpc>
              <a:spcBef>
                <a:spcPct val="0"/>
              </a:spcBef>
              <a:spcAft>
                <a:spcPts val="0"/>
              </a:spcAft>
              <a:buClrTx/>
              <a:buSzTx/>
              <a:buFontTx/>
              <a:buNone/>
              <a:tabLst/>
              <a:defRPr sz="6000"/>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zh-CN"/>
              <a:t>Part</a:t>
            </a:r>
            <a:r>
              <a:rPr kumimoji="1" lang="zh-CN" altLang="en-US"/>
              <a:t> </a:t>
            </a:r>
            <a:r>
              <a:rPr kumimoji="1" lang="en-US" altLang="zh-CN"/>
              <a:t>1</a:t>
            </a:r>
            <a:br>
              <a:rPr kumimoji="1" lang="en-US" altLang="zh-CN"/>
            </a:br>
            <a:r>
              <a:rPr kumimoji="1" lang="zh-CN" altLang="en-US"/>
              <a:t>章节标题</a:t>
            </a:r>
            <a:r>
              <a:rPr kumimoji="1" lang="en" altLang="zh-CN"/>
              <a:t>Section title</a:t>
            </a:r>
            <a:r>
              <a:rPr kumimoji="1" lang="zh-CN" altLang="en-US"/>
              <a:t> </a:t>
            </a:r>
            <a:r>
              <a:rPr kumimoji="1" lang="en-US" altLang="zh-CN"/>
              <a:t>OPPO Sans</a:t>
            </a:r>
            <a:r>
              <a:rPr kumimoji="1" lang="zh-CN" altLang="en-US"/>
              <a:t> </a:t>
            </a:r>
            <a:r>
              <a:rPr kumimoji="1" lang="en-US" altLang="zh-CN"/>
              <a:t>Bold</a:t>
            </a:r>
            <a:r>
              <a:rPr kumimoji="1" lang="zh-CN" altLang="en-US"/>
              <a:t> </a:t>
            </a:r>
            <a:r>
              <a:rPr kumimoji="1" lang="en-US" altLang="zh-CN"/>
              <a:t>60</a:t>
            </a:r>
            <a:r>
              <a:rPr kumimoji="1" lang="zh-CN" altLang="en-US"/>
              <a:t> </a:t>
            </a:r>
          </a:p>
        </p:txBody>
      </p:sp>
      <p:sp>
        <p:nvSpPr>
          <p:cNvPr id="3" name="灯片编号占位符 2">
            <a:extLst>
              <a:ext uri="{FF2B5EF4-FFF2-40B4-BE49-F238E27FC236}">
                <a16:creationId xmlns:a16="http://schemas.microsoft.com/office/drawing/2014/main" id="{3F65DDEB-76B1-FED2-92AB-345B9AB7D58E}"/>
              </a:ext>
            </a:extLst>
          </p:cNvPr>
          <p:cNvSpPr>
            <a:spLocks noGrp="1"/>
          </p:cNvSpPr>
          <p:nvPr>
            <p:ph type="sldNum" sz="quarter" idx="10"/>
          </p:nvPr>
        </p:nvSpPr>
        <p:spPr/>
        <p:txBody>
          <a:bodyPr/>
          <a:lstStyle/>
          <a:p>
            <a:fld id="{745A082F-C6C3-8245-845A-6C44C9809FBB}" type="slidenum">
              <a:rPr kumimoji="1" lang="zh-CN" altLang="en-US" smtClean="0"/>
              <a:t>‹#›</a:t>
            </a:fld>
            <a:endParaRPr kumimoji="1" lang="zh-CN" altLang="en-US" dirty="0"/>
          </a:p>
        </p:txBody>
      </p:sp>
    </p:spTree>
    <p:extLst>
      <p:ext uri="{BB962C8B-B14F-4D97-AF65-F5344CB8AC3E}">
        <p14:creationId xmlns:p14="http://schemas.microsoft.com/office/powerpoint/2010/main" val="5379412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079205-A92E-5869-F24B-5351CC4EB080}"/>
              </a:ext>
            </a:extLst>
          </p:cNvPr>
          <p:cNvSpPr>
            <a:spLocks noGrp="1"/>
          </p:cNvSpPr>
          <p:nvPr>
            <p:ph type="title" hasCustomPrompt="1"/>
          </p:nvPr>
        </p:nvSpPr>
        <p:spPr>
          <a:xfrm>
            <a:off x="232863" y="344907"/>
            <a:ext cx="8589962" cy="764710"/>
          </a:xfrm>
        </p:spPr>
        <p:txBody>
          <a:bodyPr/>
          <a:lstStyle/>
          <a:p>
            <a:r>
              <a:rPr kumimoji="1" lang="zh-CN" altLang="en-US"/>
              <a:t>标题 </a:t>
            </a:r>
            <a:r>
              <a:rPr kumimoji="1" lang="en-US" altLang="zh-CN"/>
              <a:t>Title</a:t>
            </a:r>
            <a:r>
              <a:rPr kumimoji="1" lang="zh-CN" altLang="en-US"/>
              <a:t> </a:t>
            </a:r>
            <a:r>
              <a:rPr kumimoji="1" lang="en-US" altLang="zh-CN"/>
              <a:t>OPPO Sans</a:t>
            </a:r>
            <a:r>
              <a:rPr kumimoji="1" lang="zh-CN" altLang="en-US"/>
              <a:t> </a:t>
            </a:r>
            <a:r>
              <a:rPr kumimoji="1" lang="en-US" altLang="zh-CN"/>
              <a:t>Bold</a:t>
            </a:r>
            <a:r>
              <a:rPr kumimoji="1" lang="zh-CN" altLang="en-US"/>
              <a:t> </a:t>
            </a:r>
            <a:r>
              <a:rPr kumimoji="1" lang="en-US" altLang="zh-CN"/>
              <a:t>32</a:t>
            </a:r>
            <a:endParaRPr kumimoji="1" lang="zh-CN" altLang="en-US"/>
          </a:p>
        </p:txBody>
      </p:sp>
      <p:sp>
        <p:nvSpPr>
          <p:cNvPr id="3" name="灯片编号占位符 2">
            <a:extLst>
              <a:ext uri="{FF2B5EF4-FFF2-40B4-BE49-F238E27FC236}">
                <a16:creationId xmlns:a16="http://schemas.microsoft.com/office/drawing/2014/main" id="{59D95E4F-0DB4-933D-AA6C-E336EC02F1D8}"/>
              </a:ext>
            </a:extLst>
          </p:cNvPr>
          <p:cNvSpPr>
            <a:spLocks noGrp="1"/>
          </p:cNvSpPr>
          <p:nvPr>
            <p:ph type="sldNum" sz="quarter" idx="10"/>
          </p:nvPr>
        </p:nvSpPr>
        <p:spPr/>
        <p:txBody>
          <a:bodyPr/>
          <a:lstStyle/>
          <a:p>
            <a:fld id="{745A082F-C6C3-8245-845A-6C44C9809FBB}" type="slidenum">
              <a:rPr kumimoji="1" lang="zh-CN" altLang="en-US" smtClean="0"/>
              <a:t>‹#›</a:t>
            </a:fld>
            <a:endParaRPr kumimoji="1" lang="zh-CN" altLang="en-US" dirty="0"/>
          </a:p>
        </p:txBody>
      </p:sp>
      <p:sp>
        <p:nvSpPr>
          <p:cNvPr id="11" name="内容占位符 10">
            <a:extLst>
              <a:ext uri="{FF2B5EF4-FFF2-40B4-BE49-F238E27FC236}">
                <a16:creationId xmlns:a16="http://schemas.microsoft.com/office/drawing/2014/main" id="{43540627-7772-7CD4-9E8D-DB225E9A0953}"/>
              </a:ext>
            </a:extLst>
          </p:cNvPr>
          <p:cNvSpPr>
            <a:spLocks noGrp="1"/>
          </p:cNvSpPr>
          <p:nvPr>
            <p:ph sz="quarter" idx="13" hasCustomPrompt="1"/>
          </p:nvPr>
        </p:nvSpPr>
        <p:spPr>
          <a:xfrm>
            <a:off x="248738" y="2355306"/>
            <a:ext cx="8589962" cy="3182938"/>
          </a:xfrm>
        </p:spPr>
        <p:txBody>
          <a:bodyPr>
            <a:normAutofit/>
          </a:bodyPr>
          <a:lstStyle>
            <a:lvl1pPr marL="0" indent="0">
              <a:buNone/>
              <a:defRPr sz="2000" b="0" i="0">
                <a:latin typeface="OPPO Sans Medium" pitchFamily="2" charset="-122"/>
                <a:ea typeface="OPPO Sans Medium" pitchFamily="2" charset="-122"/>
                <a:cs typeface="OPPO Sans Medium" pitchFamily="2" charset="-122"/>
              </a:defRPr>
            </a:lvl1pPr>
          </a:lstStyle>
          <a:p>
            <a:pPr lvl="0"/>
            <a:r>
              <a:rPr kumimoji="1" lang="zh-CN" altLang="en-US"/>
              <a:t>文本内容 </a:t>
            </a:r>
            <a:r>
              <a:rPr kumimoji="1" lang="en-US" altLang="zh-CN"/>
              <a:t>Here is text.</a:t>
            </a:r>
            <a:r>
              <a:rPr kumimoji="1" lang="zh-CN" altLang="en-US"/>
              <a:t> </a:t>
            </a:r>
            <a:r>
              <a:rPr kumimoji="1" lang="en-US" altLang="zh-CN"/>
              <a:t>OPPO Sans</a:t>
            </a:r>
            <a:r>
              <a:rPr kumimoji="1" lang="zh-CN" altLang="en-US"/>
              <a:t> </a:t>
            </a:r>
            <a:r>
              <a:rPr kumimoji="1" lang="en-US" altLang="zh-CN"/>
              <a:t>Medium</a:t>
            </a:r>
            <a:r>
              <a:rPr kumimoji="1" lang="zh-CN" altLang="en-US"/>
              <a:t> </a:t>
            </a:r>
            <a:r>
              <a:rPr kumimoji="1" lang="en-US" altLang="zh-CN"/>
              <a:t>20</a:t>
            </a:r>
          </a:p>
        </p:txBody>
      </p:sp>
    </p:spTree>
    <p:extLst>
      <p:ext uri="{BB962C8B-B14F-4D97-AF65-F5344CB8AC3E}">
        <p14:creationId xmlns:p14="http://schemas.microsoft.com/office/powerpoint/2010/main" val="35307994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39C8FF-F6B0-BFB4-0FDD-B14A6B168456}"/>
              </a:ext>
            </a:extLst>
          </p:cNvPr>
          <p:cNvSpPr>
            <a:spLocks noGrp="1"/>
          </p:cNvSpPr>
          <p:nvPr>
            <p:ph type="title"/>
          </p:nvPr>
        </p:nvSpPr>
        <p:spPr/>
        <p:txBody>
          <a:bodyPr/>
          <a:lstStyle/>
          <a:p>
            <a:r>
              <a:rPr kumimoji="1" lang="zh-CN" altLang="en-US"/>
              <a:t>单击此处编辑母版标题样式</a:t>
            </a:r>
          </a:p>
        </p:txBody>
      </p:sp>
      <p:sp>
        <p:nvSpPr>
          <p:cNvPr id="3" name="灯片编号占位符 2">
            <a:extLst>
              <a:ext uri="{FF2B5EF4-FFF2-40B4-BE49-F238E27FC236}">
                <a16:creationId xmlns:a16="http://schemas.microsoft.com/office/drawing/2014/main" id="{6C104422-E7A6-C537-AED4-66551309E416}"/>
              </a:ext>
            </a:extLst>
          </p:cNvPr>
          <p:cNvSpPr>
            <a:spLocks noGrp="1"/>
          </p:cNvSpPr>
          <p:nvPr>
            <p:ph type="sldNum" sz="quarter" idx="10"/>
          </p:nvPr>
        </p:nvSpPr>
        <p:spPr/>
        <p:txBody>
          <a:bodyPr/>
          <a:lstStyle/>
          <a:p>
            <a:fld id="{745A082F-C6C3-8245-845A-6C44C9809FBB}" type="slidenum">
              <a:rPr kumimoji="1" lang="zh-CN" altLang="en-US" smtClean="0"/>
              <a:t>‹#›</a:t>
            </a:fld>
            <a:endParaRPr kumimoji="1" lang="zh-CN" altLang="en-US" dirty="0"/>
          </a:p>
        </p:txBody>
      </p:sp>
    </p:spTree>
    <p:extLst>
      <p:ext uri="{BB962C8B-B14F-4D97-AF65-F5344CB8AC3E}">
        <p14:creationId xmlns:p14="http://schemas.microsoft.com/office/powerpoint/2010/main" val="39773423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id="{64A7030D-C3D8-48DE-437C-D1A06A3E7446}"/>
              </a:ext>
            </a:extLst>
          </p:cNvPr>
          <p:cNvSpPr>
            <a:spLocks noGrp="1"/>
          </p:cNvSpPr>
          <p:nvPr>
            <p:ph type="sldNum" sz="quarter" idx="10"/>
          </p:nvPr>
        </p:nvSpPr>
        <p:spPr/>
        <p:txBody>
          <a:bodyPr/>
          <a:lstStyle/>
          <a:p>
            <a:fld id="{745A082F-C6C3-8245-845A-6C44C9809FBB}" type="slidenum">
              <a:rPr kumimoji="1" lang="zh-CN" altLang="en-US" smtClean="0"/>
              <a:t>‹#›</a:t>
            </a:fld>
            <a:endParaRPr kumimoji="1" lang="zh-CN" altLang="en-US" dirty="0"/>
          </a:p>
        </p:txBody>
      </p:sp>
    </p:spTree>
    <p:extLst>
      <p:ext uri="{BB962C8B-B14F-4D97-AF65-F5344CB8AC3E}">
        <p14:creationId xmlns:p14="http://schemas.microsoft.com/office/powerpoint/2010/main" val="94459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8_自定义版式">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id="{EAF7DDF3-7034-FB58-A2AC-02034CC8E71E}"/>
              </a:ext>
            </a:extLst>
          </p:cNvPr>
          <p:cNvSpPr>
            <a:spLocks noGrp="1"/>
          </p:cNvSpPr>
          <p:nvPr>
            <p:ph type="sldNum" sz="quarter" idx="10"/>
          </p:nvPr>
        </p:nvSpPr>
        <p:spPr/>
        <p:txBody>
          <a:bodyPr/>
          <a:lstStyle/>
          <a:p>
            <a:fld id="{745A082F-C6C3-8245-845A-6C44C9809FBB}" type="slidenum">
              <a:rPr kumimoji="1" lang="zh-CN" altLang="en-US" smtClean="0"/>
              <a:t>‹#›</a:t>
            </a:fld>
            <a:endParaRPr kumimoji="1" lang="zh-CN" altLang="en-US" dirty="0"/>
          </a:p>
        </p:txBody>
      </p:sp>
    </p:spTree>
    <p:extLst>
      <p:ext uri="{BB962C8B-B14F-4D97-AF65-F5344CB8AC3E}">
        <p14:creationId xmlns:p14="http://schemas.microsoft.com/office/powerpoint/2010/main" val="26605394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97146C9-CD6D-F7C2-9292-ABD0A7D97679}"/>
              </a:ext>
            </a:extLst>
          </p:cNvPr>
          <p:cNvSpPr>
            <a:spLocks noGrp="1"/>
          </p:cNvSpPr>
          <p:nvPr>
            <p:ph type="title" hasCustomPrompt="1"/>
          </p:nvPr>
        </p:nvSpPr>
        <p:spPr/>
        <p:txBody>
          <a:bodyPr/>
          <a:lstStyle/>
          <a:p>
            <a:r>
              <a:rPr kumimoji="1" lang="zh-CN" altLang="en-US"/>
              <a:t>标题 </a:t>
            </a:r>
            <a:r>
              <a:rPr kumimoji="1" lang="en-US" altLang="zh-CN"/>
              <a:t>Title</a:t>
            </a:r>
            <a:r>
              <a:rPr kumimoji="1" lang="zh-CN" altLang="en-US"/>
              <a:t> </a:t>
            </a:r>
            <a:r>
              <a:rPr kumimoji="1" lang="en-US" altLang="zh-CN"/>
              <a:t>OPPO Sans</a:t>
            </a:r>
            <a:r>
              <a:rPr kumimoji="1" lang="zh-CN" altLang="en-US"/>
              <a:t> </a:t>
            </a:r>
            <a:r>
              <a:rPr kumimoji="1" lang="en-US" altLang="zh-CN"/>
              <a:t>Bold</a:t>
            </a:r>
            <a:r>
              <a:rPr kumimoji="1" lang="zh-CN" altLang="en-US"/>
              <a:t> </a:t>
            </a:r>
            <a:r>
              <a:rPr kumimoji="1" lang="en-US" altLang="zh-CN"/>
              <a:t>32</a:t>
            </a:r>
            <a:endParaRPr kumimoji="1" lang="zh-CN" altLang="en-US"/>
          </a:p>
        </p:txBody>
      </p:sp>
      <p:sp>
        <p:nvSpPr>
          <p:cNvPr id="3" name="灯片编号占位符 2">
            <a:extLst>
              <a:ext uri="{FF2B5EF4-FFF2-40B4-BE49-F238E27FC236}">
                <a16:creationId xmlns:a16="http://schemas.microsoft.com/office/drawing/2014/main" id="{776BB741-BB25-737A-7421-505E056DB5F4}"/>
              </a:ext>
            </a:extLst>
          </p:cNvPr>
          <p:cNvSpPr>
            <a:spLocks noGrp="1"/>
          </p:cNvSpPr>
          <p:nvPr>
            <p:ph type="sldNum" sz="quarter" idx="10"/>
          </p:nvPr>
        </p:nvSpPr>
        <p:spPr/>
        <p:txBody>
          <a:bodyPr/>
          <a:lstStyle/>
          <a:p>
            <a:fld id="{745A082F-C6C3-8245-845A-6C44C9809FBB}" type="slidenum">
              <a:rPr kumimoji="1" lang="zh-CN" altLang="en-US" smtClean="0"/>
              <a:t>‹#›</a:t>
            </a:fld>
            <a:endParaRPr kumimoji="1" lang="zh-CN" altLang="en-US" dirty="0"/>
          </a:p>
        </p:txBody>
      </p:sp>
      <p:sp>
        <p:nvSpPr>
          <p:cNvPr id="7" name="内容占位符 6">
            <a:extLst>
              <a:ext uri="{FF2B5EF4-FFF2-40B4-BE49-F238E27FC236}">
                <a16:creationId xmlns:a16="http://schemas.microsoft.com/office/drawing/2014/main" id="{37455FC0-F9E9-892A-54FE-CDC2808DEE58}"/>
              </a:ext>
            </a:extLst>
          </p:cNvPr>
          <p:cNvSpPr>
            <a:spLocks noGrp="1"/>
          </p:cNvSpPr>
          <p:nvPr>
            <p:ph sz="quarter" idx="13" hasCustomPrompt="1"/>
          </p:nvPr>
        </p:nvSpPr>
        <p:spPr>
          <a:xfrm>
            <a:off x="228823" y="2424192"/>
            <a:ext cx="3852862" cy="3117684"/>
          </a:xfrm>
        </p:spPr>
        <p:txBody>
          <a:bodyPr>
            <a:normAutofit/>
          </a:bodyPr>
          <a:lstStyle>
            <a:lvl1pPr>
              <a:defRPr sz="2000" b="0" i="0">
                <a:latin typeface="OPPO Sans Medium" pitchFamily="2" charset="-122"/>
                <a:ea typeface="OPPO Sans Medium" pitchFamily="2" charset="-122"/>
                <a:cs typeface="OPPO Sans Medium" pitchFamily="2" charset="-122"/>
              </a:defRPr>
            </a:lvl1pPr>
            <a:lvl2pPr>
              <a:defRPr sz="2400"/>
            </a:lvl2pPr>
            <a:lvl3pPr>
              <a:defRPr sz="2400"/>
            </a:lvl3pPr>
            <a:lvl4pPr>
              <a:defRPr sz="2400"/>
            </a:lvl4pPr>
            <a:lvl5pPr>
              <a:defRPr sz="2400"/>
            </a:lvl5pPr>
          </a:lstStyle>
          <a:p>
            <a:pPr lvl="0"/>
            <a:r>
              <a:rPr kumimoji="1" lang="zh-CN" altLang="en-US"/>
              <a:t>文本内容 </a:t>
            </a:r>
            <a:r>
              <a:rPr kumimoji="1" lang="en-US" altLang="zh-CN"/>
              <a:t>Here is text.</a:t>
            </a:r>
            <a:r>
              <a:rPr kumimoji="1" lang="zh-CN" altLang="en-US"/>
              <a:t> </a:t>
            </a:r>
            <a:r>
              <a:rPr kumimoji="1" lang="en-US" altLang="zh-CN"/>
              <a:t>OPPO Sans</a:t>
            </a:r>
            <a:r>
              <a:rPr kumimoji="1" lang="zh-CN" altLang="en-US"/>
              <a:t> </a:t>
            </a:r>
            <a:r>
              <a:rPr kumimoji="1" lang="en-US" altLang="zh-CN"/>
              <a:t>Medium</a:t>
            </a:r>
            <a:r>
              <a:rPr kumimoji="1" lang="zh-CN" altLang="en-US"/>
              <a:t> </a:t>
            </a:r>
            <a:r>
              <a:rPr kumimoji="1" lang="en-US" altLang="zh-CN"/>
              <a:t>20</a:t>
            </a:r>
          </a:p>
        </p:txBody>
      </p:sp>
      <p:sp>
        <p:nvSpPr>
          <p:cNvPr id="9" name="内容占位符 6">
            <a:extLst>
              <a:ext uri="{FF2B5EF4-FFF2-40B4-BE49-F238E27FC236}">
                <a16:creationId xmlns:a16="http://schemas.microsoft.com/office/drawing/2014/main" id="{541A1EAF-C634-5A7C-131A-A1D61A10A26D}"/>
              </a:ext>
            </a:extLst>
          </p:cNvPr>
          <p:cNvSpPr>
            <a:spLocks noGrp="1"/>
          </p:cNvSpPr>
          <p:nvPr>
            <p:ph sz="quarter" idx="14" hasCustomPrompt="1"/>
          </p:nvPr>
        </p:nvSpPr>
        <p:spPr>
          <a:xfrm>
            <a:off x="7985627" y="2424192"/>
            <a:ext cx="3852862" cy="3117684"/>
          </a:xfrm>
        </p:spPr>
        <p:txBody>
          <a:bodyPr>
            <a:normAutofit/>
          </a:bodyPr>
          <a:lstStyle>
            <a:lvl1pPr>
              <a:defRPr sz="2000" b="0" i="0">
                <a:latin typeface="OPPO Sans Medium" pitchFamily="2" charset="-122"/>
                <a:ea typeface="OPPO Sans Medium" pitchFamily="2" charset="-122"/>
                <a:cs typeface="OPPO Sans Medium" pitchFamily="2" charset="-122"/>
              </a:defRPr>
            </a:lvl1pPr>
            <a:lvl2pPr>
              <a:defRPr sz="2400"/>
            </a:lvl2pPr>
            <a:lvl3pPr>
              <a:defRPr sz="2400"/>
            </a:lvl3pPr>
            <a:lvl4pPr>
              <a:defRPr sz="2400"/>
            </a:lvl4pPr>
            <a:lvl5pPr>
              <a:defRPr sz="2400"/>
            </a:lvl5pPr>
          </a:lstStyle>
          <a:p>
            <a:pPr lvl="0"/>
            <a:r>
              <a:rPr kumimoji="1" lang="zh-CN" altLang="en-US"/>
              <a:t>文本内容 </a:t>
            </a:r>
            <a:r>
              <a:rPr kumimoji="1" lang="en-US" altLang="zh-CN"/>
              <a:t>Here is text.</a:t>
            </a:r>
            <a:r>
              <a:rPr kumimoji="1" lang="zh-CN" altLang="en-US"/>
              <a:t> </a:t>
            </a:r>
            <a:r>
              <a:rPr kumimoji="1" lang="en-US" altLang="zh-CN"/>
              <a:t>OPPO Sans</a:t>
            </a:r>
            <a:r>
              <a:rPr kumimoji="1" lang="zh-CN" altLang="en-US"/>
              <a:t> </a:t>
            </a:r>
            <a:r>
              <a:rPr kumimoji="1" lang="en-US" altLang="zh-CN"/>
              <a:t>Medium</a:t>
            </a:r>
            <a:r>
              <a:rPr kumimoji="1" lang="zh-CN" altLang="en-US"/>
              <a:t> </a:t>
            </a:r>
            <a:r>
              <a:rPr kumimoji="1" lang="en-US" altLang="zh-CN"/>
              <a:t>20</a:t>
            </a:r>
          </a:p>
        </p:txBody>
      </p:sp>
    </p:spTree>
    <p:extLst>
      <p:ext uri="{BB962C8B-B14F-4D97-AF65-F5344CB8AC3E}">
        <p14:creationId xmlns:p14="http://schemas.microsoft.com/office/powerpoint/2010/main" val="1659811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9" name="灯片编号占位符 48"/>
          <p:cNvSpPr>
            <a:spLocks noGrp="1"/>
          </p:cNvSpPr>
          <p:nvPr>
            <p:ph type="sldNum" sz="quarter" idx="4"/>
          </p:nvPr>
        </p:nvSpPr>
        <p:spPr>
          <a:xfrm>
            <a:off x="10960651" y="6481295"/>
            <a:ext cx="972000" cy="198245"/>
          </a:xfrm>
          <a:prstGeom prst="rect">
            <a:avLst/>
          </a:prstGeom>
        </p:spPr>
        <p:txBody>
          <a:bodyPr vert="horz" lIns="91440" tIns="45720" rIns="91440" bIns="45720" rtlCol="0" anchor="b"/>
          <a:lstStyle>
            <a:lvl1pPr algn="r">
              <a:defRPr sz="800" b="0" i="0">
                <a:solidFill>
                  <a:srgbClr val="201F1C"/>
                </a:solidFill>
                <a:latin typeface="OPPO Sans" pitchFamily="2" charset="-122"/>
                <a:ea typeface="OPPO Sans" pitchFamily="2" charset="-122"/>
                <a:cs typeface="OPPO Sans" pitchFamily="2" charset="-122"/>
              </a:defRPr>
            </a:lvl1pPr>
          </a:lstStyle>
          <a:p>
            <a:fld id="{745A082F-C6C3-8245-845A-6C44C9809FBB}" type="slidenum">
              <a:rPr kumimoji="1" lang="zh-CN" altLang="en-US" smtClean="0"/>
              <a:t>‹#›</a:t>
            </a:fld>
            <a:endParaRPr kumimoji="1" lang="zh-CN" altLang="en-US" dirty="0"/>
          </a:p>
        </p:txBody>
      </p:sp>
      <p:sp>
        <p:nvSpPr>
          <p:cNvPr id="2" name="标题占位符 1">
            <a:extLst>
              <a:ext uri="{FF2B5EF4-FFF2-40B4-BE49-F238E27FC236}">
                <a16:creationId xmlns:a16="http://schemas.microsoft.com/office/drawing/2014/main" id="{D2D21990-CE73-48F4-52A4-B894353288B0}"/>
              </a:ext>
            </a:extLst>
          </p:cNvPr>
          <p:cNvSpPr>
            <a:spLocks noGrp="1"/>
          </p:cNvSpPr>
          <p:nvPr>
            <p:ph type="title"/>
          </p:nvPr>
        </p:nvSpPr>
        <p:spPr>
          <a:xfrm>
            <a:off x="229688" y="344907"/>
            <a:ext cx="8584164" cy="764710"/>
          </a:xfrm>
          <a:prstGeom prst="rect">
            <a:avLst/>
          </a:prstGeom>
        </p:spPr>
        <p:txBody>
          <a:bodyPr vert="horz" lIns="91440" tIns="45720" rIns="91440" bIns="45720" rtlCol="0" anchor="t">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2F1FB83-ECBF-335E-3CBA-BE6D5F13E9E3}"/>
              </a:ext>
            </a:extLst>
          </p:cNvPr>
          <p:cNvSpPr>
            <a:spLocks noGrp="1"/>
          </p:cNvSpPr>
          <p:nvPr>
            <p:ph type="body" idx="1"/>
          </p:nvPr>
        </p:nvSpPr>
        <p:spPr>
          <a:xfrm>
            <a:off x="223016" y="2422535"/>
            <a:ext cx="8584164" cy="311670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graphicFrame>
        <p:nvGraphicFramePr>
          <p:cNvPr id="12" name="表格 13">
            <a:extLst>
              <a:ext uri="{FF2B5EF4-FFF2-40B4-BE49-F238E27FC236}">
                <a16:creationId xmlns:a16="http://schemas.microsoft.com/office/drawing/2014/main" id="{384333A7-88E4-C323-F971-1C04077DA726}"/>
              </a:ext>
            </a:extLst>
          </p:cNvPr>
          <p:cNvGraphicFramePr>
            <a:graphicFrameLocks noGrp="1"/>
          </p:cNvGraphicFramePr>
          <p:nvPr userDrawn="1">
            <p:extLst>
              <p:ext uri="{D42A27DB-BD31-4B8C-83A1-F6EECF244321}">
                <p14:modId xmlns:p14="http://schemas.microsoft.com/office/powerpoint/2010/main" val="1289675992"/>
              </p:ext>
            </p:extLst>
          </p:nvPr>
        </p:nvGraphicFramePr>
        <p:xfrm>
          <a:off x="12375729" y="0"/>
          <a:ext cx="1080000" cy="6858000"/>
        </p:xfrm>
        <a:graphic>
          <a:graphicData uri="http://schemas.openxmlformats.org/drawingml/2006/table">
            <a:tbl>
              <a:tblPr firstRow="1" bandRow="1">
                <a:solidFill>
                  <a:srgbClr val="006C32"/>
                </a:solidFill>
                <a:tableStyleId>{5C22544A-7EE6-4342-B048-85BDC9FD1C3A}</a:tableStyleId>
              </a:tblPr>
              <a:tblGrid>
                <a:gridCol w="523436">
                  <a:extLst>
                    <a:ext uri="{9D8B030D-6E8A-4147-A177-3AD203B41FA5}">
                      <a16:colId xmlns:a16="http://schemas.microsoft.com/office/drawing/2014/main" val="1839996453"/>
                    </a:ext>
                  </a:extLst>
                </a:gridCol>
                <a:gridCol w="556564">
                  <a:extLst>
                    <a:ext uri="{9D8B030D-6E8A-4147-A177-3AD203B41FA5}">
                      <a16:colId xmlns:a16="http://schemas.microsoft.com/office/drawing/2014/main" val="1454437305"/>
                    </a:ext>
                  </a:extLst>
                </a:gridCol>
              </a:tblGrid>
              <a:tr h="1714500">
                <a:tc>
                  <a:txBody>
                    <a:bodyPr/>
                    <a:lstStyle/>
                    <a:p>
                      <a:r>
                        <a:rPr lang="en" altLang="zh-CN" sz="600" b="0" i="0" dirty="0">
                          <a:solidFill>
                            <a:schemeClr val="bg1"/>
                          </a:solidFill>
                          <a:latin typeface="OPPO Sans" pitchFamily="2" charset="-122"/>
                          <a:ea typeface="OPPO Sans" pitchFamily="2" charset="-122"/>
                          <a:cs typeface="OPPO Sans" pitchFamily="2" charset="-122"/>
                        </a:rPr>
                        <a:t>RGB</a:t>
                      </a:r>
                    </a:p>
                    <a:p>
                      <a:r>
                        <a:rPr lang="en" altLang="zh-CN" sz="600" b="0" i="0" dirty="0">
                          <a:solidFill>
                            <a:schemeClr val="bg1"/>
                          </a:solidFill>
                          <a:latin typeface="OPPO Sans" pitchFamily="2" charset="-122"/>
                          <a:ea typeface="OPPO Sans" pitchFamily="2" charset="-122"/>
                          <a:cs typeface="OPPO Sans" pitchFamily="2" charset="-122"/>
                        </a:rPr>
                        <a:t>R </a:t>
                      </a:r>
                      <a:r>
                        <a:rPr lang="en-US" altLang="zh-CN" sz="600" b="0" i="0" dirty="0">
                          <a:solidFill>
                            <a:schemeClr val="bg1"/>
                          </a:solidFill>
                          <a:latin typeface="OPPO Sans" pitchFamily="2" charset="-122"/>
                          <a:ea typeface="OPPO Sans" pitchFamily="2" charset="-122"/>
                          <a:cs typeface="OPPO Sans" pitchFamily="2" charset="-122"/>
                        </a:rPr>
                        <a:t>4</a:t>
                      </a:r>
                      <a:endParaRPr lang="en" altLang="zh-CN" sz="600" b="0" i="0" dirty="0">
                        <a:solidFill>
                          <a:schemeClr val="bg1"/>
                        </a:solidFill>
                        <a:latin typeface="OPPO Sans" pitchFamily="2" charset="-122"/>
                        <a:ea typeface="OPPO Sans" pitchFamily="2" charset="-122"/>
                        <a:cs typeface="OPPO Sans" pitchFamily="2" charset="-122"/>
                      </a:endParaRPr>
                    </a:p>
                    <a:p>
                      <a:r>
                        <a:rPr lang="en" altLang="zh-CN" sz="600" b="0" i="0" dirty="0">
                          <a:solidFill>
                            <a:schemeClr val="bg1"/>
                          </a:solidFill>
                          <a:latin typeface="OPPO Sans" pitchFamily="2" charset="-122"/>
                          <a:ea typeface="OPPO Sans" pitchFamily="2" charset="-122"/>
                          <a:cs typeface="OPPO Sans" pitchFamily="2" charset="-122"/>
                        </a:rPr>
                        <a:t>G </a:t>
                      </a:r>
                      <a:r>
                        <a:rPr lang="en-US" altLang="zh-CN" sz="600" b="0" i="0" dirty="0">
                          <a:solidFill>
                            <a:schemeClr val="bg1"/>
                          </a:solidFill>
                          <a:latin typeface="OPPO Sans" pitchFamily="2" charset="-122"/>
                          <a:ea typeface="OPPO Sans" pitchFamily="2" charset="-122"/>
                          <a:cs typeface="OPPO Sans" pitchFamily="2" charset="-122"/>
                        </a:rPr>
                        <a:t>106</a:t>
                      </a:r>
                      <a:endParaRPr lang="en" altLang="zh-CN" sz="600" b="0" i="0" dirty="0">
                        <a:solidFill>
                          <a:schemeClr val="bg1"/>
                        </a:solidFill>
                        <a:latin typeface="OPPO Sans" pitchFamily="2" charset="-122"/>
                        <a:ea typeface="OPPO Sans" pitchFamily="2" charset="-122"/>
                        <a:cs typeface="OPPO Sans" pitchFamily="2" charset="-122"/>
                      </a:endParaRPr>
                    </a:p>
                    <a:p>
                      <a:r>
                        <a:rPr lang="en" altLang="zh-CN" sz="600" b="0" i="0" dirty="0">
                          <a:solidFill>
                            <a:schemeClr val="bg1"/>
                          </a:solidFill>
                          <a:latin typeface="OPPO Sans" pitchFamily="2" charset="-122"/>
                          <a:ea typeface="OPPO Sans" pitchFamily="2" charset="-122"/>
                          <a:cs typeface="OPPO Sans" pitchFamily="2" charset="-122"/>
                        </a:rPr>
                        <a:t>B </a:t>
                      </a:r>
                      <a:r>
                        <a:rPr lang="en-US" altLang="zh-CN" sz="600" b="0" i="0" dirty="0">
                          <a:solidFill>
                            <a:schemeClr val="bg1"/>
                          </a:solidFill>
                          <a:latin typeface="OPPO Sans" pitchFamily="2" charset="-122"/>
                          <a:ea typeface="OPPO Sans" pitchFamily="2" charset="-122"/>
                          <a:cs typeface="OPPO Sans" pitchFamily="2" charset="-122"/>
                        </a:rPr>
                        <a:t>56</a:t>
                      </a:r>
                      <a:endParaRPr lang="en" altLang="zh-CN" sz="600" b="0" i="0" dirty="0">
                        <a:solidFill>
                          <a:schemeClr val="bg1"/>
                        </a:solidFill>
                        <a:latin typeface="OPPO Sans" pitchFamily="2" charset="-122"/>
                        <a:ea typeface="OPPO Sans" pitchFamily="2" charset="-122"/>
                        <a:cs typeface="OPPO Sans" pitchFamily="2" charset="-122"/>
                      </a:endParaRPr>
                    </a:p>
                    <a:p>
                      <a:endParaRPr lang="en" altLang="zh-CN" sz="600" b="0" i="0" dirty="0">
                        <a:solidFill>
                          <a:schemeClr val="bg1"/>
                        </a:solidFill>
                        <a:latin typeface="OPPO Sans" pitchFamily="2" charset="-122"/>
                        <a:ea typeface="OPPO Sans" pitchFamily="2" charset="-122"/>
                        <a:cs typeface="OPPO Sans" pitchFamily="2" charset="-122"/>
                      </a:endParaRPr>
                    </a:p>
                    <a:p>
                      <a:r>
                        <a:rPr lang="en" altLang="zh-CN" sz="600" b="0" i="0" dirty="0">
                          <a:solidFill>
                            <a:schemeClr val="bg1"/>
                          </a:solidFill>
                          <a:latin typeface="OPPO Sans" pitchFamily="2" charset="-122"/>
                          <a:ea typeface="OPPO Sans" pitchFamily="2" charset="-122"/>
                          <a:cs typeface="OPPO Sans" pitchFamily="2" charset="-122"/>
                        </a:rPr>
                        <a:t>HEX </a:t>
                      </a:r>
                    </a:p>
                    <a:p>
                      <a:r>
                        <a:rPr lang="en" altLang="zh-CN" sz="600" b="0" i="0" dirty="0">
                          <a:solidFill>
                            <a:schemeClr val="bg1"/>
                          </a:solidFill>
                          <a:latin typeface="OPPO Sans" pitchFamily="2" charset="-122"/>
                          <a:ea typeface="OPPO Sans" pitchFamily="2" charset="-122"/>
                          <a:cs typeface="OPPO Sans" pitchFamily="2" charset="-122"/>
                        </a:rPr>
                        <a:t>#046</a:t>
                      </a:r>
                      <a:r>
                        <a:rPr lang="en-US" altLang="zh-CN" sz="600" b="0" i="0" dirty="0">
                          <a:solidFill>
                            <a:schemeClr val="bg1"/>
                          </a:solidFill>
                          <a:latin typeface="OPPO Sans" pitchFamily="2" charset="-122"/>
                          <a:ea typeface="OPPO Sans" pitchFamily="2" charset="-122"/>
                          <a:cs typeface="OPPO Sans" pitchFamily="2" charset="-122"/>
                        </a:rPr>
                        <a:t>A3</a:t>
                      </a:r>
                      <a:r>
                        <a:rPr lang="en" altLang="zh-CN" sz="600" b="0" i="0" dirty="0">
                          <a:solidFill>
                            <a:schemeClr val="bg1"/>
                          </a:solidFill>
                          <a:latin typeface="OPPO Sans" pitchFamily="2" charset="-122"/>
                          <a:ea typeface="OPPO Sans" pitchFamily="2" charset="-122"/>
                          <a:cs typeface="OPPO Sans" pitchFamily="2" charset="-122"/>
                        </a:rPr>
                        <a:t>8</a:t>
                      </a:r>
                    </a:p>
                    <a:p>
                      <a:r>
                        <a:rPr lang="en" altLang="zh-CN" sz="600" b="0" i="0" dirty="0">
                          <a:solidFill>
                            <a:schemeClr val="bg1"/>
                          </a:solidFill>
                          <a:latin typeface="OPPO Sans" pitchFamily="2" charset="-122"/>
                          <a:ea typeface="OPPO Sans" pitchFamily="2" charset="-122"/>
                          <a:cs typeface="OPPO Sans" pitchFamily="2" charset="-122"/>
                        </a:rPr>
                        <a:t>OPPO</a:t>
                      </a:r>
                      <a:r>
                        <a:rPr lang="zh-CN" altLang="en" sz="600" b="0" i="0" dirty="0">
                          <a:solidFill>
                            <a:schemeClr val="bg1"/>
                          </a:solidFill>
                          <a:latin typeface="OPPO Sans" pitchFamily="2" charset="-122"/>
                          <a:ea typeface="OPPO Sans" pitchFamily="2" charset="-122"/>
                          <a:cs typeface="OPPO Sans" pitchFamily="2" charset="-122"/>
                        </a:rPr>
                        <a:t>深绿</a:t>
                      </a:r>
                      <a:endParaRPr lang="en-US" altLang="zh-CN" sz="600" b="0" i="0" dirty="0">
                        <a:solidFill>
                          <a:schemeClr val="bg1"/>
                        </a:solidFill>
                        <a:latin typeface="OPPO Sans" pitchFamily="2" charset="-122"/>
                        <a:ea typeface="OPPO Sans" pitchFamily="2" charset="-122"/>
                        <a:cs typeface="OPPO Sans" pitchFamily="2" charset="-122"/>
                      </a:endParaRPr>
                    </a:p>
                    <a:p>
                      <a:r>
                        <a:rPr lang="en-US" altLang="zh-CN" sz="600" b="0" i="0" dirty="0">
                          <a:solidFill>
                            <a:schemeClr val="bg1"/>
                          </a:solidFill>
                          <a:latin typeface="OPPO Sans" pitchFamily="2" charset="-122"/>
                          <a:ea typeface="OPPO Sans" pitchFamily="2" charset="-122"/>
                          <a:cs typeface="OPPO Sans" pitchFamily="2" charset="-122"/>
                        </a:rPr>
                        <a:t>OPPO Dark Green</a:t>
                      </a:r>
                      <a:endParaRPr lang="en" altLang="zh-CN" sz="600" b="0" i="0" dirty="0">
                        <a:solidFill>
                          <a:schemeClr val="bg1"/>
                        </a:solidFill>
                        <a:latin typeface="OPPO Sans" pitchFamily="2" charset="-122"/>
                        <a:ea typeface="OPPO Sans" pitchFamily="2" charset="-122"/>
                        <a:cs typeface="OPPO Sans" pitchFamily="2" charset="-122"/>
                      </a:endParaRPr>
                    </a:p>
                  </a:txBody>
                  <a:tcPr marL="36000" marR="36000" marT="72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 altLang="zh-CN" sz="600" b="0" i="0" dirty="0">
                          <a:solidFill>
                            <a:schemeClr val="bg1"/>
                          </a:solidFill>
                          <a:latin typeface="OPPO Sans" pitchFamily="2" charset="-122"/>
                          <a:ea typeface="OPPO Sans" pitchFamily="2" charset="-122"/>
                          <a:cs typeface="OPPO Sans" pitchFamily="2" charset="-122"/>
                        </a:rPr>
                        <a:t>RGB</a:t>
                      </a:r>
                    </a:p>
                    <a:p>
                      <a:r>
                        <a:rPr lang="en" altLang="zh-CN" sz="600" b="0" i="0" dirty="0">
                          <a:solidFill>
                            <a:schemeClr val="bg1"/>
                          </a:solidFill>
                          <a:latin typeface="OPPO Sans" pitchFamily="2" charset="-122"/>
                          <a:ea typeface="OPPO Sans" pitchFamily="2" charset="-122"/>
                          <a:cs typeface="OPPO Sans" pitchFamily="2" charset="-122"/>
                        </a:rPr>
                        <a:t>R32 </a:t>
                      </a:r>
                    </a:p>
                    <a:p>
                      <a:r>
                        <a:rPr lang="en" altLang="zh-CN" sz="600" b="0" i="0" dirty="0">
                          <a:solidFill>
                            <a:schemeClr val="bg1"/>
                          </a:solidFill>
                          <a:latin typeface="OPPO Sans" pitchFamily="2" charset="-122"/>
                          <a:ea typeface="OPPO Sans" pitchFamily="2" charset="-122"/>
                          <a:cs typeface="OPPO Sans" pitchFamily="2" charset="-122"/>
                        </a:rPr>
                        <a:t>G31 </a:t>
                      </a:r>
                    </a:p>
                    <a:p>
                      <a:r>
                        <a:rPr lang="en" altLang="zh-CN" sz="600" b="0" i="0" dirty="0">
                          <a:solidFill>
                            <a:schemeClr val="bg1"/>
                          </a:solidFill>
                          <a:latin typeface="OPPO Sans" pitchFamily="2" charset="-122"/>
                          <a:ea typeface="OPPO Sans" pitchFamily="2" charset="-122"/>
                          <a:cs typeface="OPPO Sans" pitchFamily="2" charset="-122"/>
                        </a:rPr>
                        <a:t>B28</a:t>
                      </a:r>
                    </a:p>
                    <a:p>
                      <a:endParaRPr lang="en" altLang="zh-CN" sz="600" b="0" i="0" dirty="0">
                        <a:solidFill>
                          <a:schemeClr val="bg1"/>
                        </a:solidFill>
                        <a:latin typeface="OPPO Sans" pitchFamily="2" charset="-122"/>
                        <a:ea typeface="OPPO Sans" pitchFamily="2" charset="-122"/>
                        <a:cs typeface="OPPO Sans" pitchFamily="2" charset="-122"/>
                      </a:endParaRPr>
                    </a:p>
                    <a:p>
                      <a:r>
                        <a:rPr lang="en" altLang="zh-CN" sz="600" b="0" i="0" dirty="0">
                          <a:solidFill>
                            <a:schemeClr val="bg1"/>
                          </a:solidFill>
                          <a:latin typeface="OPPO Sans" pitchFamily="2" charset="-122"/>
                          <a:ea typeface="OPPO Sans" pitchFamily="2" charset="-122"/>
                          <a:cs typeface="OPPO Sans" pitchFamily="2" charset="-122"/>
                        </a:rPr>
                        <a:t>HEX</a:t>
                      </a:r>
                    </a:p>
                    <a:p>
                      <a:r>
                        <a:rPr lang="en-US" altLang="zh-CN" sz="600" b="0" i="0" dirty="0">
                          <a:solidFill>
                            <a:schemeClr val="bg1"/>
                          </a:solidFill>
                          <a:latin typeface="OPPO Sans" pitchFamily="2" charset="-122"/>
                          <a:ea typeface="OPPO Sans" pitchFamily="2" charset="-122"/>
                          <a:cs typeface="OPPO Sans" pitchFamily="2" charset="-122"/>
                        </a:rPr>
                        <a:t>#201</a:t>
                      </a:r>
                      <a:r>
                        <a:rPr lang="en" altLang="zh-CN" sz="600" b="0" i="0" dirty="0">
                          <a:solidFill>
                            <a:schemeClr val="bg1"/>
                          </a:solidFill>
                          <a:latin typeface="OPPO Sans" pitchFamily="2" charset="-122"/>
                          <a:ea typeface="OPPO Sans" pitchFamily="2" charset="-122"/>
                          <a:cs typeface="OPPO Sans" pitchFamily="2" charset="-122"/>
                        </a:rPr>
                        <a:t>F1C</a:t>
                      </a:r>
                    </a:p>
                    <a:p>
                      <a:r>
                        <a:rPr lang="zh-CN" altLang="en" sz="600" b="0" i="0" dirty="0">
                          <a:solidFill>
                            <a:schemeClr val="bg1"/>
                          </a:solidFill>
                          <a:latin typeface="OPPO Sans" pitchFamily="2" charset="-122"/>
                          <a:ea typeface="OPPO Sans" pitchFamily="2" charset="-122"/>
                          <a:cs typeface="OPPO Sans" pitchFamily="2" charset="-122"/>
                        </a:rPr>
                        <a:t>雅黑</a:t>
                      </a:r>
                      <a:endParaRPr lang="en-US" altLang="zh-CN" sz="600" b="0" i="0" dirty="0">
                        <a:solidFill>
                          <a:schemeClr val="bg1"/>
                        </a:solidFill>
                        <a:latin typeface="OPPO Sans" pitchFamily="2" charset="-122"/>
                        <a:ea typeface="OPPO Sans" pitchFamily="2" charset="-122"/>
                        <a:cs typeface="OPPO Sans" pitchFamily="2" charset="-122"/>
                      </a:endParaRPr>
                    </a:p>
                    <a:p>
                      <a:r>
                        <a:rPr lang="en-US" altLang="zh-CN" sz="600" b="0" i="0" dirty="0">
                          <a:solidFill>
                            <a:schemeClr val="bg1"/>
                          </a:solidFill>
                          <a:latin typeface="OPPO Sans" pitchFamily="2" charset="-122"/>
                          <a:ea typeface="OPPO Sans" pitchFamily="2" charset="-122"/>
                          <a:cs typeface="OPPO Sans" pitchFamily="2" charset="-122"/>
                        </a:rPr>
                        <a:t>Elegant Black</a:t>
                      </a:r>
                      <a:endParaRPr lang="en" altLang="zh-CN" sz="600" b="0" i="0" dirty="0">
                        <a:solidFill>
                          <a:schemeClr val="bg1"/>
                        </a:solidFill>
                        <a:latin typeface="OPPO Sans" pitchFamily="2" charset="-122"/>
                        <a:ea typeface="OPPO Sans" pitchFamily="2" charset="-122"/>
                        <a:cs typeface="OPPO Sans" pitchFamily="2" charset="-122"/>
                      </a:endParaRPr>
                    </a:p>
                  </a:txBody>
                  <a:tcPr marL="36000" marR="36000" marT="72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836298981"/>
                  </a:ext>
                </a:extLst>
              </a:tr>
              <a:tr h="1714500">
                <a:tc>
                  <a:txBody>
                    <a:bodyPr/>
                    <a:lstStyle/>
                    <a:p>
                      <a:r>
                        <a:rPr lang="en" altLang="zh-CN" sz="600" b="0" i="0" dirty="0">
                          <a:solidFill>
                            <a:schemeClr val="tx1"/>
                          </a:solidFill>
                          <a:latin typeface="OPPO Sans" pitchFamily="2" charset="-122"/>
                          <a:ea typeface="OPPO Sans" pitchFamily="2" charset="-122"/>
                          <a:cs typeface="OPPO Sans" pitchFamily="2" charset="-122"/>
                        </a:rPr>
                        <a:t>RGB </a:t>
                      </a:r>
                    </a:p>
                    <a:p>
                      <a:r>
                        <a:rPr lang="en" altLang="zh-CN" sz="600" b="0" i="0" dirty="0">
                          <a:solidFill>
                            <a:schemeClr val="tx1"/>
                          </a:solidFill>
                          <a:latin typeface="OPPO Sans" pitchFamily="2" charset="-122"/>
                          <a:ea typeface="OPPO Sans" pitchFamily="2" charset="-122"/>
                          <a:cs typeface="OPPO Sans" pitchFamily="2" charset="-122"/>
                        </a:rPr>
                        <a:t>R </a:t>
                      </a:r>
                      <a:r>
                        <a:rPr lang="en-US" altLang="zh-CN" sz="600" b="0" i="0" dirty="0">
                          <a:solidFill>
                            <a:schemeClr val="tx1"/>
                          </a:solidFill>
                          <a:latin typeface="OPPO Sans" pitchFamily="2" charset="-122"/>
                          <a:ea typeface="OPPO Sans" pitchFamily="2" charset="-122"/>
                          <a:cs typeface="OPPO Sans" pitchFamily="2" charset="-122"/>
                        </a:rPr>
                        <a:t>44</a:t>
                      </a:r>
                      <a:br>
                        <a:rPr lang="en" altLang="zh-CN" sz="600" b="0" i="0" dirty="0">
                          <a:solidFill>
                            <a:schemeClr val="tx1"/>
                          </a:solidFill>
                          <a:latin typeface="OPPO Sans" pitchFamily="2" charset="-122"/>
                          <a:ea typeface="OPPO Sans" pitchFamily="2" charset="-122"/>
                          <a:cs typeface="OPPO Sans" pitchFamily="2" charset="-122"/>
                        </a:rPr>
                      </a:br>
                      <a:r>
                        <a:rPr lang="en" altLang="zh-CN" sz="600" b="0" i="0" dirty="0">
                          <a:solidFill>
                            <a:schemeClr val="tx1"/>
                          </a:solidFill>
                          <a:latin typeface="OPPO Sans" pitchFamily="2" charset="-122"/>
                          <a:ea typeface="OPPO Sans" pitchFamily="2" charset="-122"/>
                          <a:cs typeface="OPPO Sans" pitchFamily="2" charset="-122"/>
                        </a:rPr>
                        <a:t>G </a:t>
                      </a:r>
                      <a:r>
                        <a:rPr lang="en-US" altLang="zh-CN" sz="600" b="0" i="0" dirty="0">
                          <a:solidFill>
                            <a:schemeClr val="tx1"/>
                          </a:solidFill>
                          <a:latin typeface="OPPO Sans" pitchFamily="2" charset="-122"/>
                          <a:ea typeface="OPPO Sans" pitchFamily="2" charset="-122"/>
                          <a:cs typeface="OPPO Sans" pitchFamily="2" charset="-122"/>
                        </a:rPr>
                        <a:t>255</a:t>
                      </a:r>
                      <a:endParaRPr lang="en" altLang="zh-CN" sz="600" b="0" i="0" dirty="0">
                        <a:solidFill>
                          <a:schemeClr val="tx1"/>
                        </a:solidFill>
                        <a:latin typeface="OPPO Sans" pitchFamily="2" charset="-122"/>
                        <a:ea typeface="OPPO Sans" pitchFamily="2" charset="-122"/>
                        <a:cs typeface="OPPO Sans" pitchFamily="2" charset="-122"/>
                      </a:endParaRPr>
                    </a:p>
                    <a:p>
                      <a:r>
                        <a:rPr lang="en" altLang="zh-CN" sz="600" b="0" i="0" dirty="0">
                          <a:solidFill>
                            <a:schemeClr val="tx1"/>
                          </a:solidFill>
                          <a:latin typeface="OPPO Sans" pitchFamily="2" charset="-122"/>
                          <a:ea typeface="OPPO Sans" pitchFamily="2" charset="-122"/>
                          <a:cs typeface="OPPO Sans" pitchFamily="2" charset="-122"/>
                        </a:rPr>
                        <a:t>B </a:t>
                      </a:r>
                      <a:r>
                        <a:rPr lang="en-US" altLang="zh-CN" sz="600" b="0" i="0" dirty="0">
                          <a:solidFill>
                            <a:schemeClr val="tx1"/>
                          </a:solidFill>
                          <a:latin typeface="OPPO Sans" pitchFamily="2" charset="-122"/>
                          <a:ea typeface="OPPO Sans" pitchFamily="2" charset="-122"/>
                          <a:cs typeface="OPPO Sans" pitchFamily="2" charset="-122"/>
                        </a:rPr>
                        <a:t>115</a:t>
                      </a:r>
                      <a:r>
                        <a:rPr lang="en" altLang="zh-CN" sz="600" b="0" i="0" dirty="0">
                          <a:solidFill>
                            <a:schemeClr val="tx1"/>
                          </a:solidFill>
                          <a:latin typeface="OPPO Sans" pitchFamily="2" charset="-122"/>
                          <a:ea typeface="OPPO Sans" pitchFamily="2" charset="-122"/>
                          <a:cs typeface="OPPO Sans" pitchFamily="2" charset="-122"/>
                        </a:rPr>
                        <a:t> </a:t>
                      </a:r>
                    </a:p>
                    <a:p>
                      <a:endParaRPr lang="en" altLang="zh-CN" sz="600" b="0" i="0" dirty="0">
                        <a:solidFill>
                          <a:schemeClr val="tx1"/>
                        </a:solidFill>
                        <a:latin typeface="OPPO Sans" pitchFamily="2" charset="-122"/>
                        <a:ea typeface="OPPO Sans" pitchFamily="2" charset="-122"/>
                        <a:cs typeface="OPPO Sans" pitchFamily="2" charset="-122"/>
                      </a:endParaRPr>
                    </a:p>
                    <a:p>
                      <a:r>
                        <a:rPr lang="en" altLang="zh-CN" sz="600" b="0" i="0" dirty="0">
                          <a:solidFill>
                            <a:schemeClr val="tx1"/>
                          </a:solidFill>
                          <a:latin typeface="OPPO Sans" pitchFamily="2" charset="-122"/>
                          <a:ea typeface="OPPO Sans" pitchFamily="2" charset="-122"/>
                          <a:cs typeface="OPPO Sans" pitchFamily="2" charset="-122"/>
                        </a:rPr>
                        <a:t>HEX </a:t>
                      </a:r>
                    </a:p>
                    <a:p>
                      <a:r>
                        <a:rPr lang="en" altLang="zh-CN" sz="600" b="0" i="0" dirty="0">
                          <a:solidFill>
                            <a:schemeClr val="tx1"/>
                          </a:solidFill>
                          <a:latin typeface="OPPO Sans" pitchFamily="2" charset="-122"/>
                          <a:ea typeface="OPPO Sans" pitchFamily="2" charset="-122"/>
                          <a:cs typeface="OPPO Sans" pitchFamily="2" charset="-122"/>
                        </a:rPr>
                        <a:t>#</a:t>
                      </a:r>
                      <a:r>
                        <a:rPr lang="en-US" altLang="zh-CN" sz="600" b="0" i="0" dirty="0">
                          <a:solidFill>
                            <a:schemeClr val="tx1"/>
                          </a:solidFill>
                          <a:latin typeface="OPPO Sans" pitchFamily="2" charset="-122"/>
                          <a:ea typeface="OPPO Sans" pitchFamily="2" charset="-122"/>
                          <a:cs typeface="OPPO Sans" pitchFamily="2" charset="-122"/>
                        </a:rPr>
                        <a:t>2CFF73</a:t>
                      </a:r>
                      <a:endParaRPr lang="en" altLang="zh-CN" sz="600" b="0" i="0" dirty="0">
                        <a:solidFill>
                          <a:schemeClr val="tx1"/>
                        </a:solidFill>
                        <a:latin typeface="OPPO Sans" pitchFamily="2" charset="-122"/>
                        <a:ea typeface="OPPO Sans" pitchFamily="2" charset="-122"/>
                        <a:cs typeface="OPPO Sans" pitchFamily="2" charset="-122"/>
                      </a:endParaRPr>
                    </a:p>
                    <a:p>
                      <a:r>
                        <a:rPr lang="en-US" altLang="zh-CN" sz="600" b="0" i="0" dirty="0">
                          <a:solidFill>
                            <a:schemeClr val="tx1"/>
                          </a:solidFill>
                          <a:latin typeface="OPPO Sans" pitchFamily="2" charset="-122"/>
                          <a:ea typeface="OPPO Sans" pitchFamily="2" charset="-122"/>
                          <a:cs typeface="OPPO Sans" pitchFamily="2" charset="-122"/>
                        </a:rPr>
                        <a:t>OPPO</a:t>
                      </a:r>
                      <a:r>
                        <a:rPr lang="zh-CN" altLang="en-US" sz="600" b="0" i="0" dirty="0">
                          <a:solidFill>
                            <a:schemeClr val="tx1"/>
                          </a:solidFill>
                          <a:latin typeface="OPPO Sans" pitchFamily="2" charset="-122"/>
                          <a:ea typeface="OPPO Sans" pitchFamily="2" charset="-122"/>
                          <a:cs typeface="OPPO Sans" pitchFamily="2" charset="-122"/>
                        </a:rPr>
                        <a:t>绿</a:t>
                      </a:r>
                      <a:endParaRPr lang="en" altLang="zh-CN" sz="600" b="0" i="0" dirty="0">
                        <a:solidFill>
                          <a:schemeClr val="tx1"/>
                        </a:solidFill>
                        <a:latin typeface="OPPO Sans" pitchFamily="2" charset="-122"/>
                        <a:ea typeface="OPPO Sans" pitchFamily="2" charset="-122"/>
                        <a:cs typeface="OPPO Sans" pitchFamily="2" charset="-122"/>
                      </a:endParaRPr>
                    </a:p>
                    <a:p>
                      <a:r>
                        <a:rPr lang="en" altLang="zh-CN" sz="600" b="0" i="0" dirty="0">
                          <a:solidFill>
                            <a:schemeClr val="tx1"/>
                          </a:solidFill>
                          <a:latin typeface="OPPO Sans" pitchFamily="2" charset="-122"/>
                          <a:ea typeface="OPPO Sans" pitchFamily="2" charset="-122"/>
                          <a:cs typeface="OPPO Sans" pitchFamily="2" charset="-122"/>
                        </a:rPr>
                        <a:t>OPPO</a:t>
                      </a:r>
                      <a:r>
                        <a:rPr lang="zh-CN" altLang="en-US" sz="600" b="0" i="0" dirty="0">
                          <a:solidFill>
                            <a:schemeClr val="tx1"/>
                          </a:solidFill>
                          <a:latin typeface="OPPO Sans" pitchFamily="2" charset="-122"/>
                          <a:ea typeface="OPPO Sans" pitchFamily="2" charset="-122"/>
                          <a:cs typeface="OPPO Sans" pitchFamily="2" charset="-122"/>
                        </a:rPr>
                        <a:t> </a:t>
                      </a:r>
                      <a:r>
                        <a:rPr lang="en-US" altLang="zh-CN" sz="600" b="0" i="0" dirty="0">
                          <a:solidFill>
                            <a:schemeClr val="tx1"/>
                          </a:solidFill>
                          <a:latin typeface="OPPO Sans" pitchFamily="2" charset="-122"/>
                          <a:ea typeface="OPPO Sans" pitchFamily="2" charset="-122"/>
                          <a:cs typeface="OPPO Sans" pitchFamily="2" charset="-122"/>
                        </a:rPr>
                        <a:t>Green</a:t>
                      </a:r>
                      <a:endParaRPr lang="en" altLang="zh-CN" sz="600" b="0" i="0" dirty="0">
                        <a:solidFill>
                          <a:schemeClr val="tx1"/>
                        </a:solidFill>
                        <a:latin typeface="OPPO Sans" pitchFamily="2" charset="-122"/>
                        <a:ea typeface="OPPO Sans" pitchFamily="2" charset="-122"/>
                        <a:cs typeface="OPPO Sans" pitchFamily="2" charset="-122"/>
                      </a:endParaRPr>
                    </a:p>
                  </a:txBody>
                  <a:tcPr marL="36000" marR="36000" marT="72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bg1"/>
                          </a:solidFill>
                          <a:latin typeface="OPPO Sans" pitchFamily="2" charset="-122"/>
                          <a:ea typeface="OPPO Sans" pitchFamily="2" charset="-122"/>
                          <a:cs typeface="OPPO Sans" pitchFamily="2" charset="-122"/>
                        </a:rPr>
                        <a:t>RGB</a:t>
                      </a:r>
                    </a:p>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bg1"/>
                          </a:solidFill>
                          <a:latin typeface="OPPO Sans" pitchFamily="2" charset="-122"/>
                          <a:ea typeface="OPPO Sans" pitchFamily="2" charset="-122"/>
                          <a:cs typeface="OPPO Sans" pitchFamily="2" charset="-122"/>
                        </a:rPr>
                        <a:t>R</a:t>
                      </a:r>
                      <a:r>
                        <a:rPr lang="en-US" altLang="zh-CN" sz="600" b="0" i="0" dirty="0">
                          <a:solidFill>
                            <a:schemeClr val="bg1"/>
                          </a:solidFill>
                          <a:latin typeface="OPPO Sans" pitchFamily="2" charset="-122"/>
                          <a:ea typeface="OPPO Sans" pitchFamily="2" charset="-122"/>
                          <a:cs typeface="OPPO Sans" pitchFamily="2" charset="-122"/>
                        </a:rPr>
                        <a:t>112</a:t>
                      </a:r>
                      <a:r>
                        <a:rPr lang="en" altLang="zh-CN" sz="600" b="0" i="0" dirty="0">
                          <a:solidFill>
                            <a:schemeClr val="bg1"/>
                          </a:solidFill>
                          <a:latin typeface="OPPO Sans" pitchFamily="2" charset="-122"/>
                          <a:ea typeface="OPPO Sans" pitchFamily="2" charset="-122"/>
                          <a:cs typeface="OPPO Sans"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bg1"/>
                          </a:solidFill>
                          <a:latin typeface="OPPO Sans" pitchFamily="2" charset="-122"/>
                          <a:ea typeface="OPPO Sans" pitchFamily="2" charset="-122"/>
                          <a:cs typeface="OPPO Sans" pitchFamily="2" charset="-122"/>
                        </a:rPr>
                        <a:t>G</a:t>
                      </a:r>
                      <a:r>
                        <a:rPr lang="en-US" altLang="zh-CN" sz="600" b="0" i="0" dirty="0">
                          <a:solidFill>
                            <a:schemeClr val="bg1"/>
                          </a:solidFill>
                          <a:latin typeface="OPPO Sans" pitchFamily="2" charset="-122"/>
                          <a:ea typeface="OPPO Sans" pitchFamily="2" charset="-122"/>
                          <a:cs typeface="OPPO Sans" pitchFamily="2" charset="-122"/>
                        </a:rPr>
                        <a:t>108</a:t>
                      </a:r>
                      <a:r>
                        <a:rPr lang="en" altLang="zh-CN" sz="600" b="0" i="0" dirty="0">
                          <a:solidFill>
                            <a:schemeClr val="bg1"/>
                          </a:solidFill>
                          <a:latin typeface="OPPO Sans" pitchFamily="2" charset="-122"/>
                          <a:ea typeface="OPPO Sans" pitchFamily="2" charset="-122"/>
                          <a:cs typeface="OPPO Sans" pitchFamily="2" charset="-122"/>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bg1"/>
                          </a:solidFill>
                          <a:latin typeface="OPPO Sans" pitchFamily="2" charset="-122"/>
                          <a:ea typeface="OPPO Sans" pitchFamily="2" charset="-122"/>
                          <a:cs typeface="OPPO Sans" pitchFamily="2" charset="-122"/>
                        </a:rPr>
                        <a:t>B</a:t>
                      </a:r>
                      <a:r>
                        <a:rPr lang="en-US" altLang="zh-CN" sz="600" b="0" i="0" dirty="0">
                          <a:solidFill>
                            <a:schemeClr val="bg1"/>
                          </a:solidFill>
                          <a:latin typeface="OPPO Sans" pitchFamily="2" charset="-122"/>
                          <a:ea typeface="OPPO Sans" pitchFamily="2" charset="-122"/>
                          <a:cs typeface="OPPO Sans" pitchFamily="2" charset="-122"/>
                        </a:rPr>
                        <a:t>102</a:t>
                      </a:r>
                      <a:endParaRPr lang="en" altLang="zh-CN" sz="600" b="0" i="0" dirty="0">
                        <a:solidFill>
                          <a:schemeClr val="bg1"/>
                        </a:solidFill>
                        <a:latin typeface="OPPO Sans" pitchFamily="2" charset="-122"/>
                        <a:ea typeface="OPPO Sans" pitchFamily="2" charset="-122"/>
                        <a:cs typeface="OPPO Sans"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 altLang="zh-CN" sz="600" b="0" i="0" dirty="0">
                        <a:solidFill>
                          <a:schemeClr val="bg1"/>
                        </a:solidFill>
                        <a:latin typeface="OPPO Sans" pitchFamily="2" charset="-122"/>
                        <a:ea typeface="OPPO Sans" pitchFamily="2" charset="-122"/>
                        <a:cs typeface="OPPO Sans"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bg1"/>
                          </a:solidFill>
                          <a:latin typeface="OPPO Sans" pitchFamily="2" charset="-122"/>
                          <a:ea typeface="OPPO Sans" pitchFamily="2" charset="-122"/>
                          <a:cs typeface="OPPO Sans" pitchFamily="2" charset="-122"/>
                        </a:rPr>
                        <a:t>HEX</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600" b="0" i="0" dirty="0">
                          <a:solidFill>
                            <a:schemeClr val="bg1"/>
                          </a:solidFill>
                          <a:latin typeface="OPPO Sans" pitchFamily="2" charset="-122"/>
                          <a:ea typeface="OPPO Sans" pitchFamily="2" charset="-122"/>
                          <a:cs typeface="OPPO Sans" pitchFamily="2" charset="-122"/>
                        </a:rPr>
                        <a:t>#706</a:t>
                      </a:r>
                      <a:r>
                        <a:rPr lang="en" altLang="zh-CN" sz="600" b="0" i="0" dirty="0">
                          <a:solidFill>
                            <a:schemeClr val="bg1"/>
                          </a:solidFill>
                          <a:latin typeface="OPPO Sans" pitchFamily="2" charset="-122"/>
                          <a:ea typeface="OPPO Sans" pitchFamily="2" charset="-122"/>
                          <a:cs typeface="OPPO Sans" pitchFamily="2" charset="-122"/>
                        </a:rPr>
                        <a:t>C66</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600" b="0" i="0" dirty="0">
                        <a:solidFill>
                          <a:schemeClr val="bg1"/>
                        </a:solidFill>
                        <a:latin typeface="OPPO Sans" pitchFamily="2" charset="-122"/>
                        <a:ea typeface="OPPO Sans" pitchFamily="2" charset="-122"/>
                        <a:cs typeface="OPPO Sans" pitchFamily="2" charset="-122"/>
                      </a:endParaRPr>
                    </a:p>
                  </a:txBody>
                  <a:tcPr marL="36000" marR="36000" marT="72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06C66"/>
                    </a:solidFill>
                  </a:tcPr>
                </a:tc>
                <a:extLst>
                  <a:ext uri="{0D108BD9-81ED-4DB2-BD59-A6C34878D82A}">
                    <a16:rowId xmlns:a16="http://schemas.microsoft.com/office/drawing/2014/main" val="4132301652"/>
                  </a:ext>
                </a:extLst>
              </a:tr>
              <a:tr h="1714500">
                <a:tc>
                  <a:txBody>
                    <a:bodyPr/>
                    <a:lstStyle/>
                    <a:p>
                      <a:r>
                        <a:rPr lang="en" altLang="zh-CN" sz="600" b="0" i="0" dirty="0">
                          <a:solidFill>
                            <a:schemeClr val="tx1"/>
                          </a:solidFill>
                          <a:latin typeface="OPPO Sans" pitchFamily="2" charset="-122"/>
                          <a:ea typeface="OPPO Sans" pitchFamily="2" charset="-122"/>
                          <a:cs typeface="OPPO Sans" pitchFamily="2" charset="-122"/>
                        </a:rPr>
                        <a:t>RGB </a:t>
                      </a:r>
                    </a:p>
                    <a:p>
                      <a:r>
                        <a:rPr lang="en" altLang="zh-CN" sz="600" b="0" i="0" dirty="0">
                          <a:solidFill>
                            <a:schemeClr val="tx1"/>
                          </a:solidFill>
                          <a:latin typeface="OPPO Sans" pitchFamily="2" charset="-122"/>
                          <a:ea typeface="OPPO Sans" pitchFamily="2" charset="-122"/>
                          <a:cs typeface="OPPO Sans" pitchFamily="2" charset="-122"/>
                        </a:rPr>
                        <a:t>R 160 </a:t>
                      </a:r>
                    </a:p>
                    <a:p>
                      <a:r>
                        <a:rPr lang="en" altLang="zh-CN" sz="600" b="0" i="0" dirty="0">
                          <a:solidFill>
                            <a:schemeClr val="tx1"/>
                          </a:solidFill>
                          <a:latin typeface="OPPO Sans" pitchFamily="2" charset="-122"/>
                          <a:ea typeface="OPPO Sans" pitchFamily="2" charset="-122"/>
                          <a:cs typeface="OPPO Sans" pitchFamily="2" charset="-122"/>
                        </a:rPr>
                        <a:t>G 126 </a:t>
                      </a:r>
                    </a:p>
                    <a:p>
                      <a:r>
                        <a:rPr lang="en" altLang="zh-CN" sz="600" b="0" i="0" dirty="0">
                          <a:solidFill>
                            <a:schemeClr val="tx1"/>
                          </a:solidFill>
                          <a:latin typeface="OPPO Sans" pitchFamily="2" charset="-122"/>
                          <a:ea typeface="OPPO Sans" pitchFamily="2" charset="-122"/>
                          <a:cs typeface="OPPO Sans" pitchFamily="2" charset="-122"/>
                        </a:rPr>
                        <a:t>B 109 </a:t>
                      </a:r>
                    </a:p>
                    <a:p>
                      <a:endParaRPr lang="en" altLang="zh-CN" sz="600" b="0" i="0" dirty="0">
                        <a:solidFill>
                          <a:schemeClr val="tx1"/>
                        </a:solidFill>
                        <a:latin typeface="OPPO Sans" pitchFamily="2" charset="-122"/>
                        <a:ea typeface="OPPO Sans" pitchFamily="2" charset="-122"/>
                        <a:cs typeface="OPPO Sans" pitchFamily="2" charset="-122"/>
                      </a:endParaRPr>
                    </a:p>
                    <a:p>
                      <a:r>
                        <a:rPr lang="en" altLang="zh-CN" sz="600" b="0" i="0" dirty="0">
                          <a:solidFill>
                            <a:schemeClr val="tx1"/>
                          </a:solidFill>
                          <a:latin typeface="OPPO Sans" pitchFamily="2" charset="-122"/>
                          <a:ea typeface="OPPO Sans" pitchFamily="2" charset="-122"/>
                          <a:cs typeface="OPPO Sans" pitchFamily="2" charset="-122"/>
                        </a:rPr>
                        <a:t>HEX </a:t>
                      </a:r>
                    </a:p>
                    <a:p>
                      <a:r>
                        <a:rPr lang="en" altLang="zh-CN" sz="600" b="0" i="0" dirty="0">
                          <a:solidFill>
                            <a:schemeClr val="tx1"/>
                          </a:solidFill>
                          <a:latin typeface="OPPO Sans" pitchFamily="2" charset="-122"/>
                          <a:ea typeface="OPPO Sans" pitchFamily="2" charset="-122"/>
                          <a:cs typeface="OPPO Sans" pitchFamily="2" charset="-122"/>
                        </a:rPr>
                        <a:t>#A07E6D </a:t>
                      </a:r>
                    </a:p>
                    <a:p>
                      <a:r>
                        <a:rPr lang="zh-CN" altLang="en-US" sz="600" b="0" i="0" dirty="0">
                          <a:solidFill>
                            <a:schemeClr val="tx1"/>
                          </a:solidFill>
                          <a:latin typeface="OPPO Sans" pitchFamily="2" charset="-122"/>
                          <a:ea typeface="OPPO Sans" pitchFamily="2" charset="-122"/>
                          <a:cs typeface="OPPO Sans" pitchFamily="2" charset="-122"/>
                        </a:rPr>
                        <a:t>二级色</a:t>
                      </a:r>
                      <a:r>
                        <a:rPr lang="en-US" altLang="zh-CN" sz="600" b="0" i="0" dirty="0">
                          <a:solidFill>
                            <a:schemeClr val="tx1"/>
                          </a:solidFill>
                          <a:latin typeface="OPPO Sans" pitchFamily="2" charset="-122"/>
                          <a:ea typeface="OPPO Sans" pitchFamily="2" charset="-122"/>
                          <a:cs typeface="OPPO Sans" pitchFamily="2" charset="-122"/>
                        </a:rPr>
                        <a:t>-</a:t>
                      </a:r>
                      <a:r>
                        <a:rPr lang="zh-CN" altLang="en-US" sz="600" b="0" i="0" dirty="0">
                          <a:solidFill>
                            <a:schemeClr val="tx1"/>
                          </a:solidFill>
                          <a:latin typeface="OPPO Sans" pitchFamily="2" charset="-122"/>
                          <a:ea typeface="OPPO Sans" pitchFamily="2" charset="-122"/>
                          <a:cs typeface="OPPO Sans" pitchFamily="2" charset="-122"/>
                        </a:rPr>
                        <a:t>棕</a:t>
                      </a:r>
                      <a:r>
                        <a:rPr lang="en-US" altLang="zh-CN" sz="600" b="0" i="0" dirty="0">
                          <a:solidFill>
                            <a:schemeClr val="tx1"/>
                          </a:solidFill>
                          <a:latin typeface="OPPO Sans" pitchFamily="2" charset="-122"/>
                          <a:ea typeface="OPPO Sans" pitchFamily="2" charset="-122"/>
                          <a:cs typeface="OPPO Sans" pitchFamily="2" charset="-122"/>
                        </a:rPr>
                        <a:t>Accent</a:t>
                      </a:r>
                      <a:r>
                        <a:rPr lang="zh-CN" altLang="en-US" sz="600" b="0" i="0" dirty="0">
                          <a:solidFill>
                            <a:schemeClr val="tx1"/>
                          </a:solidFill>
                          <a:latin typeface="OPPO Sans" pitchFamily="2" charset="-122"/>
                          <a:ea typeface="OPPO Sans" pitchFamily="2" charset="-122"/>
                          <a:cs typeface="OPPO Sans" pitchFamily="2" charset="-122"/>
                        </a:rPr>
                        <a:t> </a:t>
                      </a:r>
                      <a:r>
                        <a:rPr lang="en-US" altLang="zh-CN" sz="600" b="0" i="0" dirty="0" err="1">
                          <a:solidFill>
                            <a:schemeClr val="tx1"/>
                          </a:solidFill>
                          <a:latin typeface="OPPO Sans" pitchFamily="2" charset="-122"/>
                          <a:ea typeface="OPPO Sans" pitchFamily="2" charset="-122"/>
                          <a:cs typeface="OPPO Sans" pitchFamily="2" charset="-122"/>
                        </a:rPr>
                        <a:t>colours</a:t>
                      </a:r>
                      <a:r>
                        <a:rPr lang="en-US" altLang="zh-CN" sz="600" b="0" i="0" dirty="0">
                          <a:solidFill>
                            <a:schemeClr val="tx1"/>
                          </a:solidFill>
                          <a:latin typeface="OPPO Sans" pitchFamily="2" charset="-122"/>
                          <a:ea typeface="OPPO Sans" pitchFamily="2" charset="-122"/>
                          <a:cs typeface="OPPO Sans" pitchFamily="2" charset="-122"/>
                        </a:rPr>
                        <a:t>-Brown</a:t>
                      </a:r>
                      <a:endParaRPr lang="en" altLang="zh-CN" sz="600" b="0" i="0" dirty="0">
                        <a:solidFill>
                          <a:schemeClr val="tx1"/>
                        </a:solidFill>
                        <a:latin typeface="OPPO Sans" pitchFamily="2" charset="-122"/>
                        <a:ea typeface="OPPO Sans" pitchFamily="2" charset="-122"/>
                        <a:cs typeface="OPPO Sans" pitchFamily="2" charset="-122"/>
                      </a:endParaRPr>
                    </a:p>
                  </a:txBody>
                  <a:tcPr marL="36000" marR="36000" marT="72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A07E6D"/>
                    </a:solidFill>
                  </a:tcPr>
                </a:tc>
                <a:tc>
                  <a:txBody>
                    <a:bodyPr/>
                    <a:lstStyle/>
                    <a:p>
                      <a:r>
                        <a:rPr lang="en" altLang="zh-CN" sz="600" b="0" i="0" dirty="0">
                          <a:solidFill>
                            <a:schemeClr val="tx1"/>
                          </a:solidFill>
                          <a:latin typeface="OPPO Sans" pitchFamily="2" charset="-122"/>
                          <a:ea typeface="OPPO Sans" pitchFamily="2" charset="-122"/>
                          <a:cs typeface="OPPO Sans" pitchFamily="2" charset="-122"/>
                        </a:rPr>
                        <a:t>RGB</a:t>
                      </a:r>
                    </a:p>
                    <a:p>
                      <a:r>
                        <a:rPr lang="en" altLang="zh-CN" sz="600" b="0" i="0" dirty="0">
                          <a:solidFill>
                            <a:schemeClr val="tx1"/>
                          </a:solidFill>
                          <a:latin typeface="OPPO Sans" pitchFamily="2" charset="-122"/>
                          <a:ea typeface="OPPO Sans" pitchFamily="2" charset="-122"/>
                          <a:cs typeface="OPPO Sans" pitchFamily="2" charset="-122"/>
                        </a:rPr>
                        <a:t>R221 </a:t>
                      </a:r>
                    </a:p>
                    <a:p>
                      <a:r>
                        <a:rPr lang="en" altLang="zh-CN" sz="600" b="0" i="0" dirty="0">
                          <a:solidFill>
                            <a:schemeClr val="tx1"/>
                          </a:solidFill>
                          <a:latin typeface="OPPO Sans" pitchFamily="2" charset="-122"/>
                          <a:ea typeface="OPPO Sans" pitchFamily="2" charset="-122"/>
                          <a:cs typeface="OPPO Sans" pitchFamily="2" charset="-122"/>
                        </a:rPr>
                        <a:t>G217</a:t>
                      </a:r>
                    </a:p>
                    <a:p>
                      <a:r>
                        <a:rPr lang="en" altLang="zh-CN" sz="600" b="0" i="0" dirty="0">
                          <a:solidFill>
                            <a:schemeClr val="tx1"/>
                          </a:solidFill>
                          <a:latin typeface="OPPO Sans" pitchFamily="2" charset="-122"/>
                          <a:ea typeface="OPPO Sans" pitchFamily="2" charset="-122"/>
                          <a:cs typeface="OPPO Sans" pitchFamily="2" charset="-122"/>
                        </a:rPr>
                        <a:t>B212</a:t>
                      </a:r>
                    </a:p>
                    <a:p>
                      <a:endParaRPr lang="en" altLang="zh-CN" sz="600" b="0" i="0" dirty="0">
                        <a:solidFill>
                          <a:schemeClr val="tx1"/>
                        </a:solidFill>
                        <a:latin typeface="OPPO Sans" pitchFamily="2" charset="-122"/>
                        <a:ea typeface="OPPO Sans" pitchFamily="2" charset="-122"/>
                        <a:cs typeface="OPPO Sans" pitchFamily="2" charset="-122"/>
                      </a:endParaRPr>
                    </a:p>
                    <a:p>
                      <a:r>
                        <a:rPr lang="en" altLang="zh-CN" sz="600" b="0" i="0" dirty="0">
                          <a:solidFill>
                            <a:schemeClr val="tx1"/>
                          </a:solidFill>
                          <a:latin typeface="OPPO Sans" pitchFamily="2" charset="-122"/>
                          <a:ea typeface="OPPO Sans" pitchFamily="2" charset="-122"/>
                          <a:cs typeface="OPPO Sans" pitchFamily="2" charset="-122"/>
                        </a:rPr>
                        <a:t>HEX</a:t>
                      </a:r>
                    </a:p>
                    <a:p>
                      <a:r>
                        <a:rPr lang="en-US" altLang="zh-CN" sz="600" b="0" i="0" dirty="0">
                          <a:solidFill>
                            <a:schemeClr val="tx1"/>
                          </a:solidFill>
                          <a:latin typeface="OPPO Sans" pitchFamily="2" charset="-122"/>
                          <a:ea typeface="OPPO Sans" pitchFamily="2" charset="-122"/>
                          <a:cs typeface="OPPO Sans" pitchFamily="2" charset="-122"/>
                        </a:rPr>
                        <a:t>#DDD9D4</a:t>
                      </a:r>
                      <a:endParaRPr lang="en" altLang="zh-CN" sz="600" b="0" i="0" dirty="0">
                        <a:solidFill>
                          <a:schemeClr val="tx1"/>
                        </a:solidFill>
                        <a:latin typeface="OPPO Sans" pitchFamily="2" charset="-122"/>
                        <a:ea typeface="OPPO Sans" pitchFamily="2" charset="-122"/>
                        <a:cs typeface="OPPO Sans" pitchFamily="2" charset="-122"/>
                      </a:endParaRPr>
                    </a:p>
                    <a:p>
                      <a:endParaRPr lang="en" altLang="zh-CN" sz="600" b="0" i="0" dirty="0">
                        <a:solidFill>
                          <a:schemeClr val="tx1"/>
                        </a:solidFill>
                        <a:latin typeface="OPPO Sans" pitchFamily="2" charset="-122"/>
                        <a:ea typeface="OPPO Sans" pitchFamily="2" charset="-122"/>
                        <a:cs typeface="OPPO Sans" pitchFamily="2" charset="-122"/>
                      </a:endParaRPr>
                    </a:p>
                  </a:txBody>
                  <a:tcPr marL="36000" marR="36000" marT="72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DD9D4"/>
                    </a:solidFill>
                  </a:tcPr>
                </a:tc>
                <a:extLst>
                  <a:ext uri="{0D108BD9-81ED-4DB2-BD59-A6C34878D82A}">
                    <a16:rowId xmlns:a16="http://schemas.microsoft.com/office/drawing/2014/main" val="2232225147"/>
                  </a:ext>
                </a:extLst>
              </a:tr>
              <a:tr h="17145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tx1"/>
                          </a:solidFill>
                          <a:latin typeface="OPPO Sans" pitchFamily="2" charset="-122"/>
                          <a:ea typeface="OPPO Sans" pitchFamily="2" charset="-122"/>
                          <a:cs typeface="OPPO Sans" pitchFamily="2" charset="-122"/>
                        </a:rPr>
                        <a:t>RGB </a:t>
                      </a:r>
                    </a:p>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tx1"/>
                          </a:solidFill>
                          <a:latin typeface="OPPO Sans" pitchFamily="2" charset="-122"/>
                          <a:ea typeface="OPPO Sans" pitchFamily="2" charset="-122"/>
                          <a:cs typeface="OPPO Sans" pitchFamily="2" charset="-122"/>
                        </a:rPr>
                        <a:t>R 215 </a:t>
                      </a:r>
                    </a:p>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tx1"/>
                          </a:solidFill>
                          <a:latin typeface="OPPO Sans" pitchFamily="2" charset="-122"/>
                          <a:ea typeface="OPPO Sans" pitchFamily="2" charset="-122"/>
                          <a:cs typeface="OPPO Sans" pitchFamily="2" charset="-122"/>
                        </a:rPr>
                        <a:t>G 255 </a:t>
                      </a:r>
                    </a:p>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tx1"/>
                          </a:solidFill>
                          <a:latin typeface="OPPO Sans" pitchFamily="2" charset="-122"/>
                          <a:ea typeface="OPPO Sans" pitchFamily="2" charset="-122"/>
                          <a:cs typeface="OPPO Sans" pitchFamily="2" charset="-122"/>
                        </a:rPr>
                        <a:t>B 219 </a:t>
                      </a:r>
                    </a:p>
                    <a:p>
                      <a:pPr marL="0" marR="0" indent="0" algn="l" defTabSz="914400" rtl="0" eaLnBrk="1" fontAlgn="auto" latinLnBrk="0" hangingPunct="1">
                        <a:lnSpc>
                          <a:spcPct val="100000"/>
                        </a:lnSpc>
                        <a:spcBef>
                          <a:spcPts val="0"/>
                        </a:spcBef>
                        <a:spcAft>
                          <a:spcPts val="0"/>
                        </a:spcAft>
                        <a:buClrTx/>
                        <a:buSzTx/>
                        <a:buFontTx/>
                        <a:buNone/>
                        <a:tabLst/>
                        <a:defRPr/>
                      </a:pPr>
                      <a:endParaRPr lang="en" altLang="zh-CN" sz="600" b="0" i="0" dirty="0">
                        <a:solidFill>
                          <a:schemeClr val="tx1"/>
                        </a:solidFill>
                        <a:latin typeface="OPPO Sans" pitchFamily="2" charset="-122"/>
                        <a:ea typeface="OPPO Sans" pitchFamily="2" charset="-122"/>
                        <a:cs typeface="OPPO Sans"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tx1"/>
                          </a:solidFill>
                          <a:latin typeface="OPPO Sans" pitchFamily="2" charset="-122"/>
                          <a:ea typeface="OPPO Sans" pitchFamily="2" charset="-122"/>
                          <a:cs typeface="OPPO Sans" pitchFamily="2" charset="-122"/>
                        </a:rPr>
                        <a:t>HEX </a:t>
                      </a:r>
                    </a:p>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tx1"/>
                          </a:solidFill>
                          <a:latin typeface="OPPO Sans" pitchFamily="2" charset="-122"/>
                          <a:ea typeface="OPPO Sans" pitchFamily="2" charset="-122"/>
                          <a:cs typeface="OPPO Sans" pitchFamily="2" charset="-122"/>
                        </a:rPr>
                        <a:t>#</a:t>
                      </a:r>
                      <a:r>
                        <a:rPr lang="en-US" altLang="zh-CN" sz="600" b="0" i="0" dirty="0">
                          <a:solidFill>
                            <a:schemeClr val="tx1"/>
                          </a:solidFill>
                          <a:latin typeface="OPPO Sans" pitchFamily="2" charset="-122"/>
                          <a:ea typeface="OPPO Sans" pitchFamily="2" charset="-122"/>
                          <a:cs typeface="OPPO Sans" pitchFamily="2" charset="-122"/>
                        </a:rPr>
                        <a:t>B995FF</a:t>
                      </a:r>
                      <a:endParaRPr lang="en" altLang="zh-CN" sz="600" b="0" i="0" dirty="0">
                        <a:solidFill>
                          <a:schemeClr val="tx1"/>
                        </a:solidFill>
                        <a:latin typeface="OPPO Sans" pitchFamily="2" charset="-122"/>
                        <a:ea typeface="OPPO Sans" pitchFamily="2" charset="-122"/>
                        <a:cs typeface="OPPO Sans"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600" b="0" i="0" dirty="0">
                          <a:solidFill>
                            <a:schemeClr val="tx1"/>
                          </a:solidFill>
                          <a:latin typeface="OPPO Sans" pitchFamily="2" charset="-122"/>
                          <a:ea typeface="OPPO Sans" pitchFamily="2" charset="-122"/>
                          <a:cs typeface="OPPO Sans" pitchFamily="2" charset="-122"/>
                        </a:rPr>
                        <a:t>二级色</a:t>
                      </a:r>
                      <a:r>
                        <a:rPr lang="en-US" altLang="zh-CN" sz="600" b="0" i="0" dirty="0">
                          <a:solidFill>
                            <a:schemeClr val="tx1"/>
                          </a:solidFill>
                          <a:latin typeface="OPPO Sans" pitchFamily="2" charset="-122"/>
                          <a:ea typeface="OPPO Sans" pitchFamily="2" charset="-122"/>
                          <a:cs typeface="OPPO Sans" pitchFamily="2" charset="-122"/>
                        </a:rPr>
                        <a:t>-</a:t>
                      </a:r>
                      <a:r>
                        <a:rPr lang="zh-CN" altLang="en-US" sz="600" b="0" i="0" dirty="0">
                          <a:solidFill>
                            <a:schemeClr val="tx1"/>
                          </a:solidFill>
                          <a:latin typeface="OPPO Sans" pitchFamily="2" charset="-122"/>
                          <a:ea typeface="OPPO Sans" pitchFamily="2" charset="-122"/>
                          <a:cs typeface="OPPO Sans" pitchFamily="2" charset="-122"/>
                        </a:rPr>
                        <a:t>紫</a:t>
                      </a:r>
                      <a:r>
                        <a:rPr lang="en-US" altLang="zh-CN" sz="600" b="0" i="0" dirty="0">
                          <a:solidFill>
                            <a:schemeClr val="tx1"/>
                          </a:solidFill>
                          <a:latin typeface="OPPO Sans" pitchFamily="2" charset="-122"/>
                          <a:ea typeface="OPPO Sans" pitchFamily="2" charset="-122"/>
                          <a:cs typeface="OPPO Sans" pitchFamily="2" charset="-122"/>
                        </a:rPr>
                        <a:t>Accent</a:t>
                      </a:r>
                      <a:r>
                        <a:rPr lang="zh-CN" altLang="en-US" sz="600" b="0" i="0" dirty="0">
                          <a:solidFill>
                            <a:schemeClr val="tx1"/>
                          </a:solidFill>
                          <a:latin typeface="OPPO Sans" pitchFamily="2" charset="-122"/>
                          <a:ea typeface="OPPO Sans" pitchFamily="2" charset="-122"/>
                          <a:cs typeface="OPPO Sans" pitchFamily="2" charset="-122"/>
                        </a:rPr>
                        <a:t> </a:t>
                      </a:r>
                      <a:r>
                        <a:rPr lang="en-US" altLang="zh-CN" sz="600" b="0" i="0" dirty="0" err="1">
                          <a:solidFill>
                            <a:schemeClr val="tx1"/>
                          </a:solidFill>
                          <a:latin typeface="OPPO Sans" pitchFamily="2" charset="-122"/>
                          <a:ea typeface="OPPO Sans" pitchFamily="2" charset="-122"/>
                          <a:cs typeface="OPPO Sans" pitchFamily="2" charset="-122"/>
                        </a:rPr>
                        <a:t>colours</a:t>
                      </a:r>
                      <a:r>
                        <a:rPr lang="en-US" altLang="zh-CN" sz="600" b="0" i="0" dirty="0">
                          <a:solidFill>
                            <a:schemeClr val="tx1"/>
                          </a:solidFill>
                          <a:latin typeface="OPPO Sans" pitchFamily="2" charset="-122"/>
                          <a:ea typeface="OPPO Sans" pitchFamily="2" charset="-122"/>
                          <a:cs typeface="OPPO Sans" pitchFamily="2" charset="-122"/>
                        </a:rPr>
                        <a:t>-Purple</a:t>
                      </a:r>
                      <a:endParaRPr lang="zh-CN" altLang="en-US" sz="600" b="0" i="0" dirty="0">
                        <a:solidFill>
                          <a:schemeClr val="tx1"/>
                        </a:solidFill>
                        <a:latin typeface="OPPO Sans" pitchFamily="2" charset="-122"/>
                        <a:ea typeface="OPPO Sans" pitchFamily="2" charset="-122"/>
                        <a:cs typeface="OPPO Sans" pitchFamily="2" charset="-122"/>
                      </a:endParaRPr>
                    </a:p>
                  </a:txBody>
                  <a:tcPr marL="36000" marR="36000" marT="72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tx1"/>
                          </a:solidFill>
                          <a:latin typeface="OPPO Sans" pitchFamily="2" charset="-122"/>
                          <a:ea typeface="OPPO Sans" pitchFamily="2" charset="-122"/>
                          <a:cs typeface="OPPO Sans" pitchFamily="2" charset="-122"/>
                        </a:rPr>
                        <a:t>RGB</a:t>
                      </a:r>
                    </a:p>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tx1"/>
                          </a:solidFill>
                          <a:latin typeface="OPPO Sans" pitchFamily="2" charset="-122"/>
                          <a:ea typeface="OPPO Sans" pitchFamily="2" charset="-122"/>
                          <a:cs typeface="OPPO Sans" pitchFamily="2" charset="-122"/>
                        </a:rPr>
                        <a:t>R250 </a:t>
                      </a:r>
                    </a:p>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tx1"/>
                          </a:solidFill>
                          <a:latin typeface="OPPO Sans" pitchFamily="2" charset="-122"/>
                          <a:ea typeface="OPPO Sans" pitchFamily="2" charset="-122"/>
                          <a:cs typeface="OPPO Sans" pitchFamily="2" charset="-122"/>
                        </a:rPr>
                        <a:t>G250 </a:t>
                      </a:r>
                    </a:p>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tx1"/>
                          </a:solidFill>
                          <a:latin typeface="OPPO Sans" pitchFamily="2" charset="-122"/>
                          <a:ea typeface="OPPO Sans" pitchFamily="2" charset="-122"/>
                          <a:cs typeface="OPPO Sans" pitchFamily="2" charset="-122"/>
                        </a:rPr>
                        <a:t>B250</a:t>
                      </a:r>
                    </a:p>
                    <a:p>
                      <a:pPr marL="0" marR="0" indent="0" algn="l" defTabSz="914400" rtl="0" eaLnBrk="1" fontAlgn="auto" latinLnBrk="0" hangingPunct="1">
                        <a:lnSpc>
                          <a:spcPct val="100000"/>
                        </a:lnSpc>
                        <a:spcBef>
                          <a:spcPts val="0"/>
                        </a:spcBef>
                        <a:spcAft>
                          <a:spcPts val="0"/>
                        </a:spcAft>
                        <a:buClrTx/>
                        <a:buSzTx/>
                        <a:buFontTx/>
                        <a:buNone/>
                        <a:tabLst/>
                        <a:defRPr/>
                      </a:pPr>
                      <a:endParaRPr lang="en" altLang="zh-CN" sz="600" b="0" i="0" dirty="0">
                        <a:solidFill>
                          <a:schemeClr val="tx1"/>
                        </a:solidFill>
                        <a:latin typeface="OPPO Sans" pitchFamily="2" charset="-122"/>
                        <a:ea typeface="OPPO Sans" pitchFamily="2" charset="-122"/>
                        <a:cs typeface="OPPO Sans"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 altLang="zh-CN" sz="600" b="0" i="0" dirty="0">
                          <a:solidFill>
                            <a:schemeClr val="tx1"/>
                          </a:solidFill>
                          <a:latin typeface="OPPO Sans" pitchFamily="2" charset="-122"/>
                          <a:ea typeface="OPPO Sans" pitchFamily="2" charset="-122"/>
                          <a:cs typeface="OPPO Sans" pitchFamily="2" charset="-122"/>
                        </a:rPr>
                        <a:t>HEX</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600" b="0" i="0" dirty="0">
                          <a:solidFill>
                            <a:schemeClr val="tx1"/>
                          </a:solidFill>
                          <a:latin typeface="OPPO Sans" pitchFamily="2" charset="-122"/>
                          <a:ea typeface="OPPO Sans" pitchFamily="2" charset="-122"/>
                          <a:cs typeface="OPPO Sans" pitchFamily="2" charset="-122"/>
                        </a:rPr>
                        <a:t>#</a:t>
                      </a:r>
                      <a:r>
                        <a:rPr lang="en" altLang="zh-CN" sz="600" b="0" i="0" dirty="0">
                          <a:solidFill>
                            <a:schemeClr val="tx1"/>
                          </a:solidFill>
                          <a:latin typeface="OPPO Sans" pitchFamily="2" charset="-122"/>
                          <a:ea typeface="OPPO Sans" pitchFamily="2" charset="-122"/>
                          <a:cs typeface="OPPO Sans" pitchFamily="2" charset="-122"/>
                        </a:rPr>
                        <a:t>FAFAFA</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600" b="0" i="0" dirty="0">
                          <a:solidFill>
                            <a:schemeClr val="tx1"/>
                          </a:solidFill>
                          <a:latin typeface="OPPO Sans" pitchFamily="2" charset="-122"/>
                          <a:ea typeface="OPPO Sans" pitchFamily="2" charset="-122"/>
                          <a:cs typeface="OPPO Sans" pitchFamily="2" charset="-122"/>
                        </a:rPr>
                        <a:t>雅白</a:t>
                      </a:r>
                      <a:endParaRPr lang="en-US" altLang="zh-CN" sz="600" b="0" i="0" dirty="0">
                        <a:solidFill>
                          <a:schemeClr val="tx1"/>
                        </a:solidFill>
                        <a:latin typeface="OPPO Sans" pitchFamily="2" charset="-122"/>
                        <a:ea typeface="OPPO Sans" pitchFamily="2" charset="-122"/>
                        <a:cs typeface="OPPO Sans"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600" b="0" i="0" dirty="0">
                          <a:solidFill>
                            <a:schemeClr val="tx1"/>
                          </a:solidFill>
                          <a:latin typeface="OPPO Sans" pitchFamily="2" charset="-122"/>
                          <a:ea typeface="OPPO Sans" pitchFamily="2" charset="-122"/>
                          <a:cs typeface="OPPO Sans" pitchFamily="2" charset="-122"/>
                        </a:rPr>
                        <a:t>Tinted White</a:t>
                      </a:r>
                      <a:endParaRPr lang="zh-CN" altLang="en-US" sz="600" b="0" i="0" dirty="0">
                        <a:solidFill>
                          <a:schemeClr val="tx1"/>
                        </a:solidFill>
                        <a:latin typeface="OPPO Sans" pitchFamily="2" charset="-122"/>
                        <a:ea typeface="OPPO Sans" pitchFamily="2" charset="-122"/>
                        <a:cs typeface="OPPO Sans" pitchFamily="2" charset="-122"/>
                      </a:endParaRPr>
                    </a:p>
                  </a:txBody>
                  <a:tcPr marL="36000" marR="36000" marT="72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94915732"/>
                  </a:ext>
                </a:extLst>
              </a:tr>
            </a:tbl>
          </a:graphicData>
        </a:graphic>
      </p:graphicFrame>
      <p:pic>
        <p:nvPicPr>
          <p:cNvPr id="14" name="图片 13" descr="图标&#10;&#10;描述已自动生成">
            <a:extLst>
              <a:ext uri="{FF2B5EF4-FFF2-40B4-BE49-F238E27FC236}">
                <a16:creationId xmlns:a16="http://schemas.microsoft.com/office/drawing/2014/main" id="{E34686B1-73A1-C190-B0AC-088B6293DEF1}"/>
              </a:ext>
            </a:extLst>
          </p:cNvPr>
          <p:cNvPicPr>
            <a:picLocks noChangeAspect="1"/>
          </p:cNvPicPr>
          <p:nvPr userDrawn="1"/>
        </p:nvPicPr>
        <p:blipFill>
          <a:blip r:embed="rId13"/>
          <a:stretch>
            <a:fillRect/>
          </a:stretch>
        </p:blipFill>
        <p:spPr>
          <a:xfrm>
            <a:off x="348145" y="6518615"/>
            <a:ext cx="532479" cy="126000"/>
          </a:xfrm>
          <a:prstGeom prst="rect">
            <a:avLst/>
          </a:prstGeom>
        </p:spPr>
      </p:pic>
      <p:cxnSp>
        <p:nvCxnSpPr>
          <p:cNvPr id="8" name="直线连接符 7">
            <a:extLst>
              <a:ext uri="{FF2B5EF4-FFF2-40B4-BE49-F238E27FC236}">
                <a16:creationId xmlns:a16="http://schemas.microsoft.com/office/drawing/2014/main" id="{2552575B-87BF-E0F4-26D0-276EB639C5B2}"/>
              </a:ext>
            </a:extLst>
          </p:cNvPr>
          <p:cNvCxnSpPr>
            <a:cxnSpLocks/>
          </p:cNvCxnSpPr>
          <p:nvPr userDrawn="1"/>
        </p:nvCxnSpPr>
        <p:spPr>
          <a:xfrm>
            <a:off x="339484" y="344907"/>
            <a:ext cx="11506895" cy="0"/>
          </a:xfrm>
          <a:prstGeom prst="line">
            <a:avLst/>
          </a:prstGeom>
          <a:ln w="25400">
            <a:solidFill>
              <a:srgbClr val="046A38"/>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 id="2147483652" r:id="rId5"/>
    <p:sldLayoutId id="2147483658" r:id="rId6"/>
    <p:sldLayoutId id="2147483659" r:id="rId7"/>
    <p:sldLayoutId id="2147483660" r:id="rId8"/>
    <p:sldLayoutId id="2147483653" r:id="rId9"/>
    <p:sldLayoutId id="2147483654" r:id="rId10"/>
    <p:sldLayoutId id="2147483657" r:id="rId11"/>
  </p:sldLayoutIdLst>
  <p:hf hdr="0" ftr="0" dt="0"/>
  <p:txStyles>
    <p:titleStyle>
      <a:lvl1pPr algn="l" defTabSz="914400" rtl="0" eaLnBrk="1" latinLnBrk="0" hangingPunct="1">
        <a:lnSpc>
          <a:spcPct val="120000"/>
        </a:lnSpc>
        <a:spcBef>
          <a:spcPct val="0"/>
        </a:spcBef>
        <a:buNone/>
        <a:defRPr sz="3200" b="1" i="0" kern="1200">
          <a:solidFill>
            <a:schemeClr val="tx1"/>
          </a:solidFill>
          <a:latin typeface="OPPO Sans" pitchFamily="2" charset="-122"/>
          <a:ea typeface="OPPO Sans" pitchFamily="2" charset="-122"/>
          <a:cs typeface="OPPO Sans" pitchFamily="2" charset="-122"/>
        </a:defRPr>
      </a:lvl1pPr>
    </p:titleStyle>
    <p:bodyStyle>
      <a:lvl1pPr marL="228600" indent="-228600" algn="l" defTabSz="914400" rtl="0" eaLnBrk="1" latinLnBrk="0" hangingPunct="1">
        <a:lnSpc>
          <a:spcPct val="120000"/>
        </a:lnSpc>
        <a:spcBef>
          <a:spcPts val="0"/>
        </a:spcBef>
        <a:buFont typeface="Arial" panose="020B0704020202090204" pitchFamily="34" charset="0"/>
        <a:buChar char="•"/>
        <a:defRPr sz="2000" b="0" i="0" kern="1200">
          <a:solidFill>
            <a:schemeClr val="tx1"/>
          </a:solidFill>
          <a:latin typeface="OPPO Sans Medium" pitchFamily="2" charset="-122"/>
          <a:ea typeface="OPPO Sans Medium" pitchFamily="2" charset="-122"/>
          <a:cs typeface="OPPO Sans Medium" pitchFamily="2" charset="-122"/>
        </a:defRPr>
      </a:lvl1pPr>
      <a:lvl2pPr marL="685800" indent="-228600" algn="l" defTabSz="914400" rtl="0" eaLnBrk="1" latinLnBrk="0" hangingPunct="1">
        <a:lnSpc>
          <a:spcPct val="120000"/>
        </a:lnSpc>
        <a:spcBef>
          <a:spcPts val="0"/>
        </a:spcBef>
        <a:buFont typeface="Arial" panose="020B0704020202090204" pitchFamily="34" charset="0"/>
        <a:buChar char="•"/>
        <a:defRPr sz="2000" b="0" i="0" kern="1200">
          <a:solidFill>
            <a:schemeClr val="tx1"/>
          </a:solidFill>
          <a:latin typeface="OPPO Sans Medium" pitchFamily="2" charset="-122"/>
          <a:ea typeface="OPPO Sans Medium" pitchFamily="2" charset="-122"/>
          <a:cs typeface="OPPO Sans Medium" pitchFamily="2" charset="-122"/>
        </a:defRPr>
      </a:lvl2pPr>
      <a:lvl3pPr marL="1143000" indent="-228600" algn="l" defTabSz="914400" rtl="0" eaLnBrk="1" latinLnBrk="0" hangingPunct="1">
        <a:lnSpc>
          <a:spcPct val="120000"/>
        </a:lnSpc>
        <a:spcBef>
          <a:spcPts val="0"/>
        </a:spcBef>
        <a:buFont typeface="Arial" panose="020B0704020202090204" pitchFamily="34" charset="0"/>
        <a:buChar char="•"/>
        <a:defRPr sz="2000" b="0" i="0" kern="1200">
          <a:solidFill>
            <a:schemeClr val="tx1"/>
          </a:solidFill>
          <a:latin typeface="OPPO Sans Medium" pitchFamily="2" charset="-122"/>
          <a:ea typeface="OPPO Sans Medium" pitchFamily="2" charset="-122"/>
          <a:cs typeface="OPPO Sans Medium" pitchFamily="2" charset="-122"/>
        </a:defRPr>
      </a:lvl3pPr>
      <a:lvl4pPr marL="1600200" indent="-228600" algn="l" defTabSz="914400" rtl="0" eaLnBrk="1" latinLnBrk="0" hangingPunct="1">
        <a:lnSpc>
          <a:spcPct val="120000"/>
        </a:lnSpc>
        <a:spcBef>
          <a:spcPts val="0"/>
        </a:spcBef>
        <a:buFont typeface="Arial" panose="020B0704020202090204" pitchFamily="34" charset="0"/>
        <a:buChar char="•"/>
        <a:defRPr sz="2000" b="0" i="0" kern="1200">
          <a:solidFill>
            <a:schemeClr val="tx1"/>
          </a:solidFill>
          <a:latin typeface="OPPO Sans Medium" pitchFamily="2" charset="-122"/>
          <a:ea typeface="OPPO Sans Medium" pitchFamily="2" charset="-122"/>
          <a:cs typeface="OPPO Sans Medium" pitchFamily="2" charset="-122"/>
        </a:defRPr>
      </a:lvl4pPr>
      <a:lvl5pPr marL="2057400" indent="-228600" algn="l" defTabSz="914400" rtl="0" eaLnBrk="1" latinLnBrk="0" hangingPunct="1">
        <a:lnSpc>
          <a:spcPct val="120000"/>
        </a:lnSpc>
        <a:spcBef>
          <a:spcPts val="0"/>
        </a:spcBef>
        <a:buFont typeface="Arial" panose="020B0704020202090204" pitchFamily="34" charset="0"/>
        <a:buChar char="•"/>
        <a:defRPr sz="2000" b="0" i="0" kern="1200">
          <a:solidFill>
            <a:schemeClr val="tx1"/>
          </a:solidFill>
          <a:latin typeface="OPPO Sans Medium" pitchFamily="2" charset="-122"/>
          <a:ea typeface="OPPO Sans Medium" pitchFamily="2" charset="-122"/>
          <a:cs typeface="OPPO Sans Medium" pitchFamily="2" charset="-122"/>
        </a:defRPr>
      </a:lvl5pPr>
      <a:lvl6pPr marL="25146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a:extLst>
              <a:ext uri="{FF2B5EF4-FFF2-40B4-BE49-F238E27FC236}">
                <a16:creationId xmlns:a16="http://schemas.microsoft.com/office/drawing/2014/main" id="{91E3F9E0-07F4-4306-5292-ABA04E48DE16}"/>
              </a:ext>
            </a:extLst>
          </p:cNvPr>
          <p:cNvSpPr>
            <a:spLocks noGrp="1"/>
          </p:cNvSpPr>
          <p:nvPr>
            <p:ph type="title"/>
          </p:nvPr>
        </p:nvSpPr>
        <p:spPr>
          <a:xfrm>
            <a:off x="239212" y="1349405"/>
            <a:ext cx="9268772" cy="2017451"/>
          </a:xfrm>
        </p:spPr>
        <p:txBody>
          <a:bodyPr/>
          <a:lstStyle/>
          <a:p>
            <a:pPr>
              <a:lnSpc>
                <a:spcPct val="150000"/>
              </a:lnSpc>
            </a:pPr>
            <a:r>
              <a:rPr lang="en-US" altLang="zh-CN" sz="3600" dirty="0">
                <a:latin typeface="Calibri" panose="020F0502020204030204" pitchFamily="34" charset="0"/>
                <a:cs typeface="Calibri" panose="020F0502020204030204" pitchFamily="34" charset="0"/>
              </a:rPr>
              <a:t>JVET-AI0167</a:t>
            </a:r>
            <a:br>
              <a:rPr lang="en-CA" altLang="zh-CN" sz="3600" dirty="0">
                <a:latin typeface="Calibri" panose="020F0502020204030204" pitchFamily="34" charset="0"/>
                <a:cs typeface="Calibri" panose="020F0502020204030204" pitchFamily="34" charset="0"/>
              </a:rPr>
            </a:br>
            <a:r>
              <a:rPr lang="en-CA" altLang="zh-CN" sz="3600" dirty="0">
                <a:latin typeface="Calibri" panose="020F0502020204030204" pitchFamily="34" charset="0"/>
                <a:cs typeface="Calibri" panose="020F0502020204030204" pitchFamily="34" charset="0"/>
              </a:rPr>
              <a:t>Non-EE2: Improvements on EIP   </a:t>
            </a:r>
            <a:br>
              <a:rPr lang="en-US" altLang="zh-CN" sz="3600" dirty="0">
                <a:latin typeface="Calibri" panose="020F0502020204030204" pitchFamily="34" charset="0"/>
                <a:cs typeface="Calibri" panose="020F0502020204030204" pitchFamily="34" charset="0"/>
              </a:rPr>
            </a:br>
            <a:endParaRPr lang="zh-CN" altLang="en-US" sz="3600" dirty="0">
              <a:highlight>
                <a:srgbClr val="FFFF00"/>
              </a:highlight>
              <a:latin typeface="Calibri" panose="020F0502020204030204" pitchFamily="34" charset="0"/>
              <a:cs typeface="Calibri" panose="020F0502020204030204" pitchFamily="34" charset="0"/>
            </a:endParaRPr>
          </a:p>
        </p:txBody>
      </p:sp>
      <p:sp>
        <p:nvSpPr>
          <p:cNvPr id="3" name="矩形 2">
            <a:extLst>
              <a:ext uri="{FF2B5EF4-FFF2-40B4-BE49-F238E27FC236}">
                <a16:creationId xmlns:a16="http://schemas.microsoft.com/office/drawing/2014/main" id="{D3F08891-815F-44D6-B356-4807E181A7FE}"/>
              </a:ext>
            </a:extLst>
          </p:cNvPr>
          <p:cNvSpPr/>
          <p:nvPr/>
        </p:nvSpPr>
        <p:spPr>
          <a:xfrm>
            <a:off x="239212" y="3491144"/>
            <a:ext cx="6192977" cy="506292"/>
          </a:xfrm>
          <a:prstGeom prst="rect">
            <a:avLst/>
          </a:prstGeom>
        </p:spPr>
        <p:txBody>
          <a:bodyPr wrap="none">
            <a:spAutoFit/>
          </a:bodyPr>
          <a:lstStyle/>
          <a:p>
            <a:pPr>
              <a:lnSpc>
                <a:spcPct val="150000"/>
              </a:lnSpc>
              <a:spcBef>
                <a:spcPct val="0"/>
              </a:spcBef>
            </a:pPr>
            <a:r>
              <a:rPr lang="en-US" altLang="zh-CN" sz="2000" b="1" dirty="0">
                <a:solidFill>
                  <a:schemeClr val="bg1"/>
                </a:solidFill>
                <a:latin typeface="Calibri" panose="020F0502020204030204" pitchFamily="34" charset="0"/>
                <a:ea typeface="OPPO Sans" pitchFamily="2" charset="-122"/>
                <a:cs typeface="Calibri" panose="020F0502020204030204" pitchFamily="34" charset="0"/>
              </a:rPr>
              <a:t>Lai Zhang, </a:t>
            </a:r>
            <a:r>
              <a:rPr lang="en-US" altLang="zh-CN" sz="2000" b="1" dirty="0" err="1">
                <a:solidFill>
                  <a:schemeClr val="bg1"/>
                </a:solidFill>
                <a:latin typeface="Calibri" panose="020F0502020204030204" pitchFamily="34" charset="0"/>
                <a:ea typeface="OPPO Sans" pitchFamily="2" charset="-122"/>
                <a:cs typeface="Calibri" panose="020F0502020204030204" pitchFamily="34" charset="0"/>
              </a:rPr>
              <a:t>Zhihuang</a:t>
            </a:r>
            <a:r>
              <a:rPr lang="en-US" altLang="zh-CN" sz="2000" b="1" dirty="0">
                <a:solidFill>
                  <a:schemeClr val="bg1"/>
                </a:solidFill>
                <a:latin typeface="Calibri" panose="020F0502020204030204" pitchFamily="34" charset="0"/>
                <a:ea typeface="OPPO Sans" pitchFamily="2" charset="-122"/>
                <a:cs typeface="Calibri" panose="020F0502020204030204" pitchFamily="34" charset="0"/>
              </a:rPr>
              <a:t> </a:t>
            </a:r>
            <a:r>
              <a:rPr lang="en-US" altLang="zh-CN" sz="2000" b="1" dirty="0" err="1">
                <a:solidFill>
                  <a:schemeClr val="bg1"/>
                </a:solidFill>
                <a:latin typeface="Calibri" panose="020F0502020204030204" pitchFamily="34" charset="0"/>
                <a:ea typeface="OPPO Sans" pitchFamily="2" charset="-122"/>
                <a:cs typeface="Calibri" panose="020F0502020204030204" pitchFamily="34" charset="0"/>
              </a:rPr>
              <a:t>Xie</a:t>
            </a:r>
            <a:r>
              <a:rPr lang="en-US" altLang="zh-CN" sz="2000" b="1" dirty="0">
                <a:solidFill>
                  <a:schemeClr val="bg1"/>
                </a:solidFill>
                <a:latin typeface="Calibri" panose="020F0502020204030204" pitchFamily="34" charset="0"/>
                <a:ea typeface="OPPO Sans" pitchFamily="2" charset="-122"/>
                <a:cs typeface="Calibri" panose="020F0502020204030204" pitchFamily="34" charset="0"/>
              </a:rPr>
              <a:t>, Yue Yu, </a:t>
            </a:r>
            <a:r>
              <a:rPr lang="en-US" altLang="zh-CN" sz="2000" b="1" dirty="0" err="1">
                <a:solidFill>
                  <a:schemeClr val="bg1"/>
                </a:solidFill>
                <a:latin typeface="Calibri" panose="020F0502020204030204" pitchFamily="34" charset="0"/>
                <a:ea typeface="OPPO Sans" pitchFamily="2" charset="-122"/>
                <a:cs typeface="Calibri" panose="020F0502020204030204" pitchFamily="34" charset="0"/>
              </a:rPr>
              <a:t>Haoping</a:t>
            </a:r>
            <a:r>
              <a:rPr lang="en-US" altLang="zh-CN" sz="2000" b="1" dirty="0">
                <a:solidFill>
                  <a:schemeClr val="bg1"/>
                </a:solidFill>
                <a:latin typeface="Calibri" panose="020F0502020204030204" pitchFamily="34" charset="0"/>
                <a:ea typeface="OPPO Sans" pitchFamily="2" charset="-122"/>
                <a:cs typeface="Calibri" panose="020F0502020204030204" pitchFamily="34" charset="0"/>
              </a:rPr>
              <a:t> Yu, Dong Wang</a:t>
            </a:r>
            <a:endParaRPr lang="zh-CN" altLang="en-US" sz="2000" b="1" dirty="0">
              <a:solidFill>
                <a:schemeClr val="bg1"/>
              </a:solidFill>
              <a:latin typeface="Calibri" panose="020F0502020204030204" pitchFamily="34" charset="0"/>
              <a:ea typeface="OPPO Sans" pitchFamily="2" charset="-122"/>
              <a:cs typeface="Calibri" panose="020F0502020204030204" pitchFamily="34" charset="0"/>
            </a:endParaRPr>
          </a:p>
        </p:txBody>
      </p:sp>
    </p:spTree>
    <p:extLst>
      <p:ext uri="{BB962C8B-B14F-4D97-AF65-F5344CB8AC3E}">
        <p14:creationId xmlns:p14="http://schemas.microsoft.com/office/powerpoint/2010/main" val="19641375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9" name="文本占位符 19"/>
              <p:cNvSpPr txBox="1"/>
              <p:nvPr/>
            </p:nvSpPr>
            <p:spPr>
              <a:xfrm>
                <a:off x="261794" y="1214819"/>
                <a:ext cx="11671686" cy="4724342"/>
              </a:xfrm>
              <a:prstGeom prst="rect">
                <a:avLst/>
              </a:prstGeom>
            </p:spPr>
            <p:txBody>
              <a:bodyPr>
                <a:normAutofit lnSpcReduction="10000"/>
              </a:bodyPr>
              <a:lstStyle>
                <a:lvl1pPr marL="0" indent="0" algn="l" defTabSz="914400" rtl="0" eaLnBrk="1" latinLnBrk="0" hangingPunct="1">
                  <a:lnSpc>
                    <a:spcPct val="90000"/>
                  </a:lnSpc>
                  <a:spcBef>
                    <a:spcPts val="1000"/>
                  </a:spcBef>
                  <a:buFont typeface="Arial" panose="020B0704020202090204" pitchFamily="34" charset="0"/>
                  <a:buNone/>
                  <a:defRPr sz="2500" b="0" i="0" kern="1200">
                    <a:solidFill>
                      <a:srgbClr val="FAFAFA"/>
                    </a:solidFill>
                    <a:latin typeface="OPPO Sans 3.0 Medium" panose="00020600040101010101" pitchFamily="18" charset="-122"/>
                    <a:ea typeface="OPPO Sans 3.0 Medium" panose="00020600040101010101" pitchFamily="18" charset="-122"/>
                    <a:cs typeface="OPPO Sans 3.0 Medium" panose="00020600040101010101" pitchFamily="18" charset="-122"/>
                  </a:defRPr>
                </a:lvl1pPr>
                <a:lvl2pPr marL="685800" indent="-228600" algn="l" defTabSz="914400" rtl="0" eaLnBrk="1" latinLnBrk="0" hangingPunct="1">
                  <a:lnSpc>
                    <a:spcPct val="90000"/>
                  </a:lnSpc>
                  <a:spcBef>
                    <a:spcPts val="500"/>
                  </a:spcBef>
                  <a:buFont typeface="Arial" panose="020B07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9pPr>
              </a:lstStyle>
              <a:p>
                <a:pPr marL="285750" indent="-285750">
                  <a:lnSpc>
                    <a:spcPct val="150000"/>
                  </a:lnSpc>
                  <a:spcBef>
                    <a:spcPts val="0"/>
                  </a:spcBef>
                  <a:buFont typeface="Arial" panose="020B0604020202020204" pitchFamily="34" charset="0"/>
                  <a:buChar char="•"/>
                </a:pPr>
                <a:r>
                  <a:rPr kumimoji="1" lang="en-US" altLang="zh-CN" sz="1600" dirty="0">
                    <a:solidFill>
                      <a:srgbClr val="201F1C"/>
                    </a:solidFill>
                    <a:latin typeface="Arial" panose="020B0604020202020204" pitchFamily="34" charset="0"/>
                    <a:ea typeface="OPPO Sans" pitchFamily="2" charset="-122"/>
                    <a:cs typeface="Arial" panose="020B0604020202020204" pitchFamily="34" charset="0"/>
                  </a:rPr>
                  <a:t>Extrapolation filter-based Intra Prediction (EIP) is an adopted coding tool in the current ECM. In EIP mode, an extrapolation filter is derived through multiple EIP training samples. An EIP training sample consists of a set of inputs and one output, and it can be obtained by moving the filter in the reconstructed area.</a:t>
                </a:r>
              </a:p>
              <a:p>
                <a:pPr marL="285750" indent="-285750">
                  <a:lnSpc>
                    <a:spcPct val="150000"/>
                  </a:lnSpc>
                  <a:spcBef>
                    <a:spcPts val="0"/>
                  </a:spcBef>
                  <a:buFont typeface="Arial" panose="020B0604020202020204" pitchFamily="34" charset="0"/>
                  <a:buChar char="•"/>
                </a:pPr>
                <a:r>
                  <a:rPr kumimoji="1" lang="en-US" altLang="zh-CN" sz="1600" dirty="0">
                    <a:solidFill>
                      <a:srgbClr val="201F1C"/>
                    </a:solidFill>
                    <a:latin typeface="Arial" panose="020B0604020202020204" pitchFamily="34" charset="0"/>
                    <a:ea typeface="OPPO Sans" pitchFamily="2" charset="-122"/>
                    <a:cs typeface="Arial" panose="020B0604020202020204" pitchFamily="34" charset="0"/>
                  </a:rPr>
                  <a:t>The samples are predicted by applying the extrapolation filter to neighboring reconstructed samples or predicted samples:</a:t>
                </a:r>
              </a:p>
              <a:p>
                <a:pPr algn="ctr" hangingPunct="0">
                  <a:lnSpc>
                    <a:spcPct val="150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1" lang="en-US" altLang="zh-CN" sz="1600" dirty="0">
                    <a:solidFill>
                      <a:schemeClr val="tx1"/>
                    </a:solidFill>
                    <a:latin typeface="Arial" panose="020B0604020202020204" pitchFamily="34" charset="0"/>
                    <a:ea typeface="OPPO Sans" pitchFamily="2" charset="-122"/>
                    <a:cs typeface="Arial" panose="020B0604020202020204" pitchFamily="34" charset="0"/>
                  </a:rPr>
                  <a:t> </a:t>
                </a:r>
                <a14:m>
                  <m:oMath xmlns:m="http://schemas.openxmlformats.org/officeDocument/2006/math">
                    <m:sSub>
                      <m:sSubPr>
                        <m:ctrlPr>
                          <a:rPr lang="zh-CN" altLang="zh-CN" sz="1800" i="1">
                            <a:solidFill>
                              <a:schemeClr val="tx1"/>
                            </a:solidFill>
                            <a:latin typeface="Cambria Math" panose="02040503050406030204" pitchFamily="18" charset="0"/>
                            <a:ea typeface="Cambria Math" panose="02040503050406030204" pitchFamily="18" charset="0"/>
                          </a:rPr>
                        </m:ctrlPr>
                      </m:sSubPr>
                      <m:e>
                        <m:r>
                          <a:rPr lang="en-CA" altLang="zh-CN" sz="1800" b="0" i="1">
                            <a:solidFill>
                              <a:schemeClr val="tx1"/>
                            </a:solidFill>
                            <a:latin typeface="Cambria Math" panose="02040503050406030204" pitchFamily="18" charset="0"/>
                            <a:ea typeface="宋体" panose="02010600030101010101" pitchFamily="2" charset="-122"/>
                          </a:rPr>
                          <m:t>𝑝𝑟𝑒𝑑</m:t>
                        </m:r>
                      </m:e>
                      <m:sub>
                        <m:d>
                          <m:dPr>
                            <m:ctrlPr>
                              <a:rPr lang="zh-CN" altLang="zh-CN" sz="1800" i="1">
                                <a:solidFill>
                                  <a:schemeClr val="tx1"/>
                                </a:solidFill>
                                <a:latin typeface="Cambria Math" panose="02040503050406030204" pitchFamily="18" charset="0"/>
                                <a:ea typeface="Cambria Math" panose="02040503050406030204" pitchFamily="18" charset="0"/>
                              </a:rPr>
                            </m:ctrlPr>
                          </m:dPr>
                          <m:e>
                            <m:r>
                              <a:rPr lang="en-CA" altLang="zh-CN" sz="1800" b="0" i="1">
                                <a:solidFill>
                                  <a:schemeClr val="tx1"/>
                                </a:solidFill>
                                <a:latin typeface="Cambria Math" panose="02040503050406030204" pitchFamily="18" charset="0"/>
                                <a:ea typeface="宋体" panose="02010600030101010101" pitchFamily="2" charset="-122"/>
                              </a:rPr>
                              <m:t>𝑥</m:t>
                            </m:r>
                            <m:r>
                              <a:rPr lang="en-CA" altLang="zh-CN" sz="1800" b="0" i="1">
                                <a:solidFill>
                                  <a:schemeClr val="tx1"/>
                                </a:solidFill>
                                <a:latin typeface="Cambria Math" panose="02040503050406030204" pitchFamily="18" charset="0"/>
                                <a:ea typeface="宋体" panose="02010600030101010101" pitchFamily="2" charset="-122"/>
                              </a:rPr>
                              <m:t>,</m:t>
                            </m:r>
                            <m:r>
                              <a:rPr lang="en-CA" altLang="zh-CN" sz="1800" b="0" i="1">
                                <a:solidFill>
                                  <a:schemeClr val="tx1"/>
                                </a:solidFill>
                                <a:latin typeface="Cambria Math" panose="02040503050406030204" pitchFamily="18" charset="0"/>
                                <a:ea typeface="宋体" panose="02010600030101010101" pitchFamily="2" charset="-122"/>
                              </a:rPr>
                              <m:t>𝑦</m:t>
                            </m:r>
                          </m:e>
                        </m:d>
                      </m:sub>
                    </m:sSub>
                    <m:r>
                      <a:rPr lang="en-CA" altLang="zh-CN" sz="1800" b="0" i="1">
                        <a:solidFill>
                          <a:schemeClr val="tx1"/>
                        </a:solidFill>
                        <a:latin typeface="Cambria Math" panose="02040503050406030204" pitchFamily="18" charset="0"/>
                        <a:ea typeface="宋体" panose="02010600030101010101" pitchFamily="2" charset="-122"/>
                      </a:rPr>
                      <m:t>=</m:t>
                    </m:r>
                    <m:nary>
                      <m:naryPr>
                        <m:chr m:val="∑"/>
                        <m:limLoc m:val="undOvr"/>
                        <m:ctrlPr>
                          <a:rPr lang="zh-CN" altLang="zh-CN" sz="1800" i="1">
                            <a:solidFill>
                              <a:schemeClr val="tx1"/>
                            </a:solidFill>
                            <a:latin typeface="Cambria Math" panose="02040503050406030204" pitchFamily="18" charset="0"/>
                            <a:ea typeface="Cambria Math" panose="02040503050406030204" pitchFamily="18" charset="0"/>
                          </a:rPr>
                        </m:ctrlPr>
                      </m:naryPr>
                      <m:sub>
                        <m:r>
                          <a:rPr lang="en-CA" altLang="zh-CN" sz="1800" b="0" i="1">
                            <a:solidFill>
                              <a:schemeClr val="tx1"/>
                            </a:solidFill>
                            <a:latin typeface="Cambria Math" panose="02040503050406030204" pitchFamily="18" charset="0"/>
                            <a:ea typeface="宋体" panose="02010600030101010101" pitchFamily="2" charset="-122"/>
                          </a:rPr>
                          <m:t>𝑖</m:t>
                        </m:r>
                        <m:r>
                          <a:rPr lang="en-CA" altLang="zh-CN" sz="1800" b="0" i="1">
                            <a:solidFill>
                              <a:schemeClr val="tx1"/>
                            </a:solidFill>
                            <a:latin typeface="Cambria Math" panose="02040503050406030204" pitchFamily="18" charset="0"/>
                            <a:ea typeface="宋体" panose="02010600030101010101" pitchFamily="2" charset="-122"/>
                          </a:rPr>
                          <m:t>=0</m:t>
                        </m:r>
                      </m:sub>
                      <m:sup>
                        <m:r>
                          <a:rPr lang="en-CA" altLang="zh-CN" sz="1800" b="0" i="1">
                            <a:solidFill>
                              <a:schemeClr val="tx1"/>
                            </a:solidFill>
                            <a:latin typeface="Cambria Math" panose="02040503050406030204" pitchFamily="18" charset="0"/>
                            <a:ea typeface="宋体" panose="02010600030101010101" pitchFamily="2" charset="-122"/>
                          </a:rPr>
                          <m:t>13</m:t>
                        </m:r>
                      </m:sup>
                      <m:e>
                        <m:r>
                          <a:rPr lang="en-CA" altLang="zh-CN" sz="1800" b="0" i="1">
                            <a:solidFill>
                              <a:schemeClr val="tx1"/>
                            </a:solidFill>
                            <a:latin typeface="Cambria Math" panose="02040503050406030204" pitchFamily="18" charset="0"/>
                            <a:ea typeface="宋体" panose="02010600030101010101" pitchFamily="2" charset="-122"/>
                          </a:rPr>
                          <m:t>(</m:t>
                        </m:r>
                        <m:sSub>
                          <m:sSubPr>
                            <m:ctrlPr>
                              <a:rPr lang="zh-CN" altLang="zh-CN" sz="1800" i="1">
                                <a:solidFill>
                                  <a:schemeClr val="tx1"/>
                                </a:solidFill>
                                <a:latin typeface="Cambria Math" panose="02040503050406030204" pitchFamily="18" charset="0"/>
                                <a:ea typeface="Cambria Math" panose="02040503050406030204" pitchFamily="18" charset="0"/>
                              </a:rPr>
                            </m:ctrlPr>
                          </m:sSubPr>
                          <m:e>
                            <m:r>
                              <a:rPr lang="en-CA" altLang="zh-CN" sz="1800" b="0" i="1">
                                <a:solidFill>
                                  <a:schemeClr val="tx1"/>
                                </a:solidFill>
                                <a:latin typeface="Cambria Math" panose="02040503050406030204" pitchFamily="18" charset="0"/>
                                <a:ea typeface="宋体" panose="02010600030101010101" pitchFamily="2" charset="-122"/>
                              </a:rPr>
                              <m:t>𝑐</m:t>
                            </m:r>
                          </m:e>
                          <m:sub>
                            <m:r>
                              <a:rPr lang="en-CA" altLang="zh-CN" sz="1800" b="0" i="1">
                                <a:solidFill>
                                  <a:schemeClr val="tx1"/>
                                </a:solidFill>
                                <a:latin typeface="Cambria Math" panose="02040503050406030204" pitchFamily="18" charset="0"/>
                                <a:ea typeface="宋体" panose="02010600030101010101" pitchFamily="2" charset="-122"/>
                              </a:rPr>
                              <m:t>𝑖</m:t>
                            </m:r>
                          </m:sub>
                        </m:sSub>
                        <m:r>
                          <a:rPr lang="en-CA" altLang="zh-CN" sz="1800" b="0" i="1">
                            <a:solidFill>
                              <a:schemeClr val="tx1"/>
                            </a:solidFill>
                            <a:latin typeface="Cambria Math" panose="02040503050406030204" pitchFamily="18" charset="0"/>
                            <a:ea typeface="宋体" panose="02010600030101010101" pitchFamily="2" charset="-122"/>
                          </a:rPr>
                          <m:t>×</m:t>
                        </m:r>
                        <m:sSub>
                          <m:sSubPr>
                            <m:ctrlPr>
                              <a:rPr lang="zh-CN" altLang="zh-CN" sz="1800" i="1">
                                <a:solidFill>
                                  <a:schemeClr val="tx1"/>
                                </a:solidFill>
                                <a:latin typeface="Cambria Math" panose="02040503050406030204" pitchFamily="18" charset="0"/>
                                <a:ea typeface="Cambria Math" panose="02040503050406030204" pitchFamily="18" charset="0"/>
                              </a:rPr>
                            </m:ctrlPr>
                          </m:sSubPr>
                          <m:e>
                            <m:r>
                              <a:rPr lang="en-CA" altLang="zh-CN" sz="1800" b="0" i="1">
                                <a:solidFill>
                                  <a:schemeClr val="tx1"/>
                                </a:solidFill>
                                <a:latin typeface="Cambria Math" panose="02040503050406030204" pitchFamily="18" charset="0"/>
                                <a:ea typeface="宋体" panose="02010600030101010101" pitchFamily="2" charset="-122"/>
                              </a:rPr>
                              <m:t>𝑡</m:t>
                            </m:r>
                          </m:e>
                          <m:sub>
                            <m:d>
                              <m:dPr>
                                <m:ctrlPr>
                                  <a:rPr lang="zh-CN" altLang="zh-CN" sz="1800" i="1">
                                    <a:solidFill>
                                      <a:schemeClr val="tx1"/>
                                    </a:solidFill>
                                    <a:latin typeface="Cambria Math" panose="02040503050406030204" pitchFamily="18" charset="0"/>
                                    <a:ea typeface="Cambria Math" panose="02040503050406030204" pitchFamily="18" charset="0"/>
                                  </a:rPr>
                                </m:ctrlPr>
                              </m:dPr>
                              <m:e>
                                <m:r>
                                  <a:rPr lang="en-CA" altLang="zh-CN" sz="1800" b="0" i="1">
                                    <a:solidFill>
                                      <a:schemeClr val="tx1"/>
                                    </a:solidFill>
                                    <a:latin typeface="Cambria Math" panose="02040503050406030204" pitchFamily="18" charset="0"/>
                                    <a:ea typeface="宋体" panose="02010600030101010101" pitchFamily="2" charset="-122"/>
                                  </a:rPr>
                                  <m:t>𝑥</m:t>
                                </m:r>
                                <m:r>
                                  <a:rPr lang="en-CA" altLang="zh-CN" sz="1800" b="0" i="1">
                                    <a:solidFill>
                                      <a:schemeClr val="tx1"/>
                                    </a:solidFill>
                                    <a:latin typeface="Cambria Math" panose="02040503050406030204" pitchFamily="18" charset="0"/>
                                    <a:ea typeface="宋体" panose="02010600030101010101" pitchFamily="2" charset="-122"/>
                                  </a:rPr>
                                  <m:t>−</m:t>
                                </m:r>
                                <m:sSub>
                                  <m:sSubPr>
                                    <m:ctrlPr>
                                      <a:rPr lang="zh-CN" altLang="zh-CN" sz="1800" i="1">
                                        <a:solidFill>
                                          <a:schemeClr val="tx1"/>
                                        </a:solidFill>
                                        <a:latin typeface="Cambria Math" panose="02040503050406030204" pitchFamily="18" charset="0"/>
                                        <a:ea typeface="Cambria Math" panose="02040503050406030204" pitchFamily="18" charset="0"/>
                                      </a:rPr>
                                    </m:ctrlPr>
                                  </m:sSubPr>
                                  <m:e>
                                    <m:r>
                                      <a:rPr lang="en-CA" altLang="zh-CN" sz="1800" b="0" i="1">
                                        <a:solidFill>
                                          <a:schemeClr val="tx1"/>
                                        </a:solidFill>
                                        <a:latin typeface="Cambria Math" panose="02040503050406030204" pitchFamily="18" charset="0"/>
                                        <a:ea typeface="宋体" panose="02010600030101010101" pitchFamily="2" charset="-122"/>
                                      </a:rPr>
                                      <m:t>𝑜𝑓𝑓𝑠𝑒𝑡𝑋</m:t>
                                    </m:r>
                                  </m:e>
                                  <m:sub>
                                    <m:r>
                                      <a:rPr lang="en-CA" altLang="zh-CN" sz="1800" b="0" i="1">
                                        <a:solidFill>
                                          <a:schemeClr val="tx1"/>
                                        </a:solidFill>
                                        <a:latin typeface="Cambria Math" panose="02040503050406030204" pitchFamily="18" charset="0"/>
                                        <a:ea typeface="宋体" panose="02010600030101010101" pitchFamily="2" charset="-122"/>
                                      </a:rPr>
                                      <m:t>𝑖</m:t>
                                    </m:r>
                                  </m:sub>
                                </m:sSub>
                                <m:r>
                                  <a:rPr lang="en-CA" altLang="zh-CN" sz="1800" b="0" i="1">
                                    <a:solidFill>
                                      <a:schemeClr val="tx1"/>
                                    </a:solidFill>
                                    <a:latin typeface="Cambria Math" panose="02040503050406030204" pitchFamily="18" charset="0"/>
                                    <a:ea typeface="宋体" panose="02010600030101010101" pitchFamily="2" charset="-122"/>
                                  </a:rPr>
                                  <m:t>, </m:t>
                                </m:r>
                                <m:r>
                                  <a:rPr lang="en-CA" altLang="zh-CN" sz="1800" b="0" i="1">
                                    <a:solidFill>
                                      <a:schemeClr val="tx1"/>
                                    </a:solidFill>
                                    <a:latin typeface="Cambria Math" panose="02040503050406030204" pitchFamily="18" charset="0"/>
                                    <a:ea typeface="宋体" panose="02010600030101010101" pitchFamily="2" charset="-122"/>
                                  </a:rPr>
                                  <m:t>𝑦</m:t>
                                </m:r>
                                <m:r>
                                  <a:rPr lang="en-CA" altLang="zh-CN" sz="1800" b="0" i="1">
                                    <a:solidFill>
                                      <a:schemeClr val="tx1"/>
                                    </a:solidFill>
                                    <a:latin typeface="Cambria Math" panose="02040503050406030204" pitchFamily="18" charset="0"/>
                                    <a:ea typeface="宋体" panose="02010600030101010101" pitchFamily="2" charset="-122"/>
                                  </a:rPr>
                                  <m:t>−</m:t>
                                </m:r>
                                <m:sSub>
                                  <m:sSubPr>
                                    <m:ctrlPr>
                                      <a:rPr lang="zh-CN" altLang="zh-CN" sz="1800" i="1">
                                        <a:solidFill>
                                          <a:schemeClr val="tx1"/>
                                        </a:solidFill>
                                        <a:latin typeface="Cambria Math" panose="02040503050406030204" pitchFamily="18" charset="0"/>
                                        <a:ea typeface="Cambria Math" panose="02040503050406030204" pitchFamily="18" charset="0"/>
                                      </a:rPr>
                                    </m:ctrlPr>
                                  </m:sSubPr>
                                  <m:e>
                                    <m:r>
                                      <a:rPr lang="en-CA" altLang="zh-CN" sz="1800" b="0" i="1">
                                        <a:solidFill>
                                          <a:schemeClr val="tx1"/>
                                        </a:solidFill>
                                        <a:latin typeface="Cambria Math" panose="02040503050406030204" pitchFamily="18" charset="0"/>
                                        <a:ea typeface="宋体" panose="02010600030101010101" pitchFamily="2" charset="-122"/>
                                      </a:rPr>
                                      <m:t>𝑜𝑓𝑓𝑠𝑒𝑡𝑌</m:t>
                                    </m:r>
                                  </m:e>
                                  <m:sub>
                                    <m:r>
                                      <a:rPr lang="en-CA" altLang="zh-CN" sz="1800" b="0" i="1">
                                        <a:solidFill>
                                          <a:schemeClr val="tx1"/>
                                        </a:solidFill>
                                        <a:latin typeface="Cambria Math" panose="02040503050406030204" pitchFamily="18" charset="0"/>
                                        <a:ea typeface="宋体" panose="02010600030101010101" pitchFamily="2" charset="-122"/>
                                      </a:rPr>
                                      <m:t>𝑖</m:t>
                                    </m:r>
                                  </m:sub>
                                </m:sSub>
                              </m:e>
                            </m:d>
                          </m:sub>
                        </m:sSub>
                        <m:r>
                          <a:rPr lang="en-CA" altLang="zh-CN" sz="1800" b="0" i="1">
                            <a:solidFill>
                              <a:schemeClr val="tx1"/>
                            </a:solidFill>
                            <a:latin typeface="Cambria Math" panose="02040503050406030204" pitchFamily="18" charset="0"/>
                            <a:ea typeface="宋体" panose="02010600030101010101" pitchFamily="2" charset="-122"/>
                          </a:rPr>
                          <m:t>)+</m:t>
                        </m:r>
                        <m:sSub>
                          <m:sSubPr>
                            <m:ctrlPr>
                              <a:rPr lang="zh-CN" altLang="zh-CN" sz="1800" i="1">
                                <a:solidFill>
                                  <a:schemeClr val="tx1"/>
                                </a:solidFill>
                                <a:latin typeface="Cambria Math" panose="02040503050406030204" pitchFamily="18" charset="0"/>
                                <a:ea typeface="Cambria Math" panose="02040503050406030204" pitchFamily="18" charset="0"/>
                              </a:rPr>
                            </m:ctrlPr>
                          </m:sSubPr>
                          <m:e>
                            <m:r>
                              <a:rPr lang="en-CA" altLang="zh-CN" sz="1800" b="0" i="1">
                                <a:solidFill>
                                  <a:schemeClr val="tx1"/>
                                </a:solidFill>
                                <a:latin typeface="Cambria Math" panose="02040503050406030204" pitchFamily="18" charset="0"/>
                                <a:ea typeface="宋体" panose="02010600030101010101" pitchFamily="2" charset="-122"/>
                              </a:rPr>
                              <m:t>𝑐</m:t>
                            </m:r>
                          </m:e>
                          <m:sub>
                            <m:r>
                              <a:rPr lang="en-CA" altLang="zh-CN" sz="1800" b="0" i="1">
                                <a:solidFill>
                                  <a:schemeClr val="tx1"/>
                                </a:solidFill>
                                <a:latin typeface="Cambria Math" panose="02040503050406030204" pitchFamily="18" charset="0"/>
                                <a:ea typeface="宋体" panose="02010600030101010101" pitchFamily="2" charset="-122"/>
                              </a:rPr>
                              <m:t>14</m:t>
                            </m:r>
                          </m:sub>
                        </m:sSub>
                        <m:r>
                          <a:rPr lang="en-CA" altLang="zh-CN" sz="1800" b="0" i="1">
                            <a:solidFill>
                              <a:schemeClr val="tx1"/>
                            </a:solidFill>
                            <a:latin typeface="Cambria Math" panose="02040503050406030204" pitchFamily="18" charset="0"/>
                            <a:ea typeface="宋体" panose="02010600030101010101" pitchFamily="2" charset="-122"/>
                          </a:rPr>
                          <m:t>×</m:t>
                        </m:r>
                        <m:sSup>
                          <m:sSupPr>
                            <m:ctrlPr>
                              <a:rPr lang="zh-CN" altLang="zh-CN" sz="1800" i="1">
                                <a:solidFill>
                                  <a:schemeClr val="tx1"/>
                                </a:solidFill>
                                <a:latin typeface="Cambria Math" panose="02040503050406030204" pitchFamily="18" charset="0"/>
                                <a:ea typeface="Cambria Math" panose="02040503050406030204" pitchFamily="18" charset="0"/>
                              </a:rPr>
                            </m:ctrlPr>
                          </m:sSupPr>
                          <m:e>
                            <m:r>
                              <a:rPr lang="en-CA" altLang="zh-CN" sz="1800" b="0" i="1">
                                <a:solidFill>
                                  <a:schemeClr val="tx1"/>
                                </a:solidFill>
                                <a:latin typeface="Cambria Math" panose="02040503050406030204" pitchFamily="18" charset="0"/>
                                <a:ea typeface="宋体" panose="02010600030101010101" pitchFamily="2" charset="-122"/>
                              </a:rPr>
                              <m:t>2</m:t>
                            </m:r>
                          </m:e>
                          <m:sup>
                            <m:r>
                              <a:rPr lang="en-CA" altLang="zh-CN" sz="1800" b="0" i="1">
                                <a:solidFill>
                                  <a:schemeClr val="tx1"/>
                                </a:solidFill>
                                <a:latin typeface="Cambria Math" panose="02040503050406030204" pitchFamily="18" charset="0"/>
                                <a:ea typeface="宋体" panose="02010600030101010101" pitchFamily="2" charset="-122"/>
                              </a:rPr>
                              <m:t>𝑏𝑖𝑡𝑑𝑒𝑝𝑡h</m:t>
                            </m:r>
                            <m:r>
                              <a:rPr lang="en-CA" altLang="zh-CN" sz="1800" b="0" i="1">
                                <a:solidFill>
                                  <a:schemeClr val="tx1"/>
                                </a:solidFill>
                                <a:latin typeface="Cambria Math" panose="02040503050406030204" pitchFamily="18" charset="0"/>
                                <a:ea typeface="宋体" panose="02010600030101010101" pitchFamily="2" charset="-122"/>
                              </a:rPr>
                              <m:t>−1</m:t>
                            </m:r>
                          </m:sup>
                        </m:sSup>
                      </m:e>
                    </m:nary>
                  </m:oMath>
                </a14:m>
                <a:endParaRPr lang="zh-CN" altLang="zh-CN" sz="1800" dirty="0">
                  <a:solidFill>
                    <a:schemeClr val="tx1"/>
                  </a:solidFill>
                  <a:latin typeface="Arial" panose="020B0604020202020204" pitchFamily="34" charset="0"/>
                  <a:ea typeface="宋体" panose="02010600030101010101" pitchFamily="2" charset="-122"/>
                  <a:cs typeface="Arial" panose="020B0604020202020204" pitchFamily="34" charset="0"/>
                </a:endParaRPr>
              </a:p>
              <a:p>
                <a:pPr marL="285750" indent="-285750">
                  <a:lnSpc>
                    <a:spcPct val="150000"/>
                  </a:lnSpc>
                  <a:spcBef>
                    <a:spcPts val="0"/>
                  </a:spcBef>
                  <a:buFont typeface="Arial" panose="020B0604020202020204" pitchFamily="34" charset="0"/>
                  <a:buChar char="•"/>
                </a:pPr>
                <a:r>
                  <a:rPr kumimoji="1" lang="en-US" altLang="zh-CN" sz="1600" dirty="0">
                    <a:solidFill>
                      <a:srgbClr val="201F1C"/>
                    </a:solidFill>
                    <a:latin typeface="Arial" panose="020B0604020202020204" pitchFamily="34" charset="0"/>
                    <a:ea typeface="OPPO Sans" pitchFamily="2" charset="-122"/>
                    <a:cs typeface="Arial" panose="020B0604020202020204" pitchFamily="34" charset="0"/>
                  </a:rPr>
                  <a:t>There are three EIP filter shapes</a:t>
                </a:r>
              </a:p>
              <a:p>
                <a:pPr marL="285750" indent="-285750">
                  <a:lnSpc>
                    <a:spcPct val="150000"/>
                  </a:lnSpc>
                  <a:spcBef>
                    <a:spcPts val="0"/>
                  </a:spcBef>
                  <a:buFont typeface="Arial" panose="020B0604020202020204" pitchFamily="34" charset="0"/>
                  <a:buChar char="•"/>
                </a:pPr>
                <a:endParaRPr kumimoji="1" lang="en-US" altLang="zh-CN" sz="1600" dirty="0">
                  <a:solidFill>
                    <a:srgbClr val="201F1C"/>
                  </a:solidFill>
                  <a:latin typeface="Arial" panose="020B0604020202020204" pitchFamily="34" charset="0"/>
                  <a:ea typeface="OPPO Sans" pitchFamily="2" charset="-122"/>
                  <a:cs typeface="Arial" panose="020B0604020202020204" pitchFamily="34" charset="0"/>
                </a:endParaRPr>
              </a:p>
              <a:p>
                <a:pPr marL="285750" indent="-285750">
                  <a:lnSpc>
                    <a:spcPct val="150000"/>
                  </a:lnSpc>
                  <a:spcBef>
                    <a:spcPts val="0"/>
                  </a:spcBef>
                  <a:buFont typeface="Arial" panose="020B0604020202020204" pitchFamily="34" charset="0"/>
                  <a:buChar char="•"/>
                </a:pPr>
                <a:endParaRPr kumimoji="1" lang="en-US" altLang="zh-CN" sz="1600" dirty="0">
                  <a:solidFill>
                    <a:srgbClr val="201F1C"/>
                  </a:solidFill>
                  <a:latin typeface="Arial" panose="020B0604020202020204" pitchFamily="34" charset="0"/>
                  <a:ea typeface="OPPO Sans" pitchFamily="2" charset="-122"/>
                  <a:cs typeface="Arial" panose="020B0604020202020204" pitchFamily="34" charset="0"/>
                </a:endParaRPr>
              </a:p>
              <a:p>
                <a:pPr marL="285750" indent="-285750">
                  <a:lnSpc>
                    <a:spcPct val="150000"/>
                  </a:lnSpc>
                  <a:spcBef>
                    <a:spcPts val="0"/>
                  </a:spcBef>
                  <a:buFont typeface="Arial" panose="020B0604020202020204" pitchFamily="34" charset="0"/>
                  <a:buChar char="•"/>
                </a:pPr>
                <a:endParaRPr kumimoji="1" lang="en-US" altLang="zh-CN" sz="1600" dirty="0">
                  <a:solidFill>
                    <a:srgbClr val="201F1C"/>
                  </a:solidFill>
                  <a:latin typeface="Arial" panose="020B0604020202020204" pitchFamily="34" charset="0"/>
                  <a:ea typeface="OPPO Sans" pitchFamily="2" charset="-122"/>
                  <a:cs typeface="Arial" panose="020B0604020202020204" pitchFamily="34" charset="0"/>
                </a:endParaRPr>
              </a:p>
              <a:p>
                <a:pPr marL="285750" indent="-285750">
                  <a:lnSpc>
                    <a:spcPct val="150000"/>
                  </a:lnSpc>
                  <a:spcBef>
                    <a:spcPts val="0"/>
                  </a:spcBef>
                  <a:buFont typeface="Arial" panose="020B0604020202020204" pitchFamily="34" charset="0"/>
                  <a:buChar char="•"/>
                </a:pPr>
                <a:endParaRPr kumimoji="1" lang="en-US" altLang="zh-CN" sz="1600" dirty="0">
                  <a:solidFill>
                    <a:srgbClr val="201F1C"/>
                  </a:solidFill>
                  <a:latin typeface="Arial" panose="020B0604020202020204" pitchFamily="34" charset="0"/>
                  <a:ea typeface="OPPO Sans" pitchFamily="2" charset="-122"/>
                  <a:cs typeface="Arial" panose="020B0604020202020204" pitchFamily="34" charset="0"/>
                </a:endParaRPr>
              </a:p>
              <a:p>
                <a:pPr marL="285750" indent="-285750">
                  <a:lnSpc>
                    <a:spcPct val="150000"/>
                  </a:lnSpc>
                  <a:spcBef>
                    <a:spcPts val="0"/>
                  </a:spcBef>
                  <a:buFont typeface="Arial" panose="020B0604020202020204" pitchFamily="34" charset="0"/>
                  <a:buChar char="•"/>
                </a:pPr>
                <a:endParaRPr kumimoji="1" lang="en-US" altLang="zh-CN" sz="1600" dirty="0">
                  <a:solidFill>
                    <a:srgbClr val="201F1C"/>
                  </a:solidFill>
                  <a:latin typeface="Arial" panose="020B0604020202020204" pitchFamily="34" charset="0"/>
                  <a:ea typeface="OPPO Sans" pitchFamily="2" charset="-122"/>
                  <a:cs typeface="Arial" panose="020B0604020202020204" pitchFamily="34" charset="0"/>
                </a:endParaRPr>
              </a:p>
              <a:p>
                <a:pPr>
                  <a:lnSpc>
                    <a:spcPct val="150000"/>
                  </a:lnSpc>
                  <a:spcBef>
                    <a:spcPts val="0"/>
                  </a:spcBef>
                </a:pPr>
                <a:endParaRPr kumimoji="1" lang="en-US" altLang="zh-CN" sz="1600" dirty="0">
                  <a:solidFill>
                    <a:srgbClr val="201F1C"/>
                  </a:solidFill>
                  <a:latin typeface="Arial" panose="020B0604020202020204" pitchFamily="34" charset="0"/>
                  <a:ea typeface="OPPO Sans" pitchFamily="2" charset="-122"/>
                  <a:cs typeface="Arial" panose="020B0604020202020204" pitchFamily="34" charset="0"/>
                </a:endParaRPr>
              </a:p>
              <a:p>
                <a:pPr marL="285750" indent="-285750">
                  <a:lnSpc>
                    <a:spcPct val="150000"/>
                  </a:lnSpc>
                  <a:spcBef>
                    <a:spcPts val="0"/>
                  </a:spcBef>
                  <a:buFont typeface="Arial" panose="020B0604020202020204" pitchFamily="34" charset="0"/>
                  <a:buChar char="•"/>
                </a:pPr>
                <a:r>
                  <a:rPr kumimoji="1" lang="en-US" altLang="zh-CN" sz="1600" dirty="0">
                    <a:solidFill>
                      <a:srgbClr val="201F1C"/>
                    </a:solidFill>
                    <a:latin typeface="Arial" panose="020B0604020202020204" pitchFamily="34" charset="0"/>
                    <a:ea typeface="OPPO Sans" pitchFamily="2" charset="-122"/>
                    <a:cs typeface="Arial" panose="020B0604020202020204" pitchFamily="34" charset="0"/>
                  </a:rPr>
                  <a:t>The EIP filter can be derived from the neighboring reconstructed samples or be inherited from the previous EIP coded blocks</a:t>
                </a:r>
                <a:endParaRPr kumimoji="1" lang="zh-CN" altLang="en-US" sz="1600" dirty="0">
                  <a:solidFill>
                    <a:srgbClr val="201F1C"/>
                  </a:solidFill>
                  <a:latin typeface="Arial" panose="020B0604020202020204" pitchFamily="34" charset="0"/>
                  <a:ea typeface="OPPO Sans" pitchFamily="2" charset="-122"/>
                  <a:cs typeface="Arial" panose="020B0604020202020204" pitchFamily="34" charset="0"/>
                </a:endParaRPr>
              </a:p>
            </p:txBody>
          </p:sp>
        </mc:Choice>
        <mc:Fallback xmlns="">
          <p:sp>
            <p:nvSpPr>
              <p:cNvPr id="9" name="文本占位符 19"/>
              <p:cNvSpPr txBox="1">
                <a:spLocks noRot="1" noChangeAspect="1" noMove="1" noResize="1" noEditPoints="1" noAdjustHandles="1" noChangeArrowheads="1" noChangeShapeType="1" noTextEdit="1"/>
              </p:cNvSpPr>
              <p:nvPr/>
            </p:nvSpPr>
            <p:spPr>
              <a:xfrm>
                <a:off x="261794" y="1214819"/>
                <a:ext cx="11671686" cy="4724342"/>
              </a:xfrm>
              <a:prstGeom prst="rect">
                <a:avLst/>
              </a:prstGeom>
              <a:blipFill>
                <a:blip r:embed="rId3"/>
                <a:stretch>
                  <a:fillRect l="-209" b="-774"/>
                </a:stretch>
              </a:blipFill>
            </p:spPr>
            <p:txBody>
              <a:bodyPr/>
              <a:lstStyle/>
              <a:p>
                <a:r>
                  <a:rPr lang="zh-CN" altLang="en-US">
                    <a:noFill/>
                  </a:rPr>
                  <a:t> </a:t>
                </a:r>
              </a:p>
            </p:txBody>
          </p:sp>
        </mc:Fallback>
      </mc:AlternateContent>
      <p:sp>
        <p:nvSpPr>
          <p:cNvPr id="11" name="灯片编号占位符 10"/>
          <p:cNvSpPr>
            <a:spLocks noGrp="1"/>
          </p:cNvSpPr>
          <p:nvPr>
            <p:ph type="sldNum" sz="quarter" idx="4"/>
          </p:nvPr>
        </p:nvSpPr>
        <p:spPr/>
        <p:txBody>
          <a:bodyPr/>
          <a:lstStyle/>
          <a:p>
            <a:fld id="{745A082F-C6C3-8245-845A-6C44C9809FBB}" type="slidenum">
              <a:rPr kumimoji="1" lang="zh-CN" altLang="en-US" smtClean="0"/>
              <a:t>2</a:t>
            </a:fld>
            <a:endParaRPr kumimoji="1" lang="zh-CN" altLang="en-US" dirty="0"/>
          </a:p>
        </p:txBody>
      </p:sp>
      <p:sp>
        <p:nvSpPr>
          <p:cNvPr id="2" name="标题 1">
            <a:extLst>
              <a:ext uri="{FF2B5EF4-FFF2-40B4-BE49-F238E27FC236}">
                <a16:creationId xmlns:a16="http://schemas.microsoft.com/office/drawing/2014/main" id="{D0557908-670E-73FA-1F7E-A9F3099C41CC}"/>
              </a:ext>
            </a:extLst>
          </p:cNvPr>
          <p:cNvSpPr>
            <a:spLocks noGrp="1"/>
          </p:cNvSpPr>
          <p:nvPr>
            <p:ph type="title"/>
          </p:nvPr>
        </p:nvSpPr>
        <p:spPr/>
        <p:txBody>
          <a:bodyPr/>
          <a:lstStyle/>
          <a:p>
            <a:r>
              <a:rPr lang="en-US" altLang="zh-CN" dirty="0">
                <a:latin typeface="Calibri" panose="020F0502020204030204" pitchFamily="34" charset="0"/>
                <a:cs typeface="Calibri" panose="020F0502020204030204" pitchFamily="34" charset="0"/>
              </a:rPr>
              <a:t>Introduction</a:t>
            </a:r>
            <a:endParaRPr lang="zh-CN" altLang="en-US" dirty="0">
              <a:latin typeface="Calibri" panose="020F0502020204030204" pitchFamily="34" charset="0"/>
              <a:cs typeface="Calibri" panose="020F0502020204030204" pitchFamily="34" charset="0"/>
            </a:endParaRPr>
          </a:p>
        </p:txBody>
      </p:sp>
      <p:pic>
        <p:nvPicPr>
          <p:cNvPr id="8" name="图片 7">
            <a:extLst>
              <a:ext uri="{FF2B5EF4-FFF2-40B4-BE49-F238E27FC236}">
                <a16:creationId xmlns:a16="http://schemas.microsoft.com/office/drawing/2014/main" id="{41F2EE2B-BA69-40DF-8398-70A1549E0032}"/>
              </a:ext>
            </a:extLst>
          </p:cNvPr>
          <p:cNvPicPr>
            <a:picLocks noChangeAspect="1"/>
          </p:cNvPicPr>
          <p:nvPr/>
        </p:nvPicPr>
        <p:blipFill>
          <a:blip r:embed="rId4"/>
          <a:stretch>
            <a:fillRect/>
          </a:stretch>
        </p:blipFill>
        <p:spPr>
          <a:xfrm>
            <a:off x="3368354" y="3576990"/>
            <a:ext cx="5455292" cy="185975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19"/>
          <p:cNvSpPr txBox="1"/>
          <p:nvPr/>
        </p:nvSpPr>
        <p:spPr>
          <a:xfrm>
            <a:off x="260157" y="969009"/>
            <a:ext cx="11671686" cy="4110280"/>
          </a:xfrm>
          <a:prstGeom prst="rect">
            <a:avLst/>
          </a:prstGeom>
        </p:spPr>
        <p:txBody>
          <a:bodyPr>
            <a:normAutofit/>
          </a:bodyPr>
          <a:lstStyle>
            <a:lvl1pPr marL="0" indent="0" algn="l" defTabSz="914400" rtl="0" eaLnBrk="1" latinLnBrk="0" hangingPunct="1">
              <a:lnSpc>
                <a:spcPct val="90000"/>
              </a:lnSpc>
              <a:spcBef>
                <a:spcPts val="1000"/>
              </a:spcBef>
              <a:buFont typeface="Arial" panose="020B0704020202090204" pitchFamily="34" charset="0"/>
              <a:buNone/>
              <a:defRPr sz="2500" b="0" i="0" kern="1200">
                <a:solidFill>
                  <a:srgbClr val="FAFAFA"/>
                </a:solidFill>
                <a:latin typeface="OPPO Sans 3.0 Medium" panose="00020600040101010101" pitchFamily="18" charset="-122"/>
                <a:ea typeface="OPPO Sans 3.0 Medium" panose="00020600040101010101" pitchFamily="18" charset="-122"/>
                <a:cs typeface="OPPO Sans 3.0 Medium" panose="00020600040101010101" pitchFamily="18" charset="-122"/>
              </a:defRPr>
            </a:lvl1pPr>
            <a:lvl2pPr marL="685800" indent="-228600" algn="l" defTabSz="914400" rtl="0" eaLnBrk="1" latinLnBrk="0" hangingPunct="1">
              <a:lnSpc>
                <a:spcPct val="90000"/>
              </a:lnSpc>
              <a:spcBef>
                <a:spcPts val="500"/>
              </a:spcBef>
              <a:buFont typeface="Arial" panose="020B07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9pPr>
          </a:lstStyle>
          <a:p>
            <a:pPr marL="285750" indent="-285750">
              <a:lnSpc>
                <a:spcPct val="150000"/>
              </a:lnSpc>
              <a:spcBef>
                <a:spcPts val="0"/>
              </a:spcBef>
              <a:buFont typeface="Arial" panose="020B0604020202020204" pitchFamily="34" charset="0"/>
              <a:buChar char="•"/>
            </a:pPr>
            <a:r>
              <a:rPr kumimoji="1" lang="en-US" altLang="zh-CN" sz="1600" dirty="0">
                <a:solidFill>
                  <a:srgbClr val="201F1C"/>
                </a:solidFill>
                <a:latin typeface="Arial" panose="020B0604020202020204" pitchFamily="34" charset="0"/>
                <a:ea typeface="OPPO Sans" pitchFamily="2" charset="-122"/>
                <a:cs typeface="Arial" panose="020B0604020202020204" pitchFamily="34" charset="0"/>
              </a:rPr>
              <a:t>It is proposed to apply two </a:t>
            </a:r>
            <a:r>
              <a:rPr kumimoji="1" lang="en-US" altLang="zh-CN" sz="1600" dirty="0">
                <a:solidFill>
                  <a:schemeClr val="tx1"/>
                </a:solidFill>
                <a:latin typeface="Arial" panose="020B0604020202020204" pitchFamily="34" charset="0"/>
                <a:ea typeface="OPPO Sans" pitchFamily="2" charset="-122"/>
                <a:cs typeface="Arial" panose="020B0604020202020204" pitchFamily="34" charset="0"/>
              </a:rPr>
              <a:t>extrapolation</a:t>
            </a:r>
            <a:r>
              <a:rPr kumimoji="1" lang="en-US" altLang="zh-CN" sz="1600" dirty="0">
                <a:solidFill>
                  <a:srgbClr val="201F1C"/>
                </a:solidFill>
                <a:latin typeface="Arial" panose="020B0604020202020204" pitchFamily="34" charset="0"/>
                <a:ea typeface="OPPO Sans" pitchFamily="2" charset="-122"/>
                <a:cs typeface="Arial" panose="020B0604020202020204" pitchFamily="34" charset="0"/>
              </a:rPr>
              <a:t> filters to an EIP CU</a:t>
            </a:r>
          </a:p>
          <a:p>
            <a:pPr marL="285750" indent="-285750">
              <a:lnSpc>
                <a:spcPct val="150000"/>
              </a:lnSpc>
              <a:spcBef>
                <a:spcPts val="0"/>
              </a:spcBef>
              <a:buFont typeface="Arial" panose="020B0604020202020204" pitchFamily="34" charset="0"/>
              <a:buChar char="•"/>
            </a:pPr>
            <a:r>
              <a:rPr kumimoji="1" lang="en-US" altLang="zh-CN" sz="1600" dirty="0">
                <a:solidFill>
                  <a:srgbClr val="201F1C"/>
                </a:solidFill>
                <a:latin typeface="Arial" panose="020B0604020202020204" pitchFamily="34" charset="0"/>
                <a:ea typeface="OPPO Sans" pitchFamily="2" charset="-122"/>
                <a:cs typeface="Arial" panose="020B0604020202020204" pitchFamily="34" charset="0"/>
              </a:rPr>
              <a:t>The EIP training samples are classified into two groups, Group 1 and Group 2</a:t>
            </a:r>
          </a:p>
          <a:p>
            <a:pPr marL="971550" lvl="1" indent="-285750">
              <a:lnSpc>
                <a:spcPct val="150000"/>
              </a:lnSpc>
              <a:spcBef>
                <a:spcPts val="0"/>
              </a:spcBef>
              <a:buFont typeface="Arial" panose="020B0604020202020204" pitchFamily="34" charset="0"/>
              <a:buChar char="•"/>
            </a:pPr>
            <a:r>
              <a:rPr kumimoji="1" lang="en-US" altLang="zh-CN" sz="1500" dirty="0">
                <a:solidFill>
                  <a:srgbClr val="201F1C"/>
                </a:solidFill>
                <a:latin typeface="Arial" panose="020B0604020202020204" pitchFamily="34" charset="0"/>
                <a:ea typeface="OPPO Sans" pitchFamily="2" charset="-122"/>
                <a:cs typeface="Arial" panose="020B0604020202020204" pitchFamily="34" charset="0"/>
              </a:rPr>
              <a:t>reference &lt;= threshold is classified into Group1; otherwise it is classified into Group2</a:t>
            </a:r>
          </a:p>
          <a:p>
            <a:pPr marL="971550" lvl="1" indent="-285750">
              <a:lnSpc>
                <a:spcPct val="150000"/>
              </a:lnSpc>
              <a:spcBef>
                <a:spcPts val="0"/>
              </a:spcBef>
              <a:buFont typeface="Arial" panose="020B0604020202020204" pitchFamily="34" charset="0"/>
              <a:buChar char="•"/>
            </a:pPr>
            <a:r>
              <a:rPr kumimoji="1" lang="en-US" altLang="zh-CN" sz="1500" dirty="0">
                <a:solidFill>
                  <a:srgbClr val="201F1C"/>
                </a:solidFill>
                <a:latin typeface="Arial" panose="020B0604020202020204" pitchFamily="34" charset="0"/>
                <a:ea typeface="OPPO Sans" pitchFamily="2" charset="-122"/>
                <a:cs typeface="Arial" panose="020B0604020202020204" pitchFamily="34" charset="0"/>
              </a:rPr>
              <a:t>threshold:</a:t>
            </a:r>
          </a:p>
        </p:txBody>
      </p:sp>
      <p:sp>
        <p:nvSpPr>
          <p:cNvPr id="11" name="灯片编号占位符 10"/>
          <p:cNvSpPr>
            <a:spLocks noGrp="1"/>
          </p:cNvSpPr>
          <p:nvPr>
            <p:ph type="sldNum" sz="quarter" idx="4"/>
          </p:nvPr>
        </p:nvSpPr>
        <p:spPr/>
        <p:txBody>
          <a:bodyPr/>
          <a:lstStyle/>
          <a:p>
            <a:fld id="{745A082F-C6C3-8245-845A-6C44C9809FBB}" type="slidenum">
              <a:rPr kumimoji="1" lang="zh-CN" altLang="en-US" smtClean="0"/>
              <a:t>3</a:t>
            </a:fld>
            <a:endParaRPr kumimoji="1" lang="zh-CN" altLang="en-US" dirty="0"/>
          </a:p>
        </p:txBody>
      </p:sp>
      <p:sp>
        <p:nvSpPr>
          <p:cNvPr id="2" name="标题 1">
            <a:extLst>
              <a:ext uri="{FF2B5EF4-FFF2-40B4-BE49-F238E27FC236}">
                <a16:creationId xmlns:a16="http://schemas.microsoft.com/office/drawing/2014/main" id="{D0557908-670E-73FA-1F7E-A9F3099C41CC}"/>
              </a:ext>
            </a:extLst>
          </p:cNvPr>
          <p:cNvSpPr>
            <a:spLocks noGrp="1"/>
          </p:cNvSpPr>
          <p:nvPr>
            <p:ph type="title"/>
          </p:nvPr>
        </p:nvSpPr>
        <p:spPr/>
        <p:txBody>
          <a:bodyPr/>
          <a:lstStyle/>
          <a:p>
            <a:r>
              <a:rPr lang="en-US" altLang="zh-CN" dirty="0">
                <a:latin typeface="Calibri" panose="020F0502020204030204" pitchFamily="34" charset="0"/>
                <a:cs typeface="Calibri" panose="020F0502020204030204" pitchFamily="34" charset="0"/>
              </a:rPr>
              <a:t>Proposed – Multi-model EIP</a:t>
            </a:r>
            <a:endParaRPr lang="zh-CN" altLang="en-US" dirty="0">
              <a:latin typeface="Calibri" panose="020F0502020204030204" pitchFamily="34" charset="0"/>
              <a:cs typeface="Calibri" panose="020F0502020204030204" pitchFamily="34" charset="0"/>
            </a:endParaRPr>
          </a:p>
        </p:txBody>
      </p:sp>
      <p:pic>
        <p:nvPicPr>
          <p:cNvPr id="6" name="图片 5">
            <a:extLst>
              <a:ext uri="{FF2B5EF4-FFF2-40B4-BE49-F238E27FC236}">
                <a16:creationId xmlns:a16="http://schemas.microsoft.com/office/drawing/2014/main" id="{AC57A234-ED4F-44C1-8133-9225134C361F}"/>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72380" y="2458229"/>
            <a:ext cx="2589407" cy="2199813"/>
          </a:xfrm>
          <a:prstGeom prst="rect">
            <a:avLst/>
          </a:prstGeom>
          <a:noFill/>
        </p:spPr>
      </p:pic>
      <p:sp>
        <p:nvSpPr>
          <p:cNvPr id="7" name="文本占位符 19">
            <a:extLst>
              <a:ext uri="{FF2B5EF4-FFF2-40B4-BE49-F238E27FC236}">
                <a16:creationId xmlns:a16="http://schemas.microsoft.com/office/drawing/2014/main" id="{D5EA6CF0-1734-4E40-AA9E-4DE053446243}"/>
              </a:ext>
            </a:extLst>
          </p:cNvPr>
          <p:cNvSpPr txBox="1"/>
          <p:nvPr/>
        </p:nvSpPr>
        <p:spPr>
          <a:xfrm>
            <a:off x="4173731" y="2005193"/>
            <a:ext cx="2124819" cy="506028"/>
          </a:xfrm>
          <a:prstGeom prst="rect">
            <a:avLst/>
          </a:prstGeom>
        </p:spPr>
        <p:txBody>
          <a:bodyPr>
            <a:normAutofit/>
          </a:bodyPr>
          <a:lstStyle>
            <a:lvl1pPr marL="0" indent="0" algn="l" defTabSz="914400" rtl="0" eaLnBrk="1" latinLnBrk="0" hangingPunct="1">
              <a:lnSpc>
                <a:spcPct val="90000"/>
              </a:lnSpc>
              <a:spcBef>
                <a:spcPts val="1000"/>
              </a:spcBef>
              <a:buFont typeface="Arial" panose="020B0704020202090204" pitchFamily="34" charset="0"/>
              <a:buNone/>
              <a:defRPr sz="2500" b="0" i="0" kern="1200">
                <a:solidFill>
                  <a:srgbClr val="FAFAFA"/>
                </a:solidFill>
                <a:latin typeface="OPPO Sans 3.0 Medium" panose="00020600040101010101" pitchFamily="18" charset="-122"/>
                <a:ea typeface="OPPO Sans 3.0 Medium" panose="00020600040101010101" pitchFamily="18" charset="-122"/>
                <a:cs typeface="OPPO Sans 3.0 Medium" panose="00020600040101010101" pitchFamily="18" charset="-122"/>
              </a:defRPr>
            </a:lvl1pPr>
            <a:lvl2pPr marL="685800" indent="-228600" algn="l" defTabSz="914400" rtl="0" eaLnBrk="1" latinLnBrk="0" hangingPunct="1">
              <a:lnSpc>
                <a:spcPct val="90000"/>
              </a:lnSpc>
              <a:spcBef>
                <a:spcPts val="500"/>
              </a:spcBef>
              <a:buFont typeface="Arial" panose="020B07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9pPr>
          </a:lstStyle>
          <a:p>
            <a:pPr marL="285750" indent="-285750">
              <a:lnSpc>
                <a:spcPct val="150000"/>
              </a:lnSpc>
              <a:spcBef>
                <a:spcPts val="0"/>
              </a:spcBef>
              <a:buFont typeface="Arial" panose="020B0604020202020204" pitchFamily="34" charset="0"/>
              <a:buChar char="•"/>
            </a:pPr>
            <a:r>
              <a:rPr kumimoji="1" lang="en-US" altLang="zh-CN" sz="1500" dirty="0">
                <a:solidFill>
                  <a:srgbClr val="201F1C"/>
                </a:solidFill>
                <a:latin typeface="Arial" panose="020B0604020202020204" pitchFamily="34" charset="0"/>
                <a:ea typeface="OPPO Sans" pitchFamily="2" charset="-122"/>
                <a:cs typeface="Arial" panose="020B0604020202020204" pitchFamily="34" charset="0"/>
              </a:rPr>
              <a:t>reference value:</a:t>
            </a:r>
          </a:p>
        </p:txBody>
      </p:sp>
      <mc:AlternateContent xmlns:mc="http://schemas.openxmlformats.org/markup-compatibility/2006" xmlns:a14="http://schemas.microsoft.com/office/drawing/2010/main">
        <mc:Choice Requires="a14">
          <p:sp>
            <p:nvSpPr>
              <p:cNvPr id="10" name="文本占位符 19">
                <a:extLst>
                  <a:ext uri="{FF2B5EF4-FFF2-40B4-BE49-F238E27FC236}">
                    <a16:creationId xmlns:a16="http://schemas.microsoft.com/office/drawing/2014/main" id="{193E482C-3267-4DBD-95CA-C3918D59B087}"/>
                  </a:ext>
                </a:extLst>
              </p:cNvPr>
              <p:cNvSpPr txBox="1"/>
              <p:nvPr/>
            </p:nvSpPr>
            <p:spPr>
              <a:xfrm>
                <a:off x="229487" y="4707659"/>
                <a:ext cx="11671686" cy="1181313"/>
              </a:xfrm>
              <a:prstGeom prst="rect">
                <a:avLst/>
              </a:prstGeom>
            </p:spPr>
            <p:txBody>
              <a:bodyPr>
                <a:normAutofit fontScale="85000" lnSpcReduction="20000"/>
              </a:bodyPr>
              <a:lstStyle>
                <a:lvl1pPr marL="0" indent="0" algn="l" defTabSz="914400" rtl="0" eaLnBrk="1" latinLnBrk="0" hangingPunct="1">
                  <a:lnSpc>
                    <a:spcPct val="90000"/>
                  </a:lnSpc>
                  <a:spcBef>
                    <a:spcPts val="1000"/>
                  </a:spcBef>
                  <a:buFont typeface="Arial" panose="020B0704020202090204" pitchFamily="34" charset="0"/>
                  <a:buNone/>
                  <a:defRPr sz="2500" b="0" i="0" kern="1200">
                    <a:solidFill>
                      <a:srgbClr val="FAFAFA"/>
                    </a:solidFill>
                    <a:latin typeface="OPPO Sans 3.0 Medium" panose="00020600040101010101" pitchFamily="18" charset="-122"/>
                    <a:ea typeface="OPPO Sans 3.0 Medium" panose="00020600040101010101" pitchFamily="18" charset="-122"/>
                    <a:cs typeface="OPPO Sans 3.0 Medium" panose="00020600040101010101" pitchFamily="18" charset="-122"/>
                  </a:defRPr>
                </a:lvl1pPr>
                <a:lvl2pPr marL="685800" indent="-228600" algn="l" defTabSz="914400" rtl="0" eaLnBrk="1" latinLnBrk="0" hangingPunct="1">
                  <a:lnSpc>
                    <a:spcPct val="90000"/>
                  </a:lnSpc>
                  <a:spcBef>
                    <a:spcPts val="500"/>
                  </a:spcBef>
                  <a:buFont typeface="Arial" panose="020B07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9pPr>
              </a:lstStyle>
              <a:p>
                <a:pPr marL="285750" indent="-285750">
                  <a:lnSpc>
                    <a:spcPct val="150000"/>
                  </a:lnSpc>
                  <a:spcBef>
                    <a:spcPts val="0"/>
                  </a:spcBef>
                  <a:buFont typeface="Arial" panose="020B0604020202020204" pitchFamily="34" charset="0"/>
                  <a:buChar char="•"/>
                </a:pPr>
                <a:r>
                  <a:rPr kumimoji="1" lang="en-US" altLang="zh-CN" sz="1900" dirty="0">
                    <a:solidFill>
                      <a:schemeClr val="tx1"/>
                    </a:solidFill>
                    <a:latin typeface="Arial" panose="020B0604020202020204" pitchFamily="34" charset="0"/>
                    <a:ea typeface="OPPO Sans" pitchFamily="2" charset="-122"/>
                    <a:cs typeface="Arial" panose="020B0604020202020204" pitchFamily="34" charset="0"/>
                  </a:rPr>
                  <a:t>Both groups of training samples are used as training sets to derive two separate extrapolation filters:</a:t>
                </a:r>
              </a:p>
              <a:p>
                <a:pPr indent="266700" hangingPunct="0">
                  <a:lnSpc>
                    <a:spcPct val="12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1" lang="en-US" altLang="zh-CN" sz="1600" dirty="0">
                    <a:solidFill>
                      <a:schemeClr val="tx1"/>
                    </a:solidFill>
                    <a:latin typeface="Arial" panose="020B0604020202020204" pitchFamily="34" charset="0"/>
                    <a:ea typeface="OPPO Sans" pitchFamily="2" charset="-122"/>
                    <a:cs typeface="Arial" panose="020B0604020202020204" pitchFamily="34" charset="0"/>
                  </a:rPr>
                  <a:t>	</a:t>
                </a:r>
                <a14:m>
                  <m:oMath xmlns:m="http://schemas.openxmlformats.org/officeDocument/2006/math">
                    <m:d>
                      <m:dPr>
                        <m:begChr m:val="{"/>
                        <m:endChr m:val=""/>
                        <m:ctrlPr>
                          <a:rPr lang="zh-CN" altLang="zh-CN" sz="1600" i="1">
                            <a:solidFill>
                              <a:schemeClr val="tx1"/>
                            </a:solidFill>
                            <a:latin typeface="Cambria Math" panose="02040503050406030204" pitchFamily="18" charset="0"/>
                            <a:ea typeface="Cambria Math" panose="02040503050406030204" pitchFamily="18" charset="0"/>
                          </a:rPr>
                        </m:ctrlPr>
                      </m:dPr>
                      <m:e>
                        <m:m>
                          <m:mPr>
                            <m:mcs>
                              <m:mc>
                                <m:mcPr>
                                  <m:count m:val="1"/>
                                  <m:mcJc m:val="center"/>
                                </m:mcPr>
                              </m:mc>
                            </m:mcs>
                            <m:ctrlPr>
                              <a:rPr lang="zh-CN" altLang="zh-CN" sz="1600" i="1">
                                <a:solidFill>
                                  <a:schemeClr val="tx1"/>
                                </a:solidFill>
                                <a:latin typeface="Cambria Math" panose="02040503050406030204" pitchFamily="18" charset="0"/>
                                <a:ea typeface="Cambria Math" panose="02040503050406030204" pitchFamily="18" charset="0"/>
                              </a:rPr>
                            </m:ctrlPr>
                          </m:mPr>
                          <m:mr>
                            <m:e>
                              <m:sSub>
                                <m:sSubPr>
                                  <m:ctrlPr>
                                    <a:rPr lang="zh-CN" altLang="zh-CN" sz="1600" i="1">
                                      <a:solidFill>
                                        <a:schemeClr val="tx1"/>
                                      </a:solidFill>
                                      <a:latin typeface="Cambria Math" panose="02040503050406030204" pitchFamily="18" charset="0"/>
                                      <a:ea typeface="Cambria Math" panose="02040503050406030204" pitchFamily="18" charset="0"/>
                                    </a:rPr>
                                  </m:ctrlPr>
                                </m:sSubPr>
                                <m:e>
                                  <m:r>
                                    <a:rPr lang="en-CA" altLang="zh-CN" sz="1600" i="1" smtClean="0">
                                      <a:solidFill>
                                        <a:schemeClr val="tx1"/>
                                      </a:solidFill>
                                      <a:latin typeface="Cambria Math" panose="02040503050406030204" pitchFamily="18" charset="0"/>
                                      <a:ea typeface="等线" panose="02010600030101010101" pitchFamily="2" charset="-122"/>
                                    </a:rPr>
                                    <m:t>𝑝𝑟𝑒𝑑</m:t>
                                  </m:r>
                                </m:e>
                                <m:sub>
                                  <m:d>
                                    <m:dPr>
                                      <m:ctrlPr>
                                        <a:rPr lang="zh-CN" altLang="zh-CN" sz="1600" i="1">
                                          <a:solidFill>
                                            <a:schemeClr val="tx1"/>
                                          </a:solidFill>
                                          <a:latin typeface="Cambria Math" panose="02040503050406030204" pitchFamily="18" charset="0"/>
                                          <a:ea typeface="Cambria Math" panose="02040503050406030204" pitchFamily="18" charset="0"/>
                                        </a:rPr>
                                      </m:ctrlPr>
                                    </m:dPr>
                                    <m:e>
                                      <m:r>
                                        <a:rPr lang="en-CA" altLang="zh-CN" sz="1600" i="1" smtClean="0">
                                          <a:solidFill>
                                            <a:schemeClr val="tx1"/>
                                          </a:solidFill>
                                          <a:latin typeface="Cambria Math" panose="02040503050406030204" pitchFamily="18" charset="0"/>
                                          <a:ea typeface="等线" panose="02010600030101010101" pitchFamily="2" charset="-122"/>
                                        </a:rPr>
                                        <m:t>𝑥</m:t>
                                      </m:r>
                                      <m:r>
                                        <a:rPr lang="en-CA" altLang="zh-CN" sz="1600" i="1" smtClean="0">
                                          <a:solidFill>
                                            <a:schemeClr val="tx1"/>
                                          </a:solidFill>
                                          <a:latin typeface="Cambria Math" panose="02040503050406030204" pitchFamily="18" charset="0"/>
                                          <a:ea typeface="等线" panose="02010600030101010101" pitchFamily="2" charset="-122"/>
                                        </a:rPr>
                                        <m:t>,</m:t>
                                      </m:r>
                                      <m:r>
                                        <a:rPr lang="en-CA" altLang="zh-CN" sz="1600" i="1" smtClean="0">
                                          <a:solidFill>
                                            <a:schemeClr val="tx1"/>
                                          </a:solidFill>
                                          <a:latin typeface="Cambria Math" panose="02040503050406030204" pitchFamily="18" charset="0"/>
                                          <a:ea typeface="等线" panose="02010600030101010101" pitchFamily="2" charset="-122"/>
                                        </a:rPr>
                                        <m:t>𝑦</m:t>
                                      </m:r>
                                    </m:e>
                                  </m:d>
                                </m:sub>
                              </m:sSub>
                              <m:r>
                                <a:rPr lang="en-US" altLang="zh-CN" sz="1600" i="1" smtClean="0">
                                  <a:solidFill>
                                    <a:schemeClr val="tx1"/>
                                  </a:solidFill>
                                  <a:latin typeface="Cambria Math" panose="02040503050406030204" pitchFamily="18" charset="0"/>
                                  <a:ea typeface="等线" panose="02010600030101010101" pitchFamily="2" charset="-122"/>
                                </a:rPr>
                                <m:t>=</m:t>
                              </m:r>
                              <m:nary>
                                <m:naryPr>
                                  <m:chr m:val="∑"/>
                                  <m:limLoc m:val="undOvr"/>
                                  <m:ctrlPr>
                                    <a:rPr lang="zh-CN" altLang="zh-CN" sz="1600" i="1">
                                      <a:solidFill>
                                        <a:schemeClr val="tx1"/>
                                      </a:solidFill>
                                      <a:latin typeface="Cambria Math" panose="02040503050406030204" pitchFamily="18" charset="0"/>
                                      <a:ea typeface="Cambria Math" panose="02040503050406030204" pitchFamily="18" charset="0"/>
                                    </a:rPr>
                                  </m:ctrlPr>
                                </m:naryPr>
                                <m:sub>
                                  <m:r>
                                    <a:rPr lang="en-CA" altLang="zh-CN" sz="1600" i="1" smtClean="0">
                                      <a:solidFill>
                                        <a:schemeClr val="tx1"/>
                                      </a:solidFill>
                                      <a:latin typeface="Cambria Math" panose="02040503050406030204" pitchFamily="18" charset="0"/>
                                      <a:ea typeface="等线" panose="02010600030101010101" pitchFamily="2" charset="-122"/>
                                    </a:rPr>
                                    <m:t>𝑖</m:t>
                                  </m:r>
                                  <m:r>
                                    <a:rPr lang="en-CA" altLang="zh-CN" sz="1600" i="1" smtClean="0">
                                      <a:solidFill>
                                        <a:schemeClr val="tx1"/>
                                      </a:solidFill>
                                      <a:latin typeface="Cambria Math" panose="02040503050406030204" pitchFamily="18" charset="0"/>
                                      <a:ea typeface="等线" panose="02010600030101010101" pitchFamily="2" charset="-122"/>
                                    </a:rPr>
                                    <m:t>=0</m:t>
                                  </m:r>
                                </m:sub>
                                <m:sup>
                                  <m:r>
                                    <a:rPr lang="en-CA" altLang="zh-CN" sz="1600" i="1" smtClean="0">
                                      <a:solidFill>
                                        <a:schemeClr val="tx1"/>
                                      </a:solidFill>
                                      <a:latin typeface="Cambria Math" panose="02040503050406030204" pitchFamily="18" charset="0"/>
                                      <a:ea typeface="等线" panose="02010600030101010101" pitchFamily="2" charset="-122"/>
                                    </a:rPr>
                                    <m:t>13</m:t>
                                  </m:r>
                                </m:sup>
                                <m:e>
                                  <m:r>
                                    <a:rPr lang="en-CA" altLang="zh-CN" sz="1600" i="1" smtClean="0">
                                      <a:solidFill>
                                        <a:schemeClr val="tx1"/>
                                      </a:solidFill>
                                      <a:latin typeface="Cambria Math" panose="02040503050406030204" pitchFamily="18" charset="0"/>
                                      <a:ea typeface="等线" panose="02010600030101010101" pitchFamily="2" charset="-122"/>
                                    </a:rPr>
                                    <m:t>(</m:t>
                                  </m:r>
                                  <m:sSub>
                                    <m:sSubPr>
                                      <m:ctrlPr>
                                        <a:rPr lang="zh-CN" altLang="zh-CN" sz="1600" i="1">
                                          <a:solidFill>
                                            <a:schemeClr val="tx1"/>
                                          </a:solidFill>
                                          <a:latin typeface="Cambria Math" panose="02040503050406030204" pitchFamily="18" charset="0"/>
                                          <a:ea typeface="Cambria Math" panose="02040503050406030204" pitchFamily="18" charset="0"/>
                                        </a:rPr>
                                      </m:ctrlPr>
                                    </m:sSubPr>
                                    <m:e>
                                      <m:r>
                                        <a:rPr lang="en-CA" altLang="zh-CN" sz="1600" i="1" smtClean="0">
                                          <a:solidFill>
                                            <a:schemeClr val="tx1"/>
                                          </a:solidFill>
                                          <a:latin typeface="Cambria Math" panose="02040503050406030204" pitchFamily="18" charset="0"/>
                                          <a:ea typeface="等线" panose="02010600030101010101" pitchFamily="2" charset="-122"/>
                                        </a:rPr>
                                        <m:t>𝑐</m:t>
                                      </m:r>
                                    </m:e>
                                    <m:sub>
                                      <m:r>
                                        <a:rPr lang="en-CA" altLang="zh-CN" sz="1600" i="1" smtClean="0">
                                          <a:solidFill>
                                            <a:schemeClr val="tx1"/>
                                          </a:solidFill>
                                          <a:latin typeface="Cambria Math" panose="02040503050406030204" pitchFamily="18" charset="0"/>
                                          <a:ea typeface="等线" panose="02010600030101010101" pitchFamily="2" charset="-122"/>
                                        </a:rPr>
                                        <m:t>1_</m:t>
                                      </m:r>
                                      <m:r>
                                        <a:rPr lang="en-CA" altLang="zh-CN" sz="1600" i="1" smtClean="0">
                                          <a:solidFill>
                                            <a:schemeClr val="tx1"/>
                                          </a:solidFill>
                                          <a:latin typeface="Cambria Math" panose="02040503050406030204" pitchFamily="18" charset="0"/>
                                          <a:ea typeface="等线" panose="02010600030101010101" pitchFamily="2" charset="-122"/>
                                        </a:rPr>
                                        <m:t>𝑖</m:t>
                                      </m:r>
                                    </m:sub>
                                  </m:sSub>
                                  <m:r>
                                    <a:rPr lang="en-CA" altLang="zh-CN" sz="1600" i="1" smtClean="0">
                                      <a:solidFill>
                                        <a:schemeClr val="tx1"/>
                                      </a:solidFill>
                                      <a:latin typeface="Cambria Math" panose="02040503050406030204" pitchFamily="18" charset="0"/>
                                      <a:ea typeface="等线" panose="02010600030101010101" pitchFamily="2" charset="-122"/>
                                    </a:rPr>
                                    <m:t>×</m:t>
                                  </m:r>
                                  <m:sSub>
                                    <m:sSubPr>
                                      <m:ctrlPr>
                                        <a:rPr lang="zh-CN" altLang="zh-CN" sz="1600" i="1">
                                          <a:solidFill>
                                            <a:schemeClr val="tx1"/>
                                          </a:solidFill>
                                          <a:latin typeface="Cambria Math" panose="02040503050406030204" pitchFamily="18" charset="0"/>
                                          <a:ea typeface="Cambria Math" panose="02040503050406030204" pitchFamily="18" charset="0"/>
                                        </a:rPr>
                                      </m:ctrlPr>
                                    </m:sSubPr>
                                    <m:e>
                                      <m:r>
                                        <a:rPr lang="en-CA" altLang="zh-CN" sz="1600" i="1" smtClean="0">
                                          <a:solidFill>
                                            <a:schemeClr val="tx1"/>
                                          </a:solidFill>
                                          <a:latin typeface="Cambria Math" panose="02040503050406030204" pitchFamily="18" charset="0"/>
                                          <a:ea typeface="等线" panose="02010600030101010101" pitchFamily="2" charset="-122"/>
                                        </a:rPr>
                                        <m:t>𝑡</m:t>
                                      </m:r>
                                    </m:e>
                                    <m:sub>
                                      <m:d>
                                        <m:dPr>
                                          <m:ctrlPr>
                                            <a:rPr lang="zh-CN" altLang="zh-CN" sz="1600" i="1">
                                              <a:solidFill>
                                                <a:schemeClr val="tx1"/>
                                              </a:solidFill>
                                              <a:latin typeface="Cambria Math" panose="02040503050406030204" pitchFamily="18" charset="0"/>
                                              <a:ea typeface="Cambria Math" panose="02040503050406030204" pitchFamily="18" charset="0"/>
                                            </a:rPr>
                                          </m:ctrlPr>
                                        </m:dPr>
                                        <m:e>
                                          <m:r>
                                            <a:rPr lang="en-CA" altLang="zh-CN" sz="1600" i="1" smtClean="0">
                                              <a:solidFill>
                                                <a:schemeClr val="tx1"/>
                                              </a:solidFill>
                                              <a:latin typeface="Cambria Math" panose="02040503050406030204" pitchFamily="18" charset="0"/>
                                              <a:ea typeface="等线" panose="02010600030101010101" pitchFamily="2" charset="-122"/>
                                            </a:rPr>
                                            <m:t>𝑥</m:t>
                                          </m:r>
                                          <m:r>
                                            <a:rPr lang="en-CA" altLang="zh-CN" sz="1600" i="1" smtClean="0">
                                              <a:solidFill>
                                                <a:schemeClr val="tx1"/>
                                              </a:solidFill>
                                              <a:latin typeface="Cambria Math" panose="02040503050406030204" pitchFamily="18" charset="0"/>
                                              <a:ea typeface="等线" panose="02010600030101010101" pitchFamily="2" charset="-122"/>
                                            </a:rPr>
                                            <m:t>−</m:t>
                                          </m:r>
                                          <m:sSub>
                                            <m:sSubPr>
                                              <m:ctrlPr>
                                                <a:rPr lang="zh-CN" altLang="zh-CN" sz="1600" i="1">
                                                  <a:solidFill>
                                                    <a:schemeClr val="tx1"/>
                                                  </a:solidFill>
                                                  <a:latin typeface="Cambria Math" panose="02040503050406030204" pitchFamily="18" charset="0"/>
                                                  <a:ea typeface="Cambria Math" panose="02040503050406030204" pitchFamily="18" charset="0"/>
                                                </a:rPr>
                                              </m:ctrlPr>
                                            </m:sSubPr>
                                            <m:e>
                                              <m:r>
                                                <a:rPr lang="en-CA" altLang="zh-CN" sz="1600" i="1" smtClean="0">
                                                  <a:solidFill>
                                                    <a:schemeClr val="tx1"/>
                                                  </a:solidFill>
                                                  <a:latin typeface="Cambria Math" panose="02040503050406030204" pitchFamily="18" charset="0"/>
                                                  <a:ea typeface="等线" panose="02010600030101010101" pitchFamily="2" charset="-122"/>
                                                </a:rPr>
                                                <m:t>𝑜𝑓𝑓𝑠𝑒𝑡𝑋</m:t>
                                              </m:r>
                                            </m:e>
                                            <m:sub>
                                              <m:r>
                                                <a:rPr lang="en-CA" altLang="zh-CN" sz="1600" i="1" smtClean="0">
                                                  <a:solidFill>
                                                    <a:schemeClr val="tx1"/>
                                                  </a:solidFill>
                                                  <a:latin typeface="Cambria Math" panose="02040503050406030204" pitchFamily="18" charset="0"/>
                                                  <a:ea typeface="等线" panose="02010600030101010101" pitchFamily="2" charset="-122"/>
                                                </a:rPr>
                                                <m:t>1_</m:t>
                                              </m:r>
                                              <m:r>
                                                <a:rPr lang="en-CA" altLang="zh-CN" sz="1600" i="1" smtClean="0">
                                                  <a:solidFill>
                                                    <a:schemeClr val="tx1"/>
                                                  </a:solidFill>
                                                  <a:latin typeface="Cambria Math" panose="02040503050406030204" pitchFamily="18" charset="0"/>
                                                  <a:ea typeface="等线" panose="02010600030101010101" pitchFamily="2" charset="-122"/>
                                                </a:rPr>
                                                <m:t>𝑖</m:t>
                                              </m:r>
                                            </m:sub>
                                          </m:sSub>
                                          <m:r>
                                            <a:rPr lang="en-CA" altLang="zh-CN" sz="1600" i="1" smtClean="0">
                                              <a:solidFill>
                                                <a:schemeClr val="tx1"/>
                                              </a:solidFill>
                                              <a:latin typeface="Cambria Math" panose="02040503050406030204" pitchFamily="18" charset="0"/>
                                              <a:ea typeface="等线" panose="02010600030101010101" pitchFamily="2" charset="-122"/>
                                            </a:rPr>
                                            <m:t>, </m:t>
                                          </m:r>
                                          <m:r>
                                            <a:rPr lang="en-CA" altLang="zh-CN" sz="1600" i="1" smtClean="0">
                                              <a:solidFill>
                                                <a:schemeClr val="tx1"/>
                                              </a:solidFill>
                                              <a:latin typeface="Cambria Math" panose="02040503050406030204" pitchFamily="18" charset="0"/>
                                              <a:ea typeface="等线" panose="02010600030101010101" pitchFamily="2" charset="-122"/>
                                            </a:rPr>
                                            <m:t>𝑦</m:t>
                                          </m:r>
                                          <m:r>
                                            <a:rPr lang="en-CA" altLang="zh-CN" sz="1600" i="1" smtClean="0">
                                              <a:solidFill>
                                                <a:schemeClr val="tx1"/>
                                              </a:solidFill>
                                              <a:latin typeface="Cambria Math" panose="02040503050406030204" pitchFamily="18" charset="0"/>
                                              <a:ea typeface="等线" panose="02010600030101010101" pitchFamily="2" charset="-122"/>
                                            </a:rPr>
                                            <m:t>−</m:t>
                                          </m:r>
                                          <m:sSub>
                                            <m:sSubPr>
                                              <m:ctrlPr>
                                                <a:rPr lang="zh-CN" altLang="zh-CN" sz="1600" i="1">
                                                  <a:solidFill>
                                                    <a:schemeClr val="tx1"/>
                                                  </a:solidFill>
                                                  <a:latin typeface="Cambria Math" panose="02040503050406030204" pitchFamily="18" charset="0"/>
                                                  <a:ea typeface="Cambria Math" panose="02040503050406030204" pitchFamily="18" charset="0"/>
                                                </a:rPr>
                                              </m:ctrlPr>
                                            </m:sSubPr>
                                            <m:e>
                                              <m:r>
                                                <a:rPr lang="en-CA" altLang="zh-CN" sz="1600" i="1" smtClean="0">
                                                  <a:solidFill>
                                                    <a:schemeClr val="tx1"/>
                                                  </a:solidFill>
                                                  <a:latin typeface="Cambria Math" panose="02040503050406030204" pitchFamily="18" charset="0"/>
                                                  <a:ea typeface="等线" panose="02010600030101010101" pitchFamily="2" charset="-122"/>
                                                </a:rPr>
                                                <m:t>𝑜𝑓𝑓𝑠𝑒𝑡𝑌</m:t>
                                              </m:r>
                                            </m:e>
                                            <m:sub>
                                              <m:r>
                                                <a:rPr lang="en-CA" altLang="zh-CN" sz="1600" i="1" smtClean="0">
                                                  <a:solidFill>
                                                    <a:schemeClr val="tx1"/>
                                                  </a:solidFill>
                                                  <a:latin typeface="Cambria Math" panose="02040503050406030204" pitchFamily="18" charset="0"/>
                                                  <a:ea typeface="等线" panose="02010600030101010101" pitchFamily="2" charset="-122"/>
                                                </a:rPr>
                                                <m:t>1_</m:t>
                                              </m:r>
                                              <m:r>
                                                <a:rPr lang="en-CA" altLang="zh-CN" sz="1600" i="1" smtClean="0">
                                                  <a:solidFill>
                                                    <a:schemeClr val="tx1"/>
                                                  </a:solidFill>
                                                  <a:latin typeface="Cambria Math" panose="02040503050406030204" pitchFamily="18" charset="0"/>
                                                  <a:ea typeface="等线" panose="02010600030101010101" pitchFamily="2" charset="-122"/>
                                                </a:rPr>
                                                <m:t>𝑖</m:t>
                                              </m:r>
                                            </m:sub>
                                          </m:sSub>
                                        </m:e>
                                      </m:d>
                                    </m:sub>
                                  </m:sSub>
                                  <m:r>
                                    <a:rPr lang="en-CA" altLang="zh-CN" sz="1600" i="1" smtClean="0">
                                      <a:solidFill>
                                        <a:schemeClr val="tx1"/>
                                      </a:solidFill>
                                      <a:latin typeface="Cambria Math" panose="02040503050406030204" pitchFamily="18" charset="0"/>
                                      <a:ea typeface="等线" panose="02010600030101010101" pitchFamily="2" charset="-122"/>
                                    </a:rPr>
                                    <m:t>)</m:t>
                                  </m:r>
                                </m:e>
                              </m:nary>
                              <m:r>
                                <a:rPr lang="en-CA" altLang="zh-CN" sz="1600" i="1" smtClean="0">
                                  <a:solidFill>
                                    <a:schemeClr val="tx1"/>
                                  </a:solidFill>
                                  <a:latin typeface="Cambria Math" panose="02040503050406030204" pitchFamily="18" charset="0"/>
                                  <a:ea typeface="等线" panose="02010600030101010101" pitchFamily="2" charset="-122"/>
                                </a:rPr>
                                <m:t>+</m:t>
                              </m:r>
                              <m:sSub>
                                <m:sSubPr>
                                  <m:ctrlPr>
                                    <a:rPr lang="zh-CN" altLang="zh-CN" sz="1600" i="1">
                                      <a:solidFill>
                                        <a:schemeClr val="tx1"/>
                                      </a:solidFill>
                                      <a:latin typeface="Cambria Math" panose="02040503050406030204" pitchFamily="18" charset="0"/>
                                      <a:ea typeface="Cambria Math" panose="02040503050406030204" pitchFamily="18" charset="0"/>
                                    </a:rPr>
                                  </m:ctrlPr>
                                </m:sSubPr>
                                <m:e>
                                  <m:r>
                                    <a:rPr lang="en-CA" altLang="zh-CN" sz="1600" i="1" smtClean="0">
                                      <a:solidFill>
                                        <a:schemeClr val="tx1"/>
                                      </a:solidFill>
                                      <a:latin typeface="Cambria Math" panose="02040503050406030204" pitchFamily="18" charset="0"/>
                                      <a:ea typeface="等线" panose="02010600030101010101" pitchFamily="2" charset="-122"/>
                                    </a:rPr>
                                    <m:t>𝑐</m:t>
                                  </m:r>
                                </m:e>
                                <m:sub>
                                  <m:r>
                                    <a:rPr lang="en-CA" altLang="zh-CN" sz="1600" i="1" smtClean="0">
                                      <a:solidFill>
                                        <a:schemeClr val="tx1"/>
                                      </a:solidFill>
                                      <a:latin typeface="Cambria Math" panose="02040503050406030204" pitchFamily="18" charset="0"/>
                                      <a:ea typeface="等线" panose="02010600030101010101" pitchFamily="2" charset="-122"/>
                                    </a:rPr>
                                    <m:t>1_14</m:t>
                                  </m:r>
                                </m:sub>
                              </m:sSub>
                              <m:r>
                                <a:rPr lang="en-CA" altLang="zh-CN" sz="1600" i="1" smtClean="0">
                                  <a:solidFill>
                                    <a:schemeClr val="tx1"/>
                                  </a:solidFill>
                                  <a:latin typeface="Cambria Math" panose="02040503050406030204" pitchFamily="18" charset="0"/>
                                  <a:ea typeface="等线" panose="02010600030101010101" pitchFamily="2" charset="-122"/>
                                </a:rPr>
                                <m:t>×</m:t>
                              </m:r>
                              <m:sSup>
                                <m:sSupPr>
                                  <m:ctrlPr>
                                    <a:rPr lang="zh-CN" altLang="zh-CN" sz="1600" i="1">
                                      <a:solidFill>
                                        <a:schemeClr val="tx1"/>
                                      </a:solidFill>
                                      <a:latin typeface="Cambria Math" panose="02040503050406030204" pitchFamily="18" charset="0"/>
                                      <a:ea typeface="Cambria Math" panose="02040503050406030204" pitchFamily="18" charset="0"/>
                                    </a:rPr>
                                  </m:ctrlPr>
                                </m:sSupPr>
                                <m:e>
                                  <m:r>
                                    <a:rPr lang="en-CA" altLang="zh-CN" sz="1600" i="1" smtClean="0">
                                      <a:solidFill>
                                        <a:schemeClr val="tx1"/>
                                      </a:solidFill>
                                      <a:latin typeface="Cambria Math" panose="02040503050406030204" pitchFamily="18" charset="0"/>
                                      <a:ea typeface="等线" panose="02010600030101010101" pitchFamily="2" charset="-122"/>
                                    </a:rPr>
                                    <m:t>2</m:t>
                                  </m:r>
                                </m:e>
                                <m:sup>
                                  <m:r>
                                    <a:rPr lang="en-CA" altLang="zh-CN" sz="1600" i="1" smtClean="0">
                                      <a:solidFill>
                                        <a:schemeClr val="tx1"/>
                                      </a:solidFill>
                                      <a:latin typeface="Cambria Math" panose="02040503050406030204" pitchFamily="18" charset="0"/>
                                      <a:ea typeface="等线" panose="02010600030101010101" pitchFamily="2" charset="-122"/>
                                    </a:rPr>
                                    <m:t>𝑏𝑖𝑡𝑑𝑒𝑝𝑡h</m:t>
                                  </m:r>
                                  <m:r>
                                    <a:rPr lang="en-CA" altLang="zh-CN" sz="1600" i="1" smtClean="0">
                                      <a:solidFill>
                                        <a:schemeClr val="tx1"/>
                                      </a:solidFill>
                                      <a:latin typeface="Cambria Math" panose="02040503050406030204" pitchFamily="18" charset="0"/>
                                      <a:ea typeface="等线" panose="02010600030101010101" pitchFamily="2" charset="-122"/>
                                    </a:rPr>
                                    <m:t>−1</m:t>
                                  </m:r>
                                </m:sup>
                              </m:sSup>
                              <m:r>
                                <a:rPr lang="en-US" altLang="zh-CN" sz="1600" i="1" smtClean="0">
                                  <a:solidFill>
                                    <a:schemeClr val="tx1"/>
                                  </a:solidFill>
                                  <a:latin typeface="Cambria Math" panose="02040503050406030204" pitchFamily="18" charset="0"/>
                                  <a:ea typeface="等线" panose="02010600030101010101" pitchFamily="2" charset="-122"/>
                                </a:rPr>
                                <m:t> </m:t>
                              </m:r>
                              <m:r>
                                <a:rPr lang="en-US" altLang="zh-CN" sz="1600" i="1" smtClean="0">
                                  <a:solidFill>
                                    <a:schemeClr val="tx1"/>
                                  </a:solidFill>
                                  <a:latin typeface="Cambria Math" panose="02040503050406030204" pitchFamily="18" charset="0"/>
                                  <a:ea typeface="等线" panose="02010600030101010101" pitchFamily="2" charset="-122"/>
                                </a:rPr>
                                <m:t>𝑖𝑓</m:t>
                              </m:r>
                              <m:r>
                                <a:rPr lang="en-US" altLang="zh-CN" sz="1600" i="1" smtClean="0">
                                  <a:solidFill>
                                    <a:schemeClr val="tx1"/>
                                  </a:solidFill>
                                  <a:latin typeface="Cambria Math" panose="02040503050406030204" pitchFamily="18" charset="0"/>
                                  <a:ea typeface="等线" panose="02010600030101010101" pitchFamily="2" charset="-122"/>
                                </a:rPr>
                                <m:t> </m:t>
                              </m:r>
                              <m:r>
                                <a:rPr lang="en-CA" altLang="zh-CN" sz="1600" i="1" smtClean="0">
                                  <a:solidFill>
                                    <a:schemeClr val="tx1"/>
                                  </a:solidFill>
                                  <a:latin typeface="Cambria Math" panose="02040503050406030204" pitchFamily="18" charset="0"/>
                                  <a:ea typeface="等线" panose="02010600030101010101" pitchFamily="2" charset="-122"/>
                                </a:rPr>
                                <m:t>𝑟𝑒𝑓𝑒𝑟𝑒𝑛𝑐𝑒</m:t>
                              </m:r>
                              <m:r>
                                <a:rPr lang="en-CA" altLang="zh-CN" sz="1600" smtClean="0">
                                  <a:solidFill>
                                    <a:schemeClr val="tx1"/>
                                  </a:solidFill>
                                  <a:latin typeface="Cambria Math" panose="02040503050406030204" pitchFamily="18" charset="0"/>
                                  <a:ea typeface="等线" panose="02010600030101010101" pitchFamily="2" charset="-122"/>
                                </a:rPr>
                                <m:t> </m:t>
                              </m:r>
                              <m:r>
                                <a:rPr lang="en-US" altLang="zh-CN" sz="1600" i="1" smtClean="0">
                                  <a:solidFill>
                                    <a:schemeClr val="tx1"/>
                                  </a:solidFill>
                                  <a:latin typeface="Cambria Math" panose="02040503050406030204" pitchFamily="18" charset="0"/>
                                  <a:ea typeface="等线" panose="02010600030101010101" pitchFamily="2" charset="-122"/>
                                </a:rPr>
                                <m:t>≤</m:t>
                              </m:r>
                              <m:r>
                                <a:rPr lang="en-US" altLang="zh-CN" sz="1600" i="1" smtClean="0">
                                  <a:solidFill>
                                    <a:schemeClr val="tx1"/>
                                  </a:solidFill>
                                  <a:latin typeface="Cambria Math" panose="02040503050406030204" pitchFamily="18" charset="0"/>
                                  <a:ea typeface="等线" panose="02010600030101010101" pitchFamily="2" charset="-122"/>
                                </a:rPr>
                                <m:t>𝑡h𝑟𝑒𝑠h𝑜𝑙𝑑</m:t>
                              </m:r>
                            </m:e>
                          </m:mr>
                          <m:mr>
                            <m:e>
                              <m:sSub>
                                <m:sSubPr>
                                  <m:ctrlPr>
                                    <a:rPr lang="zh-CN" altLang="zh-CN" sz="1600" i="1">
                                      <a:solidFill>
                                        <a:schemeClr val="tx1"/>
                                      </a:solidFill>
                                      <a:latin typeface="Cambria Math" panose="02040503050406030204" pitchFamily="18" charset="0"/>
                                      <a:ea typeface="Cambria Math" panose="02040503050406030204" pitchFamily="18" charset="0"/>
                                    </a:rPr>
                                  </m:ctrlPr>
                                </m:sSubPr>
                                <m:e>
                                  <m:r>
                                    <a:rPr lang="en-CA" altLang="zh-CN" sz="1600" i="1" smtClean="0">
                                      <a:solidFill>
                                        <a:schemeClr val="tx1"/>
                                      </a:solidFill>
                                      <a:latin typeface="Cambria Math" panose="02040503050406030204" pitchFamily="18" charset="0"/>
                                      <a:ea typeface="等线" panose="02010600030101010101" pitchFamily="2" charset="-122"/>
                                    </a:rPr>
                                    <m:t>𝑝𝑟𝑒𝑑</m:t>
                                  </m:r>
                                </m:e>
                                <m:sub>
                                  <m:d>
                                    <m:dPr>
                                      <m:ctrlPr>
                                        <a:rPr lang="zh-CN" altLang="zh-CN" sz="1600" i="1">
                                          <a:solidFill>
                                            <a:schemeClr val="tx1"/>
                                          </a:solidFill>
                                          <a:latin typeface="Cambria Math" panose="02040503050406030204" pitchFamily="18" charset="0"/>
                                          <a:ea typeface="Cambria Math" panose="02040503050406030204" pitchFamily="18" charset="0"/>
                                        </a:rPr>
                                      </m:ctrlPr>
                                    </m:dPr>
                                    <m:e>
                                      <m:r>
                                        <a:rPr lang="en-CA" altLang="zh-CN" sz="1600" i="1" smtClean="0">
                                          <a:solidFill>
                                            <a:schemeClr val="tx1"/>
                                          </a:solidFill>
                                          <a:latin typeface="Cambria Math" panose="02040503050406030204" pitchFamily="18" charset="0"/>
                                          <a:ea typeface="等线" panose="02010600030101010101" pitchFamily="2" charset="-122"/>
                                        </a:rPr>
                                        <m:t>𝑥</m:t>
                                      </m:r>
                                      <m:r>
                                        <a:rPr lang="en-CA" altLang="zh-CN" sz="1600" i="1" smtClean="0">
                                          <a:solidFill>
                                            <a:schemeClr val="tx1"/>
                                          </a:solidFill>
                                          <a:latin typeface="Cambria Math" panose="02040503050406030204" pitchFamily="18" charset="0"/>
                                          <a:ea typeface="等线" panose="02010600030101010101" pitchFamily="2" charset="-122"/>
                                        </a:rPr>
                                        <m:t>,</m:t>
                                      </m:r>
                                      <m:r>
                                        <a:rPr lang="en-CA" altLang="zh-CN" sz="1600" i="1" smtClean="0">
                                          <a:solidFill>
                                            <a:schemeClr val="tx1"/>
                                          </a:solidFill>
                                          <a:latin typeface="Cambria Math" panose="02040503050406030204" pitchFamily="18" charset="0"/>
                                          <a:ea typeface="等线" panose="02010600030101010101" pitchFamily="2" charset="-122"/>
                                        </a:rPr>
                                        <m:t>𝑦</m:t>
                                      </m:r>
                                    </m:e>
                                  </m:d>
                                </m:sub>
                              </m:sSub>
                              <m:r>
                                <a:rPr lang="en-US" altLang="zh-CN" sz="1600" i="1" smtClean="0">
                                  <a:solidFill>
                                    <a:schemeClr val="tx1"/>
                                  </a:solidFill>
                                  <a:latin typeface="Cambria Math" panose="02040503050406030204" pitchFamily="18" charset="0"/>
                                  <a:ea typeface="等线" panose="02010600030101010101" pitchFamily="2" charset="-122"/>
                                </a:rPr>
                                <m:t>=</m:t>
                              </m:r>
                              <m:nary>
                                <m:naryPr>
                                  <m:chr m:val="∑"/>
                                  <m:limLoc m:val="undOvr"/>
                                  <m:ctrlPr>
                                    <a:rPr lang="zh-CN" altLang="zh-CN" sz="1600" i="1">
                                      <a:solidFill>
                                        <a:schemeClr val="tx1"/>
                                      </a:solidFill>
                                      <a:latin typeface="Cambria Math" panose="02040503050406030204" pitchFamily="18" charset="0"/>
                                      <a:ea typeface="Cambria Math" panose="02040503050406030204" pitchFamily="18" charset="0"/>
                                    </a:rPr>
                                  </m:ctrlPr>
                                </m:naryPr>
                                <m:sub>
                                  <m:r>
                                    <a:rPr lang="en-CA" altLang="zh-CN" sz="1600" i="1" smtClean="0">
                                      <a:solidFill>
                                        <a:schemeClr val="tx1"/>
                                      </a:solidFill>
                                      <a:latin typeface="Cambria Math" panose="02040503050406030204" pitchFamily="18" charset="0"/>
                                      <a:ea typeface="等线" panose="02010600030101010101" pitchFamily="2" charset="-122"/>
                                    </a:rPr>
                                    <m:t>𝑖</m:t>
                                  </m:r>
                                  <m:r>
                                    <a:rPr lang="en-CA" altLang="zh-CN" sz="1600" i="1" smtClean="0">
                                      <a:solidFill>
                                        <a:schemeClr val="tx1"/>
                                      </a:solidFill>
                                      <a:latin typeface="Cambria Math" panose="02040503050406030204" pitchFamily="18" charset="0"/>
                                      <a:ea typeface="等线" panose="02010600030101010101" pitchFamily="2" charset="-122"/>
                                    </a:rPr>
                                    <m:t>=0</m:t>
                                  </m:r>
                                </m:sub>
                                <m:sup>
                                  <m:r>
                                    <a:rPr lang="en-CA" altLang="zh-CN" sz="1600" i="1" smtClean="0">
                                      <a:solidFill>
                                        <a:schemeClr val="tx1"/>
                                      </a:solidFill>
                                      <a:latin typeface="Cambria Math" panose="02040503050406030204" pitchFamily="18" charset="0"/>
                                      <a:ea typeface="等线" panose="02010600030101010101" pitchFamily="2" charset="-122"/>
                                    </a:rPr>
                                    <m:t>13</m:t>
                                  </m:r>
                                </m:sup>
                                <m:e>
                                  <m:r>
                                    <a:rPr lang="en-CA" altLang="zh-CN" sz="1600" i="1" smtClean="0">
                                      <a:solidFill>
                                        <a:schemeClr val="tx1"/>
                                      </a:solidFill>
                                      <a:latin typeface="Cambria Math" panose="02040503050406030204" pitchFamily="18" charset="0"/>
                                      <a:ea typeface="等线" panose="02010600030101010101" pitchFamily="2" charset="-122"/>
                                    </a:rPr>
                                    <m:t>(</m:t>
                                  </m:r>
                                  <m:sSub>
                                    <m:sSubPr>
                                      <m:ctrlPr>
                                        <a:rPr lang="zh-CN" altLang="zh-CN" sz="1600" i="1">
                                          <a:solidFill>
                                            <a:schemeClr val="tx1"/>
                                          </a:solidFill>
                                          <a:latin typeface="Cambria Math" panose="02040503050406030204" pitchFamily="18" charset="0"/>
                                          <a:ea typeface="Cambria Math" panose="02040503050406030204" pitchFamily="18" charset="0"/>
                                        </a:rPr>
                                      </m:ctrlPr>
                                    </m:sSubPr>
                                    <m:e>
                                      <m:r>
                                        <a:rPr lang="en-CA" altLang="zh-CN" sz="1600" i="1" smtClean="0">
                                          <a:solidFill>
                                            <a:schemeClr val="tx1"/>
                                          </a:solidFill>
                                          <a:latin typeface="Cambria Math" panose="02040503050406030204" pitchFamily="18" charset="0"/>
                                          <a:ea typeface="等线" panose="02010600030101010101" pitchFamily="2" charset="-122"/>
                                        </a:rPr>
                                        <m:t>𝑐</m:t>
                                      </m:r>
                                    </m:e>
                                    <m:sub>
                                      <m:r>
                                        <a:rPr lang="en-CA" altLang="zh-CN" sz="1600" i="1" smtClean="0">
                                          <a:solidFill>
                                            <a:schemeClr val="tx1"/>
                                          </a:solidFill>
                                          <a:latin typeface="Cambria Math" panose="02040503050406030204" pitchFamily="18" charset="0"/>
                                          <a:ea typeface="等线" panose="02010600030101010101" pitchFamily="2" charset="-122"/>
                                        </a:rPr>
                                        <m:t>2_</m:t>
                                      </m:r>
                                      <m:r>
                                        <a:rPr lang="en-CA" altLang="zh-CN" sz="1600" i="1" smtClean="0">
                                          <a:solidFill>
                                            <a:schemeClr val="tx1"/>
                                          </a:solidFill>
                                          <a:latin typeface="Cambria Math" panose="02040503050406030204" pitchFamily="18" charset="0"/>
                                          <a:ea typeface="等线" panose="02010600030101010101" pitchFamily="2" charset="-122"/>
                                        </a:rPr>
                                        <m:t>𝑖</m:t>
                                      </m:r>
                                    </m:sub>
                                  </m:sSub>
                                  <m:r>
                                    <a:rPr lang="en-CA" altLang="zh-CN" sz="1600" i="1" smtClean="0">
                                      <a:solidFill>
                                        <a:schemeClr val="tx1"/>
                                      </a:solidFill>
                                      <a:latin typeface="Cambria Math" panose="02040503050406030204" pitchFamily="18" charset="0"/>
                                      <a:ea typeface="等线" panose="02010600030101010101" pitchFamily="2" charset="-122"/>
                                    </a:rPr>
                                    <m:t>×</m:t>
                                  </m:r>
                                  <m:sSub>
                                    <m:sSubPr>
                                      <m:ctrlPr>
                                        <a:rPr lang="zh-CN" altLang="zh-CN" sz="1600" i="1">
                                          <a:solidFill>
                                            <a:schemeClr val="tx1"/>
                                          </a:solidFill>
                                          <a:latin typeface="Cambria Math" panose="02040503050406030204" pitchFamily="18" charset="0"/>
                                          <a:ea typeface="Cambria Math" panose="02040503050406030204" pitchFamily="18" charset="0"/>
                                        </a:rPr>
                                      </m:ctrlPr>
                                    </m:sSubPr>
                                    <m:e>
                                      <m:r>
                                        <a:rPr lang="en-CA" altLang="zh-CN" sz="1600" i="1" smtClean="0">
                                          <a:solidFill>
                                            <a:schemeClr val="tx1"/>
                                          </a:solidFill>
                                          <a:latin typeface="Cambria Math" panose="02040503050406030204" pitchFamily="18" charset="0"/>
                                          <a:ea typeface="等线" panose="02010600030101010101" pitchFamily="2" charset="-122"/>
                                        </a:rPr>
                                        <m:t>𝑡</m:t>
                                      </m:r>
                                    </m:e>
                                    <m:sub>
                                      <m:d>
                                        <m:dPr>
                                          <m:ctrlPr>
                                            <a:rPr lang="zh-CN" altLang="zh-CN" sz="1600" i="1">
                                              <a:solidFill>
                                                <a:schemeClr val="tx1"/>
                                              </a:solidFill>
                                              <a:latin typeface="Cambria Math" panose="02040503050406030204" pitchFamily="18" charset="0"/>
                                              <a:ea typeface="Cambria Math" panose="02040503050406030204" pitchFamily="18" charset="0"/>
                                            </a:rPr>
                                          </m:ctrlPr>
                                        </m:dPr>
                                        <m:e>
                                          <m:r>
                                            <a:rPr lang="en-CA" altLang="zh-CN" sz="1600" i="1" smtClean="0">
                                              <a:solidFill>
                                                <a:schemeClr val="tx1"/>
                                              </a:solidFill>
                                              <a:latin typeface="Cambria Math" panose="02040503050406030204" pitchFamily="18" charset="0"/>
                                              <a:ea typeface="等线" panose="02010600030101010101" pitchFamily="2" charset="-122"/>
                                            </a:rPr>
                                            <m:t>𝑥</m:t>
                                          </m:r>
                                          <m:r>
                                            <a:rPr lang="en-CA" altLang="zh-CN" sz="1600" i="1" smtClean="0">
                                              <a:solidFill>
                                                <a:schemeClr val="tx1"/>
                                              </a:solidFill>
                                              <a:latin typeface="Cambria Math" panose="02040503050406030204" pitchFamily="18" charset="0"/>
                                              <a:ea typeface="等线" panose="02010600030101010101" pitchFamily="2" charset="-122"/>
                                            </a:rPr>
                                            <m:t>−</m:t>
                                          </m:r>
                                          <m:sSub>
                                            <m:sSubPr>
                                              <m:ctrlPr>
                                                <a:rPr lang="zh-CN" altLang="zh-CN" sz="1600" i="1">
                                                  <a:solidFill>
                                                    <a:schemeClr val="tx1"/>
                                                  </a:solidFill>
                                                  <a:latin typeface="Cambria Math" panose="02040503050406030204" pitchFamily="18" charset="0"/>
                                                  <a:ea typeface="Cambria Math" panose="02040503050406030204" pitchFamily="18" charset="0"/>
                                                </a:rPr>
                                              </m:ctrlPr>
                                            </m:sSubPr>
                                            <m:e>
                                              <m:r>
                                                <a:rPr lang="en-CA" altLang="zh-CN" sz="1600" i="1" smtClean="0">
                                                  <a:solidFill>
                                                    <a:schemeClr val="tx1"/>
                                                  </a:solidFill>
                                                  <a:latin typeface="Cambria Math" panose="02040503050406030204" pitchFamily="18" charset="0"/>
                                                  <a:ea typeface="等线" panose="02010600030101010101" pitchFamily="2" charset="-122"/>
                                                </a:rPr>
                                                <m:t>𝑜𝑓𝑓𝑠𝑒𝑡𝑋</m:t>
                                              </m:r>
                                            </m:e>
                                            <m:sub>
                                              <m:r>
                                                <a:rPr lang="en-CA" altLang="zh-CN" sz="1600" i="1" smtClean="0">
                                                  <a:solidFill>
                                                    <a:schemeClr val="tx1"/>
                                                  </a:solidFill>
                                                  <a:latin typeface="Cambria Math" panose="02040503050406030204" pitchFamily="18" charset="0"/>
                                                  <a:ea typeface="等线" panose="02010600030101010101" pitchFamily="2" charset="-122"/>
                                                </a:rPr>
                                                <m:t>2_</m:t>
                                              </m:r>
                                              <m:r>
                                                <a:rPr lang="en-CA" altLang="zh-CN" sz="1600" i="1" smtClean="0">
                                                  <a:solidFill>
                                                    <a:schemeClr val="tx1"/>
                                                  </a:solidFill>
                                                  <a:latin typeface="Cambria Math" panose="02040503050406030204" pitchFamily="18" charset="0"/>
                                                  <a:ea typeface="等线" panose="02010600030101010101" pitchFamily="2" charset="-122"/>
                                                </a:rPr>
                                                <m:t>𝑖</m:t>
                                              </m:r>
                                            </m:sub>
                                          </m:sSub>
                                          <m:r>
                                            <a:rPr lang="en-CA" altLang="zh-CN" sz="1600" i="1" smtClean="0">
                                              <a:solidFill>
                                                <a:schemeClr val="tx1"/>
                                              </a:solidFill>
                                              <a:latin typeface="Cambria Math" panose="02040503050406030204" pitchFamily="18" charset="0"/>
                                              <a:ea typeface="等线" panose="02010600030101010101" pitchFamily="2" charset="-122"/>
                                            </a:rPr>
                                            <m:t>, </m:t>
                                          </m:r>
                                          <m:r>
                                            <a:rPr lang="en-CA" altLang="zh-CN" sz="1600" i="1" smtClean="0">
                                              <a:solidFill>
                                                <a:schemeClr val="tx1"/>
                                              </a:solidFill>
                                              <a:latin typeface="Cambria Math" panose="02040503050406030204" pitchFamily="18" charset="0"/>
                                              <a:ea typeface="等线" panose="02010600030101010101" pitchFamily="2" charset="-122"/>
                                            </a:rPr>
                                            <m:t>𝑦</m:t>
                                          </m:r>
                                          <m:r>
                                            <a:rPr lang="en-CA" altLang="zh-CN" sz="1600" i="1" smtClean="0">
                                              <a:solidFill>
                                                <a:schemeClr val="tx1"/>
                                              </a:solidFill>
                                              <a:latin typeface="Cambria Math" panose="02040503050406030204" pitchFamily="18" charset="0"/>
                                              <a:ea typeface="等线" panose="02010600030101010101" pitchFamily="2" charset="-122"/>
                                            </a:rPr>
                                            <m:t>−</m:t>
                                          </m:r>
                                          <m:sSub>
                                            <m:sSubPr>
                                              <m:ctrlPr>
                                                <a:rPr lang="zh-CN" altLang="zh-CN" sz="1600" i="1">
                                                  <a:solidFill>
                                                    <a:schemeClr val="tx1"/>
                                                  </a:solidFill>
                                                  <a:latin typeface="Cambria Math" panose="02040503050406030204" pitchFamily="18" charset="0"/>
                                                  <a:ea typeface="Cambria Math" panose="02040503050406030204" pitchFamily="18" charset="0"/>
                                                </a:rPr>
                                              </m:ctrlPr>
                                            </m:sSubPr>
                                            <m:e>
                                              <m:r>
                                                <a:rPr lang="en-CA" altLang="zh-CN" sz="1600" i="1" smtClean="0">
                                                  <a:solidFill>
                                                    <a:schemeClr val="tx1"/>
                                                  </a:solidFill>
                                                  <a:latin typeface="Cambria Math" panose="02040503050406030204" pitchFamily="18" charset="0"/>
                                                  <a:ea typeface="等线" panose="02010600030101010101" pitchFamily="2" charset="-122"/>
                                                </a:rPr>
                                                <m:t>𝑜𝑓𝑓𝑠𝑒𝑡𝑌</m:t>
                                              </m:r>
                                            </m:e>
                                            <m:sub>
                                              <m:r>
                                                <a:rPr lang="en-CA" altLang="zh-CN" sz="1600" i="1" smtClean="0">
                                                  <a:solidFill>
                                                    <a:schemeClr val="tx1"/>
                                                  </a:solidFill>
                                                  <a:latin typeface="Cambria Math" panose="02040503050406030204" pitchFamily="18" charset="0"/>
                                                  <a:ea typeface="等线" panose="02010600030101010101" pitchFamily="2" charset="-122"/>
                                                </a:rPr>
                                                <m:t>2_</m:t>
                                              </m:r>
                                              <m:r>
                                                <a:rPr lang="en-CA" altLang="zh-CN" sz="1600" i="1" smtClean="0">
                                                  <a:solidFill>
                                                    <a:schemeClr val="tx1"/>
                                                  </a:solidFill>
                                                  <a:latin typeface="Cambria Math" panose="02040503050406030204" pitchFamily="18" charset="0"/>
                                                  <a:ea typeface="等线" panose="02010600030101010101" pitchFamily="2" charset="-122"/>
                                                </a:rPr>
                                                <m:t>𝑖</m:t>
                                              </m:r>
                                            </m:sub>
                                          </m:sSub>
                                        </m:e>
                                      </m:d>
                                    </m:sub>
                                  </m:sSub>
                                  <m:r>
                                    <a:rPr lang="en-CA" altLang="zh-CN" sz="1600" i="1" smtClean="0">
                                      <a:solidFill>
                                        <a:schemeClr val="tx1"/>
                                      </a:solidFill>
                                      <a:latin typeface="Cambria Math" panose="02040503050406030204" pitchFamily="18" charset="0"/>
                                      <a:ea typeface="等线" panose="02010600030101010101" pitchFamily="2" charset="-122"/>
                                    </a:rPr>
                                    <m:t>)</m:t>
                                  </m:r>
                                </m:e>
                              </m:nary>
                              <m:r>
                                <a:rPr lang="en-CA" altLang="zh-CN" sz="1600" i="1" smtClean="0">
                                  <a:solidFill>
                                    <a:schemeClr val="tx1"/>
                                  </a:solidFill>
                                  <a:latin typeface="Cambria Math" panose="02040503050406030204" pitchFamily="18" charset="0"/>
                                  <a:ea typeface="等线" panose="02010600030101010101" pitchFamily="2" charset="-122"/>
                                </a:rPr>
                                <m:t>+</m:t>
                              </m:r>
                              <m:sSub>
                                <m:sSubPr>
                                  <m:ctrlPr>
                                    <a:rPr lang="zh-CN" altLang="zh-CN" sz="1600" i="1">
                                      <a:solidFill>
                                        <a:schemeClr val="tx1"/>
                                      </a:solidFill>
                                      <a:latin typeface="Cambria Math" panose="02040503050406030204" pitchFamily="18" charset="0"/>
                                      <a:ea typeface="Cambria Math" panose="02040503050406030204" pitchFamily="18" charset="0"/>
                                    </a:rPr>
                                  </m:ctrlPr>
                                </m:sSubPr>
                                <m:e>
                                  <m:r>
                                    <a:rPr lang="en-CA" altLang="zh-CN" sz="1600" i="1" smtClean="0">
                                      <a:solidFill>
                                        <a:schemeClr val="tx1"/>
                                      </a:solidFill>
                                      <a:latin typeface="Cambria Math" panose="02040503050406030204" pitchFamily="18" charset="0"/>
                                      <a:ea typeface="等线" panose="02010600030101010101" pitchFamily="2" charset="-122"/>
                                    </a:rPr>
                                    <m:t>𝑐</m:t>
                                  </m:r>
                                </m:e>
                                <m:sub>
                                  <m:r>
                                    <a:rPr lang="en-CA" altLang="zh-CN" sz="1600" i="1" smtClean="0">
                                      <a:solidFill>
                                        <a:schemeClr val="tx1"/>
                                      </a:solidFill>
                                      <a:latin typeface="Cambria Math" panose="02040503050406030204" pitchFamily="18" charset="0"/>
                                      <a:ea typeface="等线" panose="02010600030101010101" pitchFamily="2" charset="-122"/>
                                    </a:rPr>
                                    <m:t>2_14</m:t>
                                  </m:r>
                                </m:sub>
                              </m:sSub>
                              <m:r>
                                <a:rPr lang="en-CA" altLang="zh-CN" sz="1600" i="1" smtClean="0">
                                  <a:solidFill>
                                    <a:schemeClr val="tx1"/>
                                  </a:solidFill>
                                  <a:latin typeface="Cambria Math" panose="02040503050406030204" pitchFamily="18" charset="0"/>
                                  <a:ea typeface="等线" panose="02010600030101010101" pitchFamily="2" charset="-122"/>
                                </a:rPr>
                                <m:t>×</m:t>
                              </m:r>
                              <m:sSup>
                                <m:sSupPr>
                                  <m:ctrlPr>
                                    <a:rPr lang="zh-CN" altLang="zh-CN" sz="1600" i="1">
                                      <a:solidFill>
                                        <a:schemeClr val="tx1"/>
                                      </a:solidFill>
                                      <a:latin typeface="Cambria Math" panose="02040503050406030204" pitchFamily="18" charset="0"/>
                                      <a:ea typeface="Cambria Math" panose="02040503050406030204" pitchFamily="18" charset="0"/>
                                    </a:rPr>
                                  </m:ctrlPr>
                                </m:sSupPr>
                                <m:e>
                                  <m:r>
                                    <a:rPr lang="en-CA" altLang="zh-CN" sz="1600" i="1" smtClean="0">
                                      <a:solidFill>
                                        <a:schemeClr val="tx1"/>
                                      </a:solidFill>
                                      <a:latin typeface="Cambria Math" panose="02040503050406030204" pitchFamily="18" charset="0"/>
                                      <a:ea typeface="等线" panose="02010600030101010101" pitchFamily="2" charset="-122"/>
                                    </a:rPr>
                                    <m:t>2</m:t>
                                  </m:r>
                                </m:e>
                                <m:sup>
                                  <m:r>
                                    <a:rPr lang="en-CA" altLang="zh-CN" sz="1600" i="1" smtClean="0">
                                      <a:solidFill>
                                        <a:schemeClr val="tx1"/>
                                      </a:solidFill>
                                      <a:latin typeface="Cambria Math" panose="02040503050406030204" pitchFamily="18" charset="0"/>
                                      <a:ea typeface="等线" panose="02010600030101010101" pitchFamily="2" charset="-122"/>
                                    </a:rPr>
                                    <m:t>𝑏𝑖𝑡𝑑𝑒𝑝𝑡h</m:t>
                                  </m:r>
                                  <m:r>
                                    <a:rPr lang="en-CA" altLang="zh-CN" sz="1600" i="1" smtClean="0">
                                      <a:solidFill>
                                        <a:schemeClr val="tx1"/>
                                      </a:solidFill>
                                      <a:latin typeface="Cambria Math" panose="02040503050406030204" pitchFamily="18" charset="0"/>
                                      <a:ea typeface="等线" panose="02010600030101010101" pitchFamily="2" charset="-122"/>
                                    </a:rPr>
                                    <m:t>−1</m:t>
                                  </m:r>
                                </m:sup>
                              </m:sSup>
                              <m:r>
                                <a:rPr lang="en-US" altLang="zh-CN" sz="1600" i="1" smtClean="0">
                                  <a:solidFill>
                                    <a:schemeClr val="tx1"/>
                                  </a:solidFill>
                                  <a:latin typeface="Cambria Math" panose="02040503050406030204" pitchFamily="18" charset="0"/>
                                  <a:ea typeface="等线" panose="02010600030101010101" pitchFamily="2" charset="-122"/>
                                </a:rPr>
                                <m:t> </m:t>
                              </m:r>
                              <m:r>
                                <a:rPr lang="en-US" altLang="zh-CN" sz="1600" i="1" smtClean="0">
                                  <a:solidFill>
                                    <a:schemeClr val="tx1"/>
                                  </a:solidFill>
                                  <a:latin typeface="Cambria Math" panose="02040503050406030204" pitchFamily="18" charset="0"/>
                                  <a:ea typeface="等线" panose="02010600030101010101" pitchFamily="2" charset="-122"/>
                                </a:rPr>
                                <m:t>𝑖𝑓</m:t>
                              </m:r>
                              <m:r>
                                <a:rPr lang="en-US" altLang="zh-CN" sz="1600" i="1" smtClean="0">
                                  <a:solidFill>
                                    <a:schemeClr val="tx1"/>
                                  </a:solidFill>
                                  <a:latin typeface="Cambria Math" panose="02040503050406030204" pitchFamily="18" charset="0"/>
                                  <a:ea typeface="等线" panose="02010600030101010101" pitchFamily="2" charset="-122"/>
                                </a:rPr>
                                <m:t> </m:t>
                              </m:r>
                              <m:r>
                                <a:rPr lang="en-CA" altLang="zh-CN" sz="1600" i="1" smtClean="0">
                                  <a:solidFill>
                                    <a:schemeClr val="tx1"/>
                                  </a:solidFill>
                                  <a:latin typeface="Cambria Math" panose="02040503050406030204" pitchFamily="18" charset="0"/>
                                  <a:ea typeface="等线" panose="02010600030101010101" pitchFamily="2" charset="-122"/>
                                </a:rPr>
                                <m:t>𝑟𝑒𝑓𝑒𝑟𝑒𝑛𝑐𝑒</m:t>
                              </m:r>
                              <m:r>
                                <a:rPr lang="en-CA" altLang="zh-CN" sz="1600" smtClean="0">
                                  <a:solidFill>
                                    <a:schemeClr val="tx1"/>
                                  </a:solidFill>
                                  <a:latin typeface="Cambria Math" panose="02040503050406030204" pitchFamily="18" charset="0"/>
                                  <a:ea typeface="等线" panose="02010600030101010101" pitchFamily="2" charset="-122"/>
                                </a:rPr>
                                <m:t> </m:t>
                              </m:r>
                              <m:r>
                                <a:rPr lang="en-US" altLang="zh-CN" sz="1600" i="1" smtClean="0">
                                  <a:solidFill>
                                    <a:schemeClr val="tx1"/>
                                  </a:solidFill>
                                  <a:latin typeface="Cambria Math" panose="02040503050406030204" pitchFamily="18" charset="0"/>
                                  <a:ea typeface="等线" panose="02010600030101010101" pitchFamily="2" charset="-122"/>
                                </a:rPr>
                                <m:t>&gt;</m:t>
                              </m:r>
                              <m:r>
                                <a:rPr lang="en-US" altLang="zh-CN" sz="1600" i="1" smtClean="0">
                                  <a:solidFill>
                                    <a:schemeClr val="tx1"/>
                                  </a:solidFill>
                                  <a:latin typeface="Cambria Math" panose="02040503050406030204" pitchFamily="18" charset="0"/>
                                  <a:ea typeface="等线" panose="02010600030101010101" pitchFamily="2" charset="-122"/>
                                </a:rPr>
                                <m:t>𝑡h𝑟𝑒𝑠h𝑜𝑙𝑑</m:t>
                              </m:r>
                            </m:e>
                          </m:mr>
                        </m:m>
                      </m:e>
                    </m:d>
                  </m:oMath>
                </a14:m>
                <a:endParaRPr lang="zh-CN" altLang="zh-CN" sz="1600" dirty="0">
                  <a:solidFill>
                    <a:schemeClr val="tx1"/>
                  </a:solidFill>
                  <a:latin typeface="Times New Roman" panose="02020603050405020304" pitchFamily="18" charset="0"/>
                  <a:ea typeface="等线" panose="02010600030101010101" pitchFamily="2" charset="-122"/>
                </a:endParaRPr>
              </a:p>
              <a:p>
                <a:pPr>
                  <a:lnSpc>
                    <a:spcPct val="150000"/>
                  </a:lnSpc>
                  <a:spcBef>
                    <a:spcPts val="0"/>
                  </a:spcBef>
                </a:pPr>
                <a:endParaRPr kumimoji="1" lang="en-US" altLang="zh-CN" sz="1600" dirty="0">
                  <a:solidFill>
                    <a:schemeClr val="tx1"/>
                  </a:solidFill>
                  <a:latin typeface="Arial" panose="020B0604020202020204" pitchFamily="34" charset="0"/>
                  <a:ea typeface="OPPO Sans" pitchFamily="2" charset="-122"/>
                  <a:cs typeface="Arial" panose="020B0604020202020204" pitchFamily="34" charset="0"/>
                </a:endParaRPr>
              </a:p>
            </p:txBody>
          </p:sp>
        </mc:Choice>
        <mc:Fallback xmlns="">
          <p:sp>
            <p:nvSpPr>
              <p:cNvPr id="10" name="文本占位符 19">
                <a:extLst>
                  <a:ext uri="{FF2B5EF4-FFF2-40B4-BE49-F238E27FC236}">
                    <a16:creationId xmlns:a16="http://schemas.microsoft.com/office/drawing/2014/main" id="{193E482C-3267-4DBD-95CA-C3918D59B087}"/>
                  </a:ext>
                </a:extLst>
              </p:cNvPr>
              <p:cNvSpPr txBox="1">
                <a:spLocks noRot="1" noChangeAspect="1" noMove="1" noResize="1" noEditPoints="1" noAdjustHandles="1" noChangeArrowheads="1" noChangeShapeType="1" noTextEdit="1"/>
              </p:cNvSpPr>
              <p:nvPr/>
            </p:nvSpPr>
            <p:spPr>
              <a:xfrm>
                <a:off x="229487" y="4707659"/>
                <a:ext cx="11671686" cy="1181313"/>
              </a:xfrm>
              <a:prstGeom prst="rect">
                <a:avLst/>
              </a:prstGeom>
              <a:blipFill>
                <a:blip r:embed="rId4"/>
                <a:stretch>
                  <a:fillRect l="-209"/>
                </a:stretch>
              </a:blipFill>
            </p:spPr>
            <p:txBody>
              <a:bodyPr/>
              <a:lstStyle/>
              <a:p>
                <a:r>
                  <a:rPr lang="zh-CN" altLang="en-US">
                    <a:noFill/>
                  </a:rPr>
                  <a:t> </a:t>
                </a:r>
              </a:p>
            </p:txBody>
          </p:sp>
        </mc:Fallback>
      </mc:AlternateContent>
      <p:sp>
        <p:nvSpPr>
          <p:cNvPr id="12" name="文本占位符 19">
            <a:extLst>
              <a:ext uri="{FF2B5EF4-FFF2-40B4-BE49-F238E27FC236}">
                <a16:creationId xmlns:a16="http://schemas.microsoft.com/office/drawing/2014/main" id="{1277BEFE-DAA1-43CC-84F2-5B099786E3CD}"/>
              </a:ext>
            </a:extLst>
          </p:cNvPr>
          <p:cNvSpPr txBox="1"/>
          <p:nvPr/>
        </p:nvSpPr>
        <p:spPr>
          <a:xfrm>
            <a:off x="229487" y="5879784"/>
            <a:ext cx="11671686" cy="456087"/>
          </a:xfrm>
          <a:prstGeom prst="rect">
            <a:avLst/>
          </a:prstGeom>
        </p:spPr>
        <p:txBody>
          <a:bodyPr>
            <a:normAutofit/>
          </a:bodyPr>
          <a:lstStyle>
            <a:lvl1pPr marL="0" indent="0" algn="l" defTabSz="914400" rtl="0" eaLnBrk="1" latinLnBrk="0" hangingPunct="1">
              <a:lnSpc>
                <a:spcPct val="90000"/>
              </a:lnSpc>
              <a:spcBef>
                <a:spcPts val="1000"/>
              </a:spcBef>
              <a:buFont typeface="Arial" panose="020B0704020202090204" pitchFamily="34" charset="0"/>
              <a:buNone/>
              <a:defRPr sz="2500" b="0" i="0" kern="1200">
                <a:solidFill>
                  <a:srgbClr val="FAFAFA"/>
                </a:solidFill>
                <a:latin typeface="OPPO Sans 3.0 Medium" panose="00020600040101010101" pitchFamily="18" charset="-122"/>
                <a:ea typeface="OPPO Sans 3.0 Medium" panose="00020600040101010101" pitchFamily="18" charset="-122"/>
                <a:cs typeface="OPPO Sans 3.0 Medium" panose="00020600040101010101" pitchFamily="18" charset="-122"/>
              </a:defRPr>
            </a:lvl1pPr>
            <a:lvl2pPr marL="685800" indent="-228600" algn="l" defTabSz="914400" rtl="0" eaLnBrk="1" latinLnBrk="0" hangingPunct="1">
              <a:lnSpc>
                <a:spcPct val="90000"/>
              </a:lnSpc>
              <a:spcBef>
                <a:spcPts val="500"/>
              </a:spcBef>
              <a:buFont typeface="Arial" panose="020B07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9pPr>
          </a:lstStyle>
          <a:p>
            <a:pPr marL="285750" indent="-285750">
              <a:lnSpc>
                <a:spcPct val="150000"/>
              </a:lnSpc>
              <a:spcBef>
                <a:spcPts val="0"/>
              </a:spcBef>
              <a:buFont typeface="Arial" panose="020B0604020202020204" pitchFamily="34" charset="0"/>
              <a:buChar char="•"/>
            </a:pPr>
            <a:r>
              <a:rPr kumimoji="1" lang="en-US" altLang="zh-CN" sz="1600" dirty="0">
                <a:solidFill>
                  <a:schemeClr val="tx1"/>
                </a:solidFill>
                <a:latin typeface="Arial" panose="020B0604020202020204" pitchFamily="34" charset="0"/>
                <a:ea typeface="OPPO Sans" pitchFamily="2" charset="-122"/>
                <a:cs typeface="Arial" panose="020B0604020202020204" pitchFamily="34" charset="0"/>
              </a:rPr>
              <a:t>A flag is signaled to indicate whether to derive one or two extrapolation filters when the EIP merge flag is false</a:t>
            </a:r>
          </a:p>
        </p:txBody>
      </p:sp>
      <p:pic>
        <p:nvPicPr>
          <p:cNvPr id="13" name="图片 12">
            <a:extLst>
              <a:ext uri="{FF2B5EF4-FFF2-40B4-BE49-F238E27FC236}">
                <a16:creationId xmlns:a16="http://schemas.microsoft.com/office/drawing/2014/main" id="{9BBA19A5-C95F-4777-9450-C27378FED6B9}"/>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74010" y="2369930"/>
            <a:ext cx="5273167" cy="2206706"/>
          </a:xfrm>
          <a:prstGeom prst="rect">
            <a:avLst/>
          </a:prstGeom>
          <a:noFill/>
        </p:spPr>
      </p:pic>
    </p:spTree>
    <p:extLst>
      <p:ext uri="{BB962C8B-B14F-4D97-AF65-F5344CB8AC3E}">
        <p14:creationId xmlns:p14="http://schemas.microsoft.com/office/powerpoint/2010/main" val="3689369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19"/>
          <p:cNvSpPr txBox="1"/>
          <p:nvPr/>
        </p:nvSpPr>
        <p:spPr>
          <a:xfrm>
            <a:off x="229487" y="1131027"/>
            <a:ext cx="5554717" cy="928592"/>
          </a:xfrm>
          <a:prstGeom prst="rect">
            <a:avLst/>
          </a:prstGeom>
        </p:spPr>
        <p:txBody>
          <a:bodyPr>
            <a:normAutofit/>
          </a:bodyPr>
          <a:lstStyle>
            <a:lvl1pPr marL="0" indent="0" algn="l" defTabSz="914400" rtl="0" eaLnBrk="1" latinLnBrk="0" hangingPunct="1">
              <a:lnSpc>
                <a:spcPct val="90000"/>
              </a:lnSpc>
              <a:spcBef>
                <a:spcPts val="1000"/>
              </a:spcBef>
              <a:buFont typeface="Arial" panose="020B0704020202090204" pitchFamily="34" charset="0"/>
              <a:buNone/>
              <a:defRPr sz="2500" b="0" i="0" kern="1200">
                <a:solidFill>
                  <a:srgbClr val="FAFAFA"/>
                </a:solidFill>
                <a:latin typeface="OPPO Sans 3.0 Medium" panose="00020600040101010101" pitchFamily="18" charset="-122"/>
                <a:ea typeface="OPPO Sans 3.0 Medium" panose="00020600040101010101" pitchFamily="18" charset="-122"/>
                <a:cs typeface="OPPO Sans 3.0 Medium" panose="00020600040101010101" pitchFamily="18" charset="-122"/>
              </a:defRPr>
            </a:lvl1pPr>
            <a:lvl2pPr marL="685800" indent="-228600" algn="l" defTabSz="914400" rtl="0" eaLnBrk="1" latinLnBrk="0" hangingPunct="1">
              <a:lnSpc>
                <a:spcPct val="90000"/>
              </a:lnSpc>
              <a:spcBef>
                <a:spcPts val="500"/>
              </a:spcBef>
              <a:buFont typeface="Arial" panose="020B07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9pPr>
          </a:lstStyle>
          <a:p>
            <a:pPr marL="285750" indent="-285750">
              <a:lnSpc>
                <a:spcPct val="150000"/>
              </a:lnSpc>
              <a:spcBef>
                <a:spcPts val="0"/>
              </a:spcBef>
              <a:buFont typeface="Arial" panose="020B0604020202020204" pitchFamily="34" charset="0"/>
              <a:buChar char="•"/>
            </a:pPr>
            <a:r>
              <a:rPr kumimoji="1" lang="en-US" altLang="zh-CN" sz="1600" dirty="0">
                <a:solidFill>
                  <a:srgbClr val="201F1C"/>
                </a:solidFill>
                <a:latin typeface="Arial" panose="020B0604020202020204" pitchFamily="34" charset="0"/>
                <a:ea typeface="OPPO Sans" pitchFamily="2" charset="-122"/>
                <a:cs typeface="Arial" panose="020B0604020202020204" pitchFamily="34" charset="0"/>
              </a:rPr>
              <a:t>It is proposed to use a block vector to determine the reference area for calculating the EIP filter parameters</a:t>
            </a:r>
          </a:p>
        </p:txBody>
      </p:sp>
      <p:sp>
        <p:nvSpPr>
          <p:cNvPr id="11" name="灯片编号占位符 10"/>
          <p:cNvSpPr>
            <a:spLocks noGrp="1"/>
          </p:cNvSpPr>
          <p:nvPr>
            <p:ph type="sldNum" sz="quarter" idx="4"/>
          </p:nvPr>
        </p:nvSpPr>
        <p:spPr/>
        <p:txBody>
          <a:bodyPr/>
          <a:lstStyle/>
          <a:p>
            <a:fld id="{745A082F-C6C3-8245-845A-6C44C9809FBB}" type="slidenum">
              <a:rPr kumimoji="1" lang="zh-CN" altLang="en-US" smtClean="0"/>
              <a:t>4</a:t>
            </a:fld>
            <a:endParaRPr kumimoji="1" lang="zh-CN" altLang="en-US" dirty="0"/>
          </a:p>
        </p:txBody>
      </p:sp>
      <p:sp>
        <p:nvSpPr>
          <p:cNvPr id="2" name="标题 1">
            <a:extLst>
              <a:ext uri="{FF2B5EF4-FFF2-40B4-BE49-F238E27FC236}">
                <a16:creationId xmlns:a16="http://schemas.microsoft.com/office/drawing/2014/main" id="{D0557908-670E-73FA-1F7E-A9F3099C41CC}"/>
              </a:ext>
            </a:extLst>
          </p:cNvPr>
          <p:cNvSpPr>
            <a:spLocks noGrp="1"/>
          </p:cNvSpPr>
          <p:nvPr>
            <p:ph type="title"/>
          </p:nvPr>
        </p:nvSpPr>
        <p:spPr/>
        <p:txBody>
          <a:bodyPr/>
          <a:lstStyle/>
          <a:p>
            <a:r>
              <a:rPr lang="en-US" altLang="zh-CN" dirty="0">
                <a:latin typeface="Calibri" panose="020F0502020204030204" pitchFamily="34" charset="0"/>
                <a:cs typeface="Calibri" panose="020F0502020204030204" pitchFamily="34" charset="0"/>
              </a:rPr>
              <a:t>Proposed – Block Vector guided EIP</a:t>
            </a:r>
            <a:endParaRPr lang="zh-CN" altLang="en-US" dirty="0">
              <a:latin typeface="Calibri" panose="020F0502020204030204" pitchFamily="34" charset="0"/>
              <a:cs typeface="Calibri" panose="020F0502020204030204" pitchFamily="34" charset="0"/>
            </a:endParaRPr>
          </a:p>
        </p:txBody>
      </p:sp>
      <p:sp>
        <p:nvSpPr>
          <p:cNvPr id="12" name="文本占位符 19">
            <a:extLst>
              <a:ext uri="{FF2B5EF4-FFF2-40B4-BE49-F238E27FC236}">
                <a16:creationId xmlns:a16="http://schemas.microsoft.com/office/drawing/2014/main" id="{1277BEFE-DAA1-43CC-84F2-5B099786E3CD}"/>
              </a:ext>
            </a:extLst>
          </p:cNvPr>
          <p:cNvSpPr txBox="1"/>
          <p:nvPr/>
        </p:nvSpPr>
        <p:spPr>
          <a:xfrm>
            <a:off x="229487" y="3918935"/>
            <a:ext cx="10554036" cy="1808038"/>
          </a:xfrm>
          <a:prstGeom prst="rect">
            <a:avLst/>
          </a:prstGeom>
        </p:spPr>
        <p:txBody>
          <a:bodyPr>
            <a:normAutofit/>
          </a:bodyPr>
          <a:lstStyle>
            <a:lvl1pPr marL="0" indent="0" algn="l" defTabSz="914400" rtl="0" eaLnBrk="1" latinLnBrk="0" hangingPunct="1">
              <a:lnSpc>
                <a:spcPct val="90000"/>
              </a:lnSpc>
              <a:spcBef>
                <a:spcPts val="1000"/>
              </a:spcBef>
              <a:buFont typeface="Arial" panose="020B0704020202090204" pitchFamily="34" charset="0"/>
              <a:buNone/>
              <a:defRPr sz="2500" b="0" i="0" kern="1200">
                <a:solidFill>
                  <a:srgbClr val="FAFAFA"/>
                </a:solidFill>
                <a:latin typeface="OPPO Sans 3.0 Medium" panose="00020600040101010101" pitchFamily="18" charset="-122"/>
                <a:ea typeface="OPPO Sans 3.0 Medium" panose="00020600040101010101" pitchFamily="18" charset="-122"/>
                <a:cs typeface="OPPO Sans 3.0 Medium" panose="00020600040101010101" pitchFamily="18" charset="-122"/>
              </a:defRPr>
            </a:lvl1pPr>
            <a:lvl2pPr marL="685800" indent="-228600" algn="l" defTabSz="914400" rtl="0" eaLnBrk="1" latinLnBrk="0" hangingPunct="1">
              <a:lnSpc>
                <a:spcPct val="90000"/>
              </a:lnSpc>
              <a:spcBef>
                <a:spcPts val="500"/>
              </a:spcBef>
              <a:buFont typeface="Arial" panose="020B07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9pPr>
          </a:lstStyle>
          <a:p>
            <a:pPr marL="285750" indent="-285750">
              <a:lnSpc>
                <a:spcPct val="150000"/>
              </a:lnSpc>
              <a:spcBef>
                <a:spcPts val="0"/>
              </a:spcBef>
              <a:buFont typeface="Arial" panose="020B0604020202020204" pitchFamily="34" charset="0"/>
              <a:buChar char="•"/>
            </a:pPr>
            <a:r>
              <a:rPr kumimoji="1" lang="en-US" altLang="zh-CN" sz="1600" dirty="0">
                <a:solidFill>
                  <a:schemeClr val="tx1"/>
                </a:solidFill>
                <a:latin typeface="Arial" panose="020B0604020202020204" pitchFamily="34" charset="0"/>
                <a:ea typeface="OPPO Sans" pitchFamily="2" charset="-122"/>
                <a:cs typeface="Arial" panose="020B0604020202020204" pitchFamily="34" charset="0"/>
              </a:rPr>
              <a:t>BV-EIP allows at most three EIP filter shapes to be applied in the reference area and in the calculation of filter parameters. Each filter shape in BV-EIP is treated as an additional EIP merge candidate and all the candidates from BV-EIP are added to the constructed EIP merge list for the current CU. The candidate reordering process and the final size of the EIP merge list are kept unchanged.</a:t>
            </a:r>
          </a:p>
        </p:txBody>
      </p:sp>
      <p:sp>
        <p:nvSpPr>
          <p:cNvPr id="5" name="矩形 4">
            <a:extLst>
              <a:ext uri="{FF2B5EF4-FFF2-40B4-BE49-F238E27FC236}">
                <a16:creationId xmlns:a16="http://schemas.microsoft.com/office/drawing/2014/main" id="{DF29CE0C-CF6A-4226-9067-35C14CD5A50D}"/>
              </a:ext>
            </a:extLst>
          </p:cNvPr>
          <p:cNvSpPr/>
          <p:nvPr/>
        </p:nvSpPr>
        <p:spPr>
          <a:xfrm>
            <a:off x="229487" y="2274325"/>
            <a:ext cx="6096000" cy="1154675"/>
          </a:xfrm>
          <a:prstGeom prst="rect">
            <a:avLst/>
          </a:prstGeom>
        </p:spPr>
        <p:txBody>
          <a:bodyPr>
            <a:spAutoFit/>
          </a:bodyPr>
          <a:lstStyle/>
          <a:p>
            <a:pPr marL="285750" indent="-285750">
              <a:lnSpc>
                <a:spcPct val="150000"/>
              </a:lnSpc>
              <a:buFont typeface="Arial" panose="020B0604020202020204" pitchFamily="34" charset="0"/>
              <a:buChar char="•"/>
            </a:pPr>
            <a:r>
              <a:rPr kumimoji="1" lang="en-US" altLang="zh-CN" sz="1600" dirty="0">
                <a:solidFill>
                  <a:srgbClr val="201F1C"/>
                </a:solidFill>
                <a:latin typeface="Arial" panose="020B0604020202020204" pitchFamily="34" charset="0"/>
                <a:ea typeface="OPPO Sans" pitchFamily="2" charset="-122"/>
                <a:cs typeface="Arial" panose="020B0604020202020204" pitchFamily="34" charset="0"/>
              </a:rPr>
              <a:t>The block vector is derived by the same </a:t>
            </a:r>
            <a:r>
              <a:rPr kumimoji="1" lang="en-US" altLang="zh-CN" sz="1600" dirty="0" err="1">
                <a:solidFill>
                  <a:srgbClr val="201F1C"/>
                </a:solidFill>
                <a:latin typeface="Arial" panose="020B0604020202020204" pitchFamily="34" charset="0"/>
                <a:ea typeface="OPPO Sans" pitchFamily="2" charset="-122"/>
                <a:cs typeface="Arial" panose="020B0604020202020204" pitchFamily="34" charset="0"/>
              </a:rPr>
              <a:t>intraTMP</a:t>
            </a:r>
            <a:r>
              <a:rPr kumimoji="1" lang="en-US" altLang="zh-CN" sz="1600" dirty="0">
                <a:solidFill>
                  <a:srgbClr val="201F1C"/>
                </a:solidFill>
                <a:latin typeface="Arial" panose="020B0604020202020204" pitchFamily="34" charset="0"/>
                <a:ea typeface="OPPO Sans" pitchFamily="2" charset="-122"/>
                <a:cs typeface="Arial" panose="020B0604020202020204" pitchFamily="34" charset="0"/>
              </a:rPr>
              <a:t> searching process. The best BV candidate is used for determining the reference area for filter parameter calculation</a:t>
            </a:r>
          </a:p>
        </p:txBody>
      </p:sp>
      <p:sp>
        <p:nvSpPr>
          <p:cNvPr id="10" name="矩形 9">
            <a:extLst>
              <a:ext uri="{FF2B5EF4-FFF2-40B4-BE49-F238E27FC236}">
                <a16:creationId xmlns:a16="http://schemas.microsoft.com/office/drawing/2014/main" id="{DDCD03E6-A469-4A3B-84B2-2972DB25AA5F}"/>
              </a:ext>
            </a:extLst>
          </p:cNvPr>
          <p:cNvSpPr/>
          <p:nvPr/>
        </p:nvSpPr>
        <p:spPr>
          <a:xfrm>
            <a:off x="7770876" y="1774885"/>
            <a:ext cx="813596" cy="672492"/>
          </a:xfrm>
          <a:prstGeom prst="rect">
            <a:avLst/>
          </a:prstGeom>
          <a:pattFill prst="dkUpDiag">
            <a:fgClr>
              <a:schemeClr val="accent1">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730AC8D6-0728-4062-BFFC-1786AA2CE90D}"/>
              </a:ext>
            </a:extLst>
          </p:cNvPr>
          <p:cNvSpPr/>
          <p:nvPr/>
        </p:nvSpPr>
        <p:spPr>
          <a:xfrm>
            <a:off x="7002978" y="1131027"/>
            <a:ext cx="3780545" cy="23820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E36D64E8-6CE4-4B38-8090-C75C3A094B8D}"/>
              </a:ext>
            </a:extLst>
          </p:cNvPr>
          <p:cNvSpPr/>
          <p:nvPr/>
        </p:nvSpPr>
        <p:spPr>
          <a:xfrm>
            <a:off x="9223756" y="2338765"/>
            <a:ext cx="813596" cy="672492"/>
          </a:xfrm>
          <a:prstGeom prst="rect">
            <a:avLst/>
          </a:prstGeom>
          <a:pattFill prst="dkUpDiag">
            <a:fgClr>
              <a:schemeClr val="bg1">
                <a:lumMod val="6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98E43F9-44E1-40AA-9745-9F2057BA5221}"/>
              </a:ext>
            </a:extLst>
          </p:cNvPr>
          <p:cNvSpPr/>
          <p:nvPr/>
        </p:nvSpPr>
        <p:spPr>
          <a:xfrm>
            <a:off x="9398524" y="2511485"/>
            <a:ext cx="636288" cy="49301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箭头连接符 15">
            <a:extLst>
              <a:ext uri="{FF2B5EF4-FFF2-40B4-BE49-F238E27FC236}">
                <a16:creationId xmlns:a16="http://schemas.microsoft.com/office/drawing/2014/main" id="{A39F86FF-3900-47CB-BAE7-C192B36A23F5}"/>
              </a:ext>
            </a:extLst>
          </p:cNvPr>
          <p:cNvCxnSpPr>
            <a:cxnSpLocks/>
          </p:cNvCxnSpPr>
          <p:nvPr/>
        </p:nvCxnSpPr>
        <p:spPr>
          <a:xfrm flipH="1" flipV="1">
            <a:off x="8200534" y="2193119"/>
            <a:ext cx="1518674" cy="571629"/>
          </a:xfrm>
          <a:prstGeom prst="straightConnector1">
            <a:avLst/>
          </a:prstGeom>
          <a:ln>
            <a:tailEnd type="stealth"/>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id="{692F9E91-73D9-4646-B1C1-73C95076A23F}"/>
              </a:ext>
            </a:extLst>
          </p:cNvPr>
          <p:cNvSpPr/>
          <p:nvPr/>
        </p:nvSpPr>
        <p:spPr>
          <a:xfrm>
            <a:off x="7943104" y="1946610"/>
            <a:ext cx="636288" cy="4930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91DA0A38-0B9F-42F8-ACE8-FF6B90170190}"/>
              </a:ext>
            </a:extLst>
          </p:cNvPr>
          <p:cNvSpPr txBox="1"/>
          <p:nvPr/>
        </p:nvSpPr>
        <p:spPr>
          <a:xfrm>
            <a:off x="9467321" y="2809987"/>
            <a:ext cx="649537" cy="230832"/>
          </a:xfrm>
          <a:prstGeom prst="rect">
            <a:avLst/>
          </a:prstGeom>
          <a:noFill/>
        </p:spPr>
        <p:txBody>
          <a:bodyPr wrap="none" rtlCol="0">
            <a:spAutoFit/>
          </a:bodyPr>
          <a:lstStyle/>
          <a:p>
            <a:r>
              <a:rPr lang="en-US" altLang="zh-CN" sz="900" dirty="0">
                <a:latin typeface="Times New Roman" panose="02020603050405020304" pitchFamily="18" charset="0"/>
                <a:cs typeface="Times New Roman" panose="02020603050405020304" pitchFamily="18" charset="0"/>
              </a:rPr>
              <a:t>current cu</a:t>
            </a:r>
            <a:endParaRPr lang="zh-CN" altLang="en-US" sz="900" dirty="0">
              <a:latin typeface="Times New Roman" panose="02020603050405020304" pitchFamily="18" charset="0"/>
              <a:cs typeface="Times New Roman" panose="02020603050405020304" pitchFamily="18" charset="0"/>
            </a:endParaRPr>
          </a:p>
        </p:txBody>
      </p:sp>
      <p:sp>
        <p:nvSpPr>
          <p:cNvPr id="19" name="文本框 18">
            <a:extLst>
              <a:ext uri="{FF2B5EF4-FFF2-40B4-BE49-F238E27FC236}">
                <a16:creationId xmlns:a16="http://schemas.microsoft.com/office/drawing/2014/main" id="{585429CA-5935-4D8C-BC26-AE1CE812B678}"/>
              </a:ext>
            </a:extLst>
          </p:cNvPr>
          <p:cNvSpPr txBox="1"/>
          <p:nvPr/>
        </p:nvSpPr>
        <p:spPr>
          <a:xfrm>
            <a:off x="8093588" y="2259814"/>
            <a:ext cx="572593" cy="230832"/>
          </a:xfrm>
          <a:prstGeom prst="rect">
            <a:avLst/>
          </a:prstGeom>
          <a:noFill/>
        </p:spPr>
        <p:txBody>
          <a:bodyPr wrap="none" rtlCol="0">
            <a:spAutoFit/>
          </a:bodyPr>
          <a:lstStyle/>
          <a:p>
            <a:r>
              <a:rPr lang="en-US" altLang="zh-CN" sz="900" dirty="0">
                <a:latin typeface="Times New Roman" panose="02020603050405020304" pitchFamily="18" charset="0"/>
                <a:cs typeface="Times New Roman" panose="02020603050405020304" pitchFamily="18" charset="0"/>
              </a:rPr>
              <a:t>Ref area</a:t>
            </a:r>
            <a:endParaRPr lang="zh-CN" altLang="en-US" sz="900" dirty="0">
              <a:latin typeface="Times New Roman" panose="02020603050405020304" pitchFamily="18" charset="0"/>
              <a:cs typeface="Times New Roman" panose="02020603050405020304" pitchFamily="18" charset="0"/>
            </a:endParaRPr>
          </a:p>
        </p:txBody>
      </p:sp>
      <p:sp>
        <p:nvSpPr>
          <p:cNvPr id="20" name="文本框 19">
            <a:extLst>
              <a:ext uri="{FF2B5EF4-FFF2-40B4-BE49-F238E27FC236}">
                <a16:creationId xmlns:a16="http://schemas.microsoft.com/office/drawing/2014/main" id="{A55759EB-9AFD-40CC-A1AD-606AD804FA8A}"/>
              </a:ext>
            </a:extLst>
          </p:cNvPr>
          <p:cNvSpPr txBox="1"/>
          <p:nvPr/>
        </p:nvSpPr>
        <p:spPr>
          <a:xfrm>
            <a:off x="9535334" y="2288117"/>
            <a:ext cx="582211" cy="230832"/>
          </a:xfrm>
          <a:prstGeom prst="rect">
            <a:avLst/>
          </a:prstGeom>
          <a:noFill/>
        </p:spPr>
        <p:txBody>
          <a:bodyPr wrap="none" rtlCol="0">
            <a:spAutoFit/>
          </a:bodyPr>
          <a:lstStyle/>
          <a:p>
            <a:r>
              <a:rPr lang="en-US" altLang="zh-CN" sz="900" dirty="0">
                <a:latin typeface="Times New Roman" panose="02020603050405020304" pitchFamily="18" charset="0"/>
                <a:cs typeface="Times New Roman" panose="02020603050405020304" pitchFamily="18" charset="0"/>
              </a:rPr>
              <a:t>template</a:t>
            </a:r>
            <a:endParaRPr lang="zh-CN" altLang="en-US" sz="9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984841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19"/>
          <p:cNvSpPr txBox="1"/>
          <p:nvPr/>
        </p:nvSpPr>
        <p:spPr>
          <a:xfrm>
            <a:off x="229487" y="915580"/>
            <a:ext cx="5554717" cy="493267"/>
          </a:xfrm>
          <a:prstGeom prst="rect">
            <a:avLst/>
          </a:prstGeom>
        </p:spPr>
        <p:txBody>
          <a:bodyPr>
            <a:normAutofit/>
          </a:bodyPr>
          <a:lstStyle>
            <a:lvl1pPr marL="0" indent="0" algn="l" defTabSz="914400" rtl="0" eaLnBrk="1" latinLnBrk="0" hangingPunct="1">
              <a:lnSpc>
                <a:spcPct val="90000"/>
              </a:lnSpc>
              <a:spcBef>
                <a:spcPts val="1000"/>
              </a:spcBef>
              <a:buFont typeface="Arial" panose="020B0704020202090204" pitchFamily="34" charset="0"/>
              <a:buNone/>
              <a:defRPr sz="2500" b="0" i="0" kern="1200">
                <a:solidFill>
                  <a:srgbClr val="FAFAFA"/>
                </a:solidFill>
                <a:latin typeface="OPPO Sans 3.0 Medium" panose="00020600040101010101" pitchFamily="18" charset="-122"/>
                <a:ea typeface="OPPO Sans 3.0 Medium" panose="00020600040101010101" pitchFamily="18" charset="-122"/>
                <a:cs typeface="OPPO Sans 3.0 Medium" panose="00020600040101010101" pitchFamily="18" charset="-122"/>
              </a:defRPr>
            </a:lvl1pPr>
            <a:lvl2pPr marL="685800" indent="-228600" algn="l" defTabSz="914400" rtl="0" eaLnBrk="1" latinLnBrk="0" hangingPunct="1">
              <a:lnSpc>
                <a:spcPct val="90000"/>
              </a:lnSpc>
              <a:spcBef>
                <a:spcPts val="500"/>
              </a:spcBef>
              <a:buFont typeface="Arial" panose="020B07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9pPr>
          </a:lstStyle>
          <a:p>
            <a:pPr marL="285750" indent="-285750">
              <a:lnSpc>
                <a:spcPct val="150000"/>
              </a:lnSpc>
              <a:spcBef>
                <a:spcPts val="0"/>
              </a:spcBef>
              <a:buFont typeface="Arial" panose="020B0604020202020204" pitchFamily="34" charset="0"/>
              <a:buChar char="•"/>
            </a:pPr>
            <a:r>
              <a:rPr kumimoji="1" lang="en-US" altLang="zh-CN" sz="1600" dirty="0">
                <a:solidFill>
                  <a:srgbClr val="201F1C"/>
                </a:solidFill>
                <a:latin typeface="Arial" panose="020B0604020202020204" pitchFamily="34" charset="0"/>
                <a:ea typeface="OPPO Sans" pitchFamily="2" charset="-122"/>
                <a:cs typeface="Arial" panose="020B0604020202020204" pitchFamily="34" charset="0"/>
              </a:rPr>
              <a:t>proposed method over ECM-13.0:</a:t>
            </a:r>
          </a:p>
        </p:txBody>
      </p:sp>
      <p:sp>
        <p:nvSpPr>
          <p:cNvPr id="11" name="灯片编号占位符 10"/>
          <p:cNvSpPr>
            <a:spLocks noGrp="1"/>
          </p:cNvSpPr>
          <p:nvPr>
            <p:ph type="sldNum" sz="quarter" idx="4"/>
          </p:nvPr>
        </p:nvSpPr>
        <p:spPr>
          <a:xfrm>
            <a:off x="11337172" y="6466894"/>
            <a:ext cx="596308" cy="230365"/>
          </a:xfrm>
        </p:spPr>
        <p:txBody>
          <a:bodyPr/>
          <a:lstStyle/>
          <a:p>
            <a:fld id="{745A082F-C6C3-8245-845A-6C44C9809FBB}" type="slidenum">
              <a:rPr kumimoji="1" lang="zh-CN" altLang="en-US" smtClean="0"/>
              <a:t>5</a:t>
            </a:fld>
            <a:endParaRPr kumimoji="1" lang="zh-CN" altLang="en-US" dirty="0"/>
          </a:p>
        </p:txBody>
      </p:sp>
      <p:sp>
        <p:nvSpPr>
          <p:cNvPr id="2" name="标题 1">
            <a:extLst>
              <a:ext uri="{FF2B5EF4-FFF2-40B4-BE49-F238E27FC236}">
                <a16:creationId xmlns:a16="http://schemas.microsoft.com/office/drawing/2014/main" id="{D0557908-670E-73FA-1F7E-A9F3099C41CC}"/>
              </a:ext>
            </a:extLst>
          </p:cNvPr>
          <p:cNvSpPr>
            <a:spLocks noGrp="1"/>
          </p:cNvSpPr>
          <p:nvPr>
            <p:ph type="title"/>
          </p:nvPr>
        </p:nvSpPr>
        <p:spPr/>
        <p:txBody>
          <a:bodyPr/>
          <a:lstStyle/>
          <a:p>
            <a:r>
              <a:rPr lang="en-US" altLang="zh-CN" dirty="0">
                <a:latin typeface="Calibri" panose="020F0502020204030204" pitchFamily="34" charset="0"/>
                <a:cs typeface="Calibri" panose="020F0502020204030204" pitchFamily="34" charset="0"/>
              </a:rPr>
              <a:t>Simulation results</a:t>
            </a:r>
            <a:endParaRPr lang="zh-CN" altLang="en-US" dirty="0">
              <a:latin typeface="Calibri" panose="020F0502020204030204" pitchFamily="34" charset="0"/>
              <a:cs typeface="Calibri" panose="020F0502020204030204" pitchFamily="34" charset="0"/>
            </a:endParaRPr>
          </a:p>
        </p:txBody>
      </p:sp>
      <p:sp>
        <p:nvSpPr>
          <p:cNvPr id="12" name="文本占位符 19">
            <a:extLst>
              <a:ext uri="{FF2B5EF4-FFF2-40B4-BE49-F238E27FC236}">
                <a16:creationId xmlns:a16="http://schemas.microsoft.com/office/drawing/2014/main" id="{1277BEFE-DAA1-43CC-84F2-5B099786E3CD}"/>
              </a:ext>
            </a:extLst>
          </p:cNvPr>
          <p:cNvSpPr txBox="1"/>
          <p:nvPr/>
        </p:nvSpPr>
        <p:spPr>
          <a:xfrm>
            <a:off x="229487" y="3603367"/>
            <a:ext cx="10554036" cy="493267"/>
          </a:xfrm>
          <a:prstGeom prst="rect">
            <a:avLst/>
          </a:prstGeom>
        </p:spPr>
        <p:txBody>
          <a:bodyPr>
            <a:normAutofit/>
          </a:bodyPr>
          <a:lstStyle>
            <a:lvl1pPr marL="0" indent="0" algn="l" defTabSz="914400" rtl="0" eaLnBrk="1" latinLnBrk="0" hangingPunct="1">
              <a:lnSpc>
                <a:spcPct val="90000"/>
              </a:lnSpc>
              <a:spcBef>
                <a:spcPts val="1000"/>
              </a:spcBef>
              <a:buFont typeface="Arial" panose="020B0704020202090204" pitchFamily="34" charset="0"/>
              <a:buNone/>
              <a:defRPr sz="2500" b="0" i="0" kern="1200">
                <a:solidFill>
                  <a:srgbClr val="FAFAFA"/>
                </a:solidFill>
                <a:latin typeface="OPPO Sans 3.0 Medium" panose="00020600040101010101" pitchFamily="18" charset="-122"/>
                <a:ea typeface="OPPO Sans 3.0 Medium" panose="00020600040101010101" pitchFamily="18" charset="-122"/>
                <a:cs typeface="OPPO Sans 3.0 Medium" panose="00020600040101010101" pitchFamily="18" charset="-122"/>
              </a:defRPr>
            </a:lvl1pPr>
            <a:lvl2pPr marL="685800" indent="-228600" algn="l" defTabSz="914400" rtl="0" eaLnBrk="1" latinLnBrk="0" hangingPunct="1">
              <a:lnSpc>
                <a:spcPct val="90000"/>
              </a:lnSpc>
              <a:spcBef>
                <a:spcPts val="500"/>
              </a:spcBef>
              <a:buFont typeface="Arial" panose="020B07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9pPr>
          </a:lstStyle>
          <a:p>
            <a:pPr marL="285750" indent="-285750">
              <a:lnSpc>
                <a:spcPct val="150000"/>
              </a:lnSpc>
              <a:spcBef>
                <a:spcPts val="0"/>
              </a:spcBef>
              <a:buFont typeface="Arial" panose="020B0604020202020204" pitchFamily="34" charset="0"/>
              <a:buChar char="•"/>
            </a:pPr>
            <a:r>
              <a:rPr kumimoji="1" lang="en-US" altLang="zh-CN" sz="1600" dirty="0">
                <a:solidFill>
                  <a:srgbClr val="201F1C"/>
                </a:solidFill>
                <a:latin typeface="Arial" panose="020B0604020202020204" pitchFamily="34" charset="0"/>
                <a:ea typeface="OPPO Sans" pitchFamily="2" charset="-122"/>
                <a:cs typeface="Arial" panose="020B0604020202020204" pitchFamily="34" charset="0"/>
              </a:rPr>
              <a:t>proposed method + EE2-2.7a:</a:t>
            </a:r>
          </a:p>
        </p:txBody>
      </p:sp>
      <p:graphicFrame>
        <p:nvGraphicFramePr>
          <p:cNvPr id="6" name="表格 5">
            <a:extLst>
              <a:ext uri="{FF2B5EF4-FFF2-40B4-BE49-F238E27FC236}">
                <a16:creationId xmlns:a16="http://schemas.microsoft.com/office/drawing/2014/main" id="{4D456D76-833F-4C82-979C-DAF06467CEEF}"/>
              </a:ext>
            </a:extLst>
          </p:cNvPr>
          <p:cNvGraphicFramePr>
            <a:graphicFrameLocks noGrp="1"/>
          </p:cNvGraphicFramePr>
          <p:nvPr>
            <p:extLst>
              <p:ext uri="{D42A27DB-BD31-4B8C-83A1-F6EECF244321}">
                <p14:modId xmlns:p14="http://schemas.microsoft.com/office/powerpoint/2010/main" val="2477925437"/>
              </p:ext>
            </p:extLst>
          </p:nvPr>
        </p:nvGraphicFramePr>
        <p:xfrm>
          <a:off x="1760305" y="4119957"/>
          <a:ext cx="8502283" cy="2147870"/>
        </p:xfrm>
        <a:graphic>
          <a:graphicData uri="http://schemas.openxmlformats.org/drawingml/2006/table">
            <a:tbl>
              <a:tblPr/>
              <a:tblGrid>
                <a:gridCol w="779623">
                  <a:extLst>
                    <a:ext uri="{9D8B030D-6E8A-4147-A177-3AD203B41FA5}">
                      <a16:colId xmlns:a16="http://schemas.microsoft.com/office/drawing/2014/main" val="529942950"/>
                    </a:ext>
                  </a:extLst>
                </a:gridCol>
                <a:gridCol w="772266">
                  <a:extLst>
                    <a:ext uri="{9D8B030D-6E8A-4147-A177-3AD203B41FA5}">
                      <a16:colId xmlns:a16="http://schemas.microsoft.com/office/drawing/2014/main" val="4026470639"/>
                    </a:ext>
                  </a:extLst>
                </a:gridCol>
                <a:gridCol w="772266">
                  <a:extLst>
                    <a:ext uri="{9D8B030D-6E8A-4147-A177-3AD203B41FA5}">
                      <a16:colId xmlns:a16="http://schemas.microsoft.com/office/drawing/2014/main" val="4119820605"/>
                    </a:ext>
                  </a:extLst>
                </a:gridCol>
                <a:gridCol w="772266">
                  <a:extLst>
                    <a:ext uri="{9D8B030D-6E8A-4147-A177-3AD203B41FA5}">
                      <a16:colId xmlns:a16="http://schemas.microsoft.com/office/drawing/2014/main" val="1088494856"/>
                    </a:ext>
                  </a:extLst>
                </a:gridCol>
                <a:gridCol w="772266">
                  <a:extLst>
                    <a:ext uri="{9D8B030D-6E8A-4147-A177-3AD203B41FA5}">
                      <a16:colId xmlns:a16="http://schemas.microsoft.com/office/drawing/2014/main" val="3613156923"/>
                    </a:ext>
                  </a:extLst>
                </a:gridCol>
                <a:gridCol w="772266">
                  <a:extLst>
                    <a:ext uri="{9D8B030D-6E8A-4147-A177-3AD203B41FA5}">
                      <a16:colId xmlns:a16="http://schemas.microsoft.com/office/drawing/2014/main" val="2351980296"/>
                    </a:ext>
                  </a:extLst>
                </a:gridCol>
                <a:gridCol w="772266">
                  <a:extLst>
                    <a:ext uri="{9D8B030D-6E8A-4147-A177-3AD203B41FA5}">
                      <a16:colId xmlns:a16="http://schemas.microsoft.com/office/drawing/2014/main" val="2867828310"/>
                    </a:ext>
                  </a:extLst>
                </a:gridCol>
                <a:gridCol w="772266">
                  <a:extLst>
                    <a:ext uri="{9D8B030D-6E8A-4147-A177-3AD203B41FA5}">
                      <a16:colId xmlns:a16="http://schemas.microsoft.com/office/drawing/2014/main" val="2261199491"/>
                    </a:ext>
                  </a:extLst>
                </a:gridCol>
                <a:gridCol w="772266">
                  <a:extLst>
                    <a:ext uri="{9D8B030D-6E8A-4147-A177-3AD203B41FA5}">
                      <a16:colId xmlns:a16="http://schemas.microsoft.com/office/drawing/2014/main" val="1447820422"/>
                    </a:ext>
                  </a:extLst>
                </a:gridCol>
                <a:gridCol w="772266">
                  <a:extLst>
                    <a:ext uri="{9D8B030D-6E8A-4147-A177-3AD203B41FA5}">
                      <a16:colId xmlns:a16="http://schemas.microsoft.com/office/drawing/2014/main" val="1562705687"/>
                    </a:ext>
                  </a:extLst>
                </a:gridCol>
                <a:gridCol w="772266">
                  <a:extLst>
                    <a:ext uri="{9D8B030D-6E8A-4147-A177-3AD203B41FA5}">
                      <a16:colId xmlns:a16="http://schemas.microsoft.com/office/drawing/2014/main" val="4202582859"/>
                    </a:ext>
                  </a:extLst>
                </a:gridCol>
              </a:tblGrid>
              <a:tr h="214787">
                <a:tc>
                  <a:txBody>
                    <a:bodyPr/>
                    <a:lstStyle/>
                    <a:p>
                      <a:pPr algn="ctr" fontAlgn="ctr"/>
                      <a:endParaRPr lang="zh-CN" altLang="en-US" sz="1050" b="0" i="0" u="none" strike="noStrike">
                        <a:solidFill>
                          <a:srgbClr val="000000"/>
                        </a:solidFill>
                        <a:effectLst/>
                        <a:latin typeface="Arial" panose="020B0604020202020204" pitchFamily="34" charset="0"/>
                        <a:ea typeface="宋体" panose="02010600030101010101" pitchFamily="2" charset="-122"/>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10">
                  <a:txBody>
                    <a:bodyPr/>
                    <a:lstStyle/>
                    <a:p>
                      <a:pPr algn="ctr" fontAlgn="ctr"/>
                      <a:r>
                        <a:rPr lang="en-US" sz="1050" b="1" i="0" u="none" strike="noStrike" dirty="0">
                          <a:solidFill>
                            <a:srgbClr val="000000"/>
                          </a:solidFill>
                          <a:effectLst/>
                          <a:latin typeface="Arial" panose="020B0604020202020204" pitchFamily="34" charset="0"/>
                          <a:ea typeface="宋体" panose="02010600030101010101" pitchFamily="2" charset="-122"/>
                        </a:rPr>
                        <a:t>All Intra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algn="ctr" fontAlgn="ct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1601862"/>
                  </a:ext>
                </a:extLst>
              </a:tr>
              <a:tr h="214787">
                <a:tc>
                  <a:txBody>
                    <a:bodyPr/>
                    <a:lstStyle/>
                    <a:p>
                      <a:pPr algn="ctr" fontAlgn="ctr"/>
                      <a:endParaRPr lang="zh-CN" altLang="en-US" sz="1050" b="0" i="0" u="none" strike="noStrike">
                        <a:solidFill>
                          <a:srgbClr val="000000"/>
                        </a:solidFill>
                        <a:effectLst/>
                        <a:latin typeface="Arial" panose="020B0604020202020204" pitchFamily="34" charset="0"/>
                        <a:ea typeface="宋体" panose="02010600030101010101" pitchFamily="2" charset="-122"/>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7">
                  <a:txBody>
                    <a:bodyPr/>
                    <a:lstStyle/>
                    <a:p>
                      <a:pPr algn="ctr" fontAlgn="ctr"/>
                      <a:r>
                        <a:rPr lang="en-US" sz="1050" b="1" i="0" u="none" strike="noStrike" dirty="0">
                          <a:solidFill>
                            <a:srgbClr val="000000"/>
                          </a:solidFill>
                          <a:effectLst/>
                          <a:latin typeface="Arial" panose="020B0604020202020204" pitchFamily="34" charset="0"/>
                          <a:ea typeface="宋体" panose="02010600030101010101" pitchFamily="2" charset="-122"/>
                        </a:rPr>
                        <a:t>Over ECM-13.0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algn="ctr" fontAlgn="ctr"/>
                      <a:endParaRPr lang="en-US" sz="1050" b="1" i="0" u="none" strike="noStrike" dirty="0">
                        <a:solidFill>
                          <a:srgbClr val="000000"/>
                        </a:solidFill>
                        <a:effectLst/>
                        <a:latin typeface="Arial" panose="020B0604020202020204" pitchFamily="34"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1050" b="1" i="0" u="none" strike="noStrike" dirty="0">
                        <a:solidFill>
                          <a:srgbClr val="000000"/>
                        </a:solidFill>
                        <a:effectLst/>
                        <a:latin typeface="Arial" panose="020B0604020202020204" pitchFamily="34"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50" b="1" i="0" u="none" strike="noStrike" dirty="0">
                          <a:solidFill>
                            <a:srgbClr val="000000"/>
                          </a:solidFill>
                          <a:effectLst/>
                          <a:latin typeface="Arial" panose="020B0604020202020204" pitchFamily="34" charset="0"/>
                          <a:ea typeface="宋体" panose="02010600030101010101" pitchFamily="2" charset="-122"/>
                        </a:rPr>
                        <a:t>Over EE2-2.7a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09201326"/>
                  </a:ext>
                </a:extLst>
              </a:tr>
              <a:tr h="214787">
                <a:tc>
                  <a:txBody>
                    <a:bodyPr/>
                    <a:lstStyle/>
                    <a:p>
                      <a:pPr algn="ctr" fontAlgn="ctr"/>
                      <a:endParaRPr lang="zh-CN" altLang="en-US" sz="1050" b="0" i="0" u="none" strike="noStrike">
                        <a:solidFill>
                          <a:srgbClr val="000000"/>
                        </a:solidFill>
                        <a:effectLst/>
                        <a:latin typeface="Arial" panose="020B0604020202020204" pitchFamily="34" charset="0"/>
                        <a:ea typeface="宋体" panose="02010600030101010101" pitchFamily="2" charset="-122"/>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a:solidFill>
                            <a:srgbClr val="000000"/>
                          </a:solidFill>
                          <a:effectLst/>
                          <a:latin typeface="Arial" panose="020B0604020202020204" pitchFamily="34" charset="0"/>
                          <a:ea typeface="宋体" panose="02010600030101010101" pitchFamily="2" charset="-122"/>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a:solidFill>
                            <a:srgbClr val="000000"/>
                          </a:solidFill>
                          <a:effectLst/>
                          <a:latin typeface="Arial" panose="020B0604020202020204" pitchFamily="34" charset="0"/>
                          <a:ea typeface="宋体" panose="02010600030101010101" pitchFamily="2" charset="-122"/>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a:solidFill>
                            <a:srgbClr val="000000"/>
                          </a:solidFill>
                          <a:effectLst/>
                          <a:latin typeface="Arial" panose="020B0604020202020204" pitchFamily="34" charset="0"/>
                          <a:ea typeface="宋体" panose="02010600030101010101" pitchFamily="2" charset="-122"/>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err="1">
                          <a:solidFill>
                            <a:srgbClr val="000000"/>
                          </a:solidFill>
                          <a:effectLst/>
                          <a:latin typeface="Arial" panose="020B0604020202020204" pitchFamily="34" charset="0"/>
                          <a:ea typeface="宋体" panose="02010600030101010101" pitchFamily="2" charset="-122"/>
                        </a:rPr>
                        <a:t>EncT</a:t>
                      </a:r>
                      <a:endParaRPr lang="en-US" sz="1050" b="0" i="0" u="none" strike="noStrike" dirty="0">
                        <a:solidFill>
                          <a:srgbClr val="000000"/>
                        </a:solidFill>
                        <a:effectLst/>
                        <a:latin typeface="Arial" panose="020B0604020202020204" pitchFamily="34" charset="0"/>
                        <a:ea typeface="宋体" panose="02010600030101010101" pitchFamily="2" charset="-122"/>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err="1">
                          <a:solidFill>
                            <a:srgbClr val="000000"/>
                          </a:solidFill>
                          <a:effectLst/>
                          <a:latin typeface="Arial" panose="020B0604020202020204" pitchFamily="34" charset="0"/>
                          <a:ea typeface="宋体" panose="02010600030101010101" pitchFamily="2" charset="-122"/>
                        </a:rPr>
                        <a:t>DecT</a:t>
                      </a:r>
                      <a:endParaRPr lang="en-US" sz="1050" b="0" i="0" u="none" strike="noStrike" dirty="0">
                        <a:solidFill>
                          <a:srgbClr val="000000"/>
                        </a:solidFill>
                        <a:effectLst/>
                        <a:latin typeface="Arial" panose="020B0604020202020204" pitchFamily="34" charset="0"/>
                        <a:ea typeface="宋体" panose="02010600030101010101" pitchFamily="2" charset="-122"/>
                      </a:endParaRPr>
                    </a:p>
                  </a:txBody>
                  <a:tcPr marL="9525" marR="9525" marT="9525"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50" b="0" i="0" u="none" strike="noStrike" kern="1200" dirty="0" err="1">
                          <a:solidFill>
                            <a:srgbClr val="000000"/>
                          </a:solidFill>
                          <a:effectLst/>
                          <a:latin typeface="Arial" panose="020B0604020202020204" pitchFamily="34" charset="0"/>
                          <a:ea typeface="宋体" panose="02010600030101010101" pitchFamily="2" charset="-122"/>
                          <a:cs typeface="+mn-cs"/>
                        </a:rPr>
                        <a:t>EncVm</a:t>
                      </a:r>
                      <a:endParaRPr lang="en-US" sz="105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50" b="0" i="0" u="none" strike="noStrike" kern="1200" dirty="0" err="1">
                          <a:solidFill>
                            <a:srgbClr val="000000"/>
                          </a:solidFill>
                          <a:effectLst/>
                          <a:latin typeface="Arial" panose="020B0604020202020204" pitchFamily="34" charset="0"/>
                          <a:ea typeface="宋体" panose="02010600030101010101" pitchFamily="2" charset="-122"/>
                          <a:cs typeface="+mn-cs"/>
                        </a:rPr>
                        <a:t>DecVm</a:t>
                      </a:r>
                      <a:endParaRPr lang="en-US" sz="105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50" b="0" i="0" u="none" strike="noStrike" kern="1200" dirty="0">
                          <a:solidFill>
                            <a:srgbClr val="000000"/>
                          </a:solidFill>
                          <a:effectLst/>
                          <a:latin typeface="Arial" panose="020B0604020202020204" pitchFamily="34" charset="0"/>
                          <a:ea typeface="宋体" panose="02010600030101010101" pitchFamily="2" charset="-122"/>
                          <a:cs typeface="+mn-cs"/>
                        </a:rPr>
                        <a:t>Y</a:t>
                      </a:r>
                    </a:p>
                  </a:txBody>
                  <a:tcPr marL="9525" marR="9525" marT="9525" marB="0" anchor="ctr">
                    <a:lnL w="1270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50" b="0" i="0" u="none" strike="noStrike" kern="1200">
                          <a:solidFill>
                            <a:srgbClr val="000000"/>
                          </a:solidFill>
                          <a:effectLst/>
                          <a:latin typeface="Arial" panose="020B0604020202020204" pitchFamily="34" charset="0"/>
                          <a:ea typeface="宋体" panose="02010600030101010101" pitchFamily="2" charset="-122"/>
                          <a:cs typeface="+mn-cs"/>
                        </a:rPr>
                        <a:t>U</a:t>
                      </a:r>
                    </a:p>
                  </a:txBody>
                  <a:tcPr marL="9525" marR="9525" marT="9525" marB="0" anchor="ctr">
                    <a:lnL>
                      <a:noFill/>
                    </a:lnL>
                    <a:lnR w="6350" cap="flat" cmpd="sng" algn="ctr">
                      <a:no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50" b="0" i="0" u="none" strike="noStrike" kern="1200" dirty="0">
                          <a:solidFill>
                            <a:srgbClr val="000000"/>
                          </a:solidFill>
                          <a:effectLst/>
                          <a:latin typeface="Arial" panose="020B0604020202020204" pitchFamily="34" charset="0"/>
                          <a:ea typeface="宋体" panose="02010600030101010101" pitchFamily="2" charset="-122"/>
                          <a:cs typeface="+mn-cs"/>
                        </a:rPr>
                        <a:t>V</a:t>
                      </a:r>
                    </a:p>
                  </a:txBody>
                  <a:tcPr marL="9525" marR="9525" marT="9525"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70539123"/>
                  </a:ext>
                </a:extLst>
              </a:tr>
              <a:tr h="214787">
                <a:tc>
                  <a:txBody>
                    <a:bodyPr/>
                    <a:lstStyle/>
                    <a:p>
                      <a:pPr algn="ctr" fontAlgn="ctr"/>
                      <a:r>
                        <a:rPr lang="en-US" sz="1050" b="0" i="0" u="none" strike="noStrike">
                          <a:solidFill>
                            <a:srgbClr val="000000"/>
                          </a:solidFill>
                          <a:effectLst/>
                          <a:latin typeface="Arial" panose="020B0604020202020204" pitchFamily="34" charset="0"/>
                          <a:ea typeface="宋体" panose="02010600030101010101" pitchFamily="2" charset="-122"/>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-0.17%</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-0.11%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-0.10%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103.7%</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108.0%</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100.8%</a:t>
                      </a: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100.5%</a:t>
                      </a: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-0.09%</a:t>
                      </a:r>
                    </a:p>
                  </a:txBody>
                  <a:tcPr marL="7620" marR="7620" marT="7620" marB="0" anchor="ctr">
                    <a:lnL w="1270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-0.10%</a:t>
                      </a:r>
                    </a:p>
                  </a:txBody>
                  <a:tcPr marL="7620" marR="7620" marT="7620" marB="0" anchor="ctr">
                    <a:lnL>
                      <a:noFill/>
                    </a:lnL>
                    <a:lnR w="635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-0.10%</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565404792"/>
                  </a:ext>
                </a:extLst>
              </a:tr>
              <a:tr h="214787">
                <a:tc>
                  <a:txBody>
                    <a:bodyPr/>
                    <a:lstStyle/>
                    <a:p>
                      <a:pPr algn="ctr" fontAlgn="ctr"/>
                      <a:r>
                        <a:rPr lang="en-US" sz="1050" b="0" i="0" u="none" strike="noStrike">
                          <a:solidFill>
                            <a:srgbClr val="000000"/>
                          </a:solidFill>
                          <a:effectLst/>
                          <a:latin typeface="Arial" panose="020B0604020202020204" pitchFamily="34" charset="0"/>
                          <a:ea typeface="宋体" panose="02010600030101010101" pitchFamily="2" charset="-122"/>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-0.12%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-0.01%</a:t>
                      </a:r>
                    </a:p>
                  </a:txBody>
                  <a:tcPr marL="7620" marR="7620" marT="7620" marB="0" anchor="ctr">
                    <a:lnL>
                      <a:noFill/>
                    </a:lnL>
                    <a:lnR>
                      <a:noFill/>
                    </a:lnR>
                    <a:lnT>
                      <a:noFill/>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103.1%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107.1%</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100.7%</a:t>
                      </a: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100.6%</a:t>
                      </a: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-0.07%</a:t>
                      </a:r>
                    </a:p>
                  </a:txBody>
                  <a:tcPr marL="7620" marR="7620" marT="7620" marB="0" anchor="ctr">
                    <a:lnL w="1270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0.03%</a:t>
                      </a:r>
                    </a:p>
                  </a:txBody>
                  <a:tcPr marL="7620" marR="7620" marT="7620" marB="0" anchor="ctr">
                    <a:lnL>
                      <a:noFill/>
                    </a:lnL>
                    <a:lnR w="6350" cap="flat" cmpd="sng" algn="ctr">
                      <a:no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-0.02%</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719763320"/>
                  </a:ext>
                </a:extLst>
              </a:tr>
              <a:tr h="214787">
                <a:tc>
                  <a:txBody>
                    <a:bodyPr/>
                    <a:lstStyle/>
                    <a:p>
                      <a:pPr algn="ctr" fontAlgn="ctr"/>
                      <a:r>
                        <a:rPr lang="en-US" sz="1050" b="0" i="0" u="none" strike="noStrike">
                          <a:solidFill>
                            <a:srgbClr val="000000"/>
                          </a:solidFill>
                          <a:effectLst/>
                          <a:latin typeface="Arial" panose="020B0604020202020204" pitchFamily="34" charset="0"/>
                          <a:ea typeface="宋体" panose="02010600030101010101" pitchFamily="2" charset="-122"/>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-0.12%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-0.05%</a:t>
                      </a:r>
                    </a:p>
                  </a:txBody>
                  <a:tcPr marL="7620" marR="7620" marT="7620" marB="0" anchor="ctr">
                    <a:lnL>
                      <a:noFill/>
                    </a:lnL>
                    <a:lnR>
                      <a:noFill/>
                    </a:lnR>
                    <a:lnT>
                      <a:noFill/>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-0.21%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102.6%</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107.7%</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102.3%</a:t>
                      </a: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100.5%</a:t>
                      </a: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-0.08%</a:t>
                      </a:r>
                    </a:p>
                  </a:txBody>
                  <a:tcPr marL="9525" marR="9525" marT="9525" marB="0" anchor="ctr">
                    <a:lnL w="1270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0.00%</a:t>
                      </a:r>
                    </a:p>
                  </a:txBody>
                  <a:tcPr marL="9525" marR="9525" marT="9525" marB="0" anchor="ctr">
                    <a:lnL>
                      <a:noFill/>
                    </a:lnL>
                    <a:lnR w="6350" cap="flat" cmpd="sng" algn="ctr">
                      <a:no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-0.16%</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036637294"/>
                  </a:ext>
                </a:extLst>
              </a:tr>
              <a:tr h="214787">
                <a:tc>
                  <a:txBody>
                    <a:bodyPr/>
                    <a:lstStyle/>
                    <a:p>
                      <a:pPr algn="ctr" fontAlgn="ctr"/>
                      <a:r>
                        <a:rPr lang="en-US" sz="1050" b="0" i="0" u="none" strike="noStrike">
                          <a:solidFill>
                            <a:srgbClr val="000000"/>
                          </a:solidFill>
                          <a:effectLst/>
                          <a:latin typeface="Arial" panose="020B0604020202020204" pitchFamily="34" charset="0"/>
                          <a:ea typeface="宋体" panose="02010600030101010101" pitchFamily="2" charset="-122"/>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050" b="0" i="0" u="none" strike="noStrike" dirty="0">
                          <a:solidFill>
                            <a:srgbClr val="000000"/>
                          </a:solidFill>
                          <a:effectLst/>
                          <a:latin typeface="Arial" panose="020B0604020202020204" pitchFamily="34" charset="0"/>
                          <a:ea typeface="宋体" panose="02010600030101010101" pitchFamily="2" charset="-122"/>
                        </a:rPr>
                        <a:t>-0.09%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050" b="0" i="0" u="none" strike="noStrike" dirty="0">
                          <a:solidFill>
                            <a:srgbClr val="000000"/>
                          </a:solidFill>
                          <a:effectLst/>
                          <a:latin typeface="Arial" panose="020B0604020202020204" pitchFamily="34" charset="0"/>
                          <a:ea typeface="宋体" panose="02010600030101010101" pitchFamily="2" charset="-122"/>
                        </a:rPr>
                        <a:t>-0.06%</a:t>
                      </a:r>
                    </a:p>
                  </a:txBody>
                  <a:tcPr marL="9525" marR="9525" marT="9525" marB="0" anchor="ctr">
                    <a:lnL>
                      <a:noFill/>
                    </a:lnL>
                    <a:lnR>
                      <a:noFill/>
                    </a:lnR>
                    <a:lnT>
                      <a:noFill/>
                    </a:lnT>
                    <a:lnB>
                      <a:noFill/>
                    </a:lnB>
                  </a:tcPr>
                </a:tc>
                <a:tc>
                  <a:txBody>
                    <a:bodyPr/>
                    <a:lstStyle/>
                    <a:p>
                      <a:pPr algn="ctr" fontAlgn="ctr"/>
                      <a:r>
                        <a:rPr lang="en-US" altLang="zh-CN" sz="1050" b="0" i="0" u="none" strike="noStrike" dirty="0">
                          <a:solidFill>
                            <a:srgbClr val="000000"/>
                          </a:solidFill>
                          <a:effectLst/>
                          <a:latin typeface="Arial" panose="020B0604020202020204" pitchFamily="34" charset="0"/>
                          <a:ea typeface="宋体" panose="02010600030101010101" pitchFamily="2" charset="-122"/>
                        </a:rPr>
                        <a:t>0.04%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050" b="0" i="0" u="none" strike="noStrike">
                          <a:solidFill>
                            <a:srgbClr val="000000"/>
                          </a:solidFill>
                          <a:effectLst/>
                          <a:latin typeface="Arial" panose="020B0604020202020204" pitchFamily="34" charset="0"/>
                          <a:ea typeface="宋体" panose="02010600030101010101" pitchFamily="2" charset="-122"/>
                        </a:rPr>
                        <a:t>102.6%</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050" b="0" i="0" u="none" strike="noStrike" dirty="0">
                          <a:solidFill>
                            <a:srgbClr val="000000"/>
                          </a:solidFill>
                          <a:effectLst/>
                          <a:latin typeface="Arial" panose="020B0604020202020204" pitchFamily="34" charset="0"/>
                          <a:ea typeface="宋体" panose="02010600030101010101" pitchFamily="2" charset="-122"/>
                        </a:rPr>
                        <a:t>107.5%</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100.4%</a:t>
                      </a:r>
                    </a:p>
                  </a:txBody>
                  <a:tcPr marL="9525" marR="9525" marT="9525"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100.4%</a:t>
                      </a:r>
                    </a:p>
                  </a:txBody>
                  <a:tcPr marL="9525" marR="9525" marT="9525"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-0.08%</a:t>
                      </a:r>
                    </a:p>
                  </a:txBody>
                  <a:tcPr marL="9525" marR="9525" marT="9525" marB="0" anchor="ctr">
                    <a:lnL w="1270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-0.02%</a:t>
                      </a:r>
                    </a:p>
                  </a:txBody>
                  <a:tcPr marL="9525" marR="9525" marT="9525" marB="0" anchor="ctr">
                    <a:lnL>
                      <a:noFill/>
                    </a:lnL>
                    <a:lnR w="6350" cap="flat" cmpd="sng" algn="ctr">
                      <a:no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0.03%</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981110140"/>
                  </a:ext>
                </a:extLst>
              </a:tr>
              <a:tr h="214787">
                <a:tc>
                  <a:txBody>
                    <a:bodyPr/>
                    <a:lstStyle/>
                    <a:p>
                      <a:pPr algn="ctr" fontAlgn="ctr"/>
                      <a:r>
                        <a:rPr lang="en-US" sz="1050" b="0" i="0" u="none" strike="noStrike">
                          <a:solidFill>
                            <a:srgbClr val="000000"/>
                          </a:solidFill>
                          <a:effectLst/>
                          <a:latin typeface="Arial" panose="020B0604020202020204" pitchFamily="34" charset="0"/>
                          <a:ea typeface="宋体" panose="02010600030101010101" pitchFamily="2" charset="-122"/>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solidFill>
                            <a:srgbClr val="000000"/>
                          </a:solidFill>
                          <a:effectLst/>
                          <a:latin typeface="Arial" panose="020B0604020202020204" pitchFamily="34" charset="0"/>
                          <a:ea typeface="宋体" panose="02010600030101010101" pitchFamily="2" charset="-122"/>
                        </a:rPr>
                        <a:t>-0.26%</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a:solidFill>
                            <a:srgbClr val="000000"/>
                          </a:solidFill>
                          <a:effectLst/>
                          <a:latin typeface="Arial" panose="020B0604020202020204" pitchFamily="34" charset="0"/>
                          <a:ea typeface="宋体" panose="02010600030101010101" pitchFamily="2" charset="-122"/>
                        </a:rPr>
                        <a:t>-0.25%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solidFill>
                            <a:srgbClr val="000000"/>
                          </a:solidFill>
                          <a:effectLst/>
                          <a:latin typeface="Arial" panose="020B0604020202020204" pitchFamily="34" charset="0"/>
                          <a:ea typeface="宋体" panose="02010600030101010101" pitchFamily="2" charset="-122"/>
                        </a:rPr>
                        <a:t>-0.27%</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solidFill>
                            <a:srgbClr val="000000"/>
                          </a:solidFill>
                          <a:effectLst/>
                          <a:latin typeface="Arial" panose="020B0604020202020204" pitchFamily="34" charset="0"/>
                          <a:ea typeface="宋体" panose="02010600030101010101" pitchFamily="2" charset="-122"/>
                        </a:rPr>
                        <a:t>104.4%</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050" b="0" i="0" u="none" strike="noStrike" dirty="0">
                          <a:solidFill>
                            <a:srgbClr val="000000"/>
                          </a:solidFill>
                          <a:effectLst/>
                          <a:latin typeface="Arial" panose="020B0604020202020204" pitchFamily="34" charset="0"/>
                          <a:ea typeface="宋体" panose="02010600030101010101" pitchFamily="2" charset="-122"/>
                        </a:rPr>
                        <a:t>106.5%</a:t>
                      </a:r>
                    </a:p>
                  </a:txBody>
                  <a:tcPr marL="9525" marR="9525" marT="9525"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100.3%</a:t>
                      </a:r>
                    </a:p>
                  </a:txBody>
                  <a:tcPr marL="9525" marR="9525" marT="9525"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100.3%</a:t>
                      </a:r>
                    </a:p>
                  </a:txBody>
                  <a:tcPr marL="9525" marR="9525" marT="9525"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-0.19%</a:t>
                      </a:r>
                    </a:p>
                  </a:txBody>
                  <a:tcPr marL="9525" marR="9525" marT="9525" marB="0" anchor="ctr">
                    <a:lnL w="1270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-0.35%</a:t>
                      </a:r>
                    </a:p>
                  </a:txBody>
                  <a:tcPr marL="9525" marR="9525" marT="9525" marB="0" anchor="ctr">
                    <a:lnL>
                      <a:noFill/>
                    </a:lnL>
                    <a:lnR w="6350" cap="flat" cmpd="sng" algn="ctr">
                      <a:no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-0.32%</a:t>
                      </a:r>
                    </a:p>
                  </a:txBody>
                  <a:tcPr marL="9525" marR="9525" marT="9525"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8361480"/>
                  </a:ext>
                </a:extLst>
              </a:tr>
              <a:tr h="214787">
                <a:tc>
                  <a:txBody>
                    <a:bodyPr/>
                    <a:lstStyle/>
                    <a:p>
                      <a:pPr algn="ctr" fontAlgn="ctr"/>
                      <a:r>
                        <a:rPr lang="en-US" sz="1050" b="1" i="0" u="none" strike="noStrike">
                          <a:solidFill>
                            <a:srgbClr val="000000"/>
                          </a:solidFill>
                          <a:effectLst/>
                          <a:latin typeface="Arial" panose="020B0604020202020204" pitchFamily="34" charset="0"/>
                          <a:ea typeface="宋体" panose="02010600030101010101" pitchFamily="2" charset="-122"/>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-0.14%</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-0.09%</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-0.11%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103.2%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107.4%</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101.0%</a:t>
                      </a: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100.5%</a:t>
                      </a: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-0.10%</a:t>
                      </a:r>
                    </a:p>
                  </a:txBody>
                  <a:tcPr marL="7620" marR="7620" marT="7620" marB="0" anchor="ctr">
                    <a:lnL w="1270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-0.07%</a:t>
                      </a:r>
                    </a:p>
                  </a:txBody>
                  <a:tcPr marL="7620" marR="7620" marT="7620" marB="0" anchor="ctr">
                    <a:lnL>
                      <a:noFill/>
                    </a:lnL>
                    <a:lnR w="635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-0.11%</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5472721"/>
                  </a:ext>
                </a:extLst>
              </a:tr>
              <a:tr h="214787">
                <a:tc>
                  <a:txBody>
                    <a:bodyPr/>
                    <a:lstStyle/>
                    <a:p>
                      <a:pPr algn="ctr" fontAlgn="ctr"/>
                      <a:r>
                        <a:rPr lang="en-US" sz="1050" b="0" i="0" u="none" strike="noStrike">
                          <a:solidFill>
                            <a:srgbClr val="000000"/>
                          </a:solidFill>
                          <a:effectLst/>
                          <a:latin typeface="Arial" panose="020B0604020202020204" pitchFamily="34" charset="0"/>
                          <a:ea typeface="宋体" panose="02010600030101010101" pitchFamily="2" charset="-122"/>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-0.04%</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0.07%</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-0.18%</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102.5%</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105.0%</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100.4%</a:t>
                      </a: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100.3%</a:t>
                      </a: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-0.06%</a:t>
                      </a:r>
                    </a:p>
                  </a:txBody>
                  <a:tcPr marL="7620" marR="7620" marT="7620" marB="0" anchor="ctr">
                    <a:lnL w="1270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0.04%</a:t>
                      </a:r>
                    </a:p>
                  </a:txBody>
                  <a:tcPr marL="7620" marR="7620" marT="7620" marB="0" anchor="ctr">
                    <a:lnL>
                      <a:noFill/>
                    </a:lnL>
                    <a:lnR w="635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-0.20%</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7470705"/>
                  </a:ext>
                </a:extLst>
              </a:tr>
            </a:tbl>
          </a:graphicData>
        </a:graphic>
      </p:graphicFrame>
      <p:graphicFrame>
        <p:nvGraphicFramePr>
          <p:cNvPr id="7" name="表格 6">
            <a:extLst>
              <a:ext uri="{FF2B5EF4-FFF2-40B4-BE49-F238E27FC236}">
                <a16:creationId xmlns:a16="http://schemas.microsoft.com/office/drawing/2014/main" id="{B5CD12F6-711F-46F2-90B5-45901043EADD}"/>
              </a:ext>
            </a:extLst>
          </p:cNvPr>
          <p:cNvGraphicFramePr>
            <a:graphicFrameLocks noGrp="1"/>
          </p:cNvGraphicFramePr>
          <p:nvPr>
            <p:extLst>
              <p:ext uri="{D42A27DB-BD31-4B8C-83A1-F6EECF244321}">
                <p14:modId xmlns:p14="http://schemas.microsoft.com/office/powerpoint/2010/main" val="2150071758"/>
              </p:ext>
            </p:extLst>
          </p:nvPr>
        </p:nvGraphicFramePr>
        <p:xfrm>
          <a:off x="1760304" y="1408847"/>
          <a:ext cx="6140819" cy="2147874"/>
        </p:xfrm>
        <a:graphic>
          <a:graphicData uri="http://schemas.openxmlformats.org/drawingml/2006/table">
            <a:tbl>
              <a:tblPr/>
              <a:tblGrid>
                <a:gridCol w="772613">
                  <a:extLst>
                    <a:ext uri="{9D8B030D-6E8A-4147-A177-3AD203B41FA5}">
                      <a16:colId xmlns:a16="http://schemas.microsoft.com/office/drawing/2014/main" val="3653854501"/>
                    </a:ext>
                  </a:extLst>
                </a:gridCol>
                <a:gridCol w="765325">
                  <a:extLst>
                    <a:ext uri="{9D8B030D-6E8A-4147-A177-3AD203B41FA5}">
                      <a16:colId xmlns:a16="http://schemas.microsoft.com/office/drawing/2014/main" val="2401460316"/>
                    </a:ext>
                  </a:extLst>
                </a:gridCol>
                <a:gridCol w="765325">
                  <a:extLst>
                    <a:ext uri="{9D8B030D-6E8A-4147-A177-3AD203B41FA5}">
                      <a16:colId xmlns:a16="http://schemas.microsoft.com/office/drawing/2014/main" val="3077956294"/>
                    </a:ext>
                  </a:extLst>
                </a:gridCol>
                <a:gridCol w="765325">
                  <a:extLst>
                    <a:ext uri="{9D8B030D-6E8A-4147-A177-3AD203B41FA5}">
                      <a16:colId xmlns:a16="http://schemas.microsoft.com/office/drawing/2014/main" val="3686439223"/>
                    </a:ext>
                  </a:extLst>
                </a:gridCol>
                <a:gridCol w="765325">
                  <a:extLst>
                    <a:ext uri="{9D8B030D-6E8A-4147-A177-3AD203B41FA5}">
                      <a16:colId xmlns:a16="http://schemas.microsoft.com/office/drawing/2014/main" val="1371669580"/>
                    </a:ext>
                  </a:extLst>
                </a:gridCol>
                <a:gridCol w="765325">
                  <a:extLst>
                    <a:ext uri="{9D8B030D-6E8A-4147-A177-3AD203B41FA5}">
                      <a16:colId xmlns:a16="http://schemas.microsoft.com/office/drawing/2014/main" val="2308036345"/>
                    </a:ext>
                  </a:extLst>
                </a:gridCol>
                <a:gridCol w="765325">
                  <a:extLst>
                    <a:ext uri="{9D8B030D-6E8A-4147-A177-3AD203B41FA5}">
                      <a16:colId xmlns:a16="http://schemas.microsoft.com/office/drawing/2014/main" val="3695809923"/>
                    </a:ext>
                  </a:extLst>
                </a:gridCol>
                <a:gridCol w="776256">
                  <a:extLst>
                    <a:ext uri="{9D8B030D-6E8A-4147-A177-3AD203B41FA5}">
                      <a16:colId xmlns:a16="http://schemas.microsoft.com/office/drawing/2014/main" val="4271714885"/>
                    </a:ext>
                  </a:extLst>
                </a:gridCol>
              </a:tblGrid>
              <a:tr h="199317">
                <a:tc>
                  <a:txBody>
                    <a:bodyPr/>
                    <a:lstStyle/>
                    <a:p>
                      <a:pPr algn="ctr" fontAlgn="ctr"/>
                      <a:endParaRPr lang="zh-CN" altLang="en-US" sz="1050" b="0" i="0" u="none" strike="noStrike">
                        <a:solidFill>
                          <a:srgbClr val="000000"/>
                        </a:solidFill>
                        <a:effectLst/>
                        <a:latin typeface="Arial" panose="020B0604020202020204" pitchFamily="34" charset="0"/>
                        <a:ea typeface="宋体" panose="02010600030101010101" pitchFamily="2" charset="-122"/>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7">
                  <a:txBody>
                    <a:bodyPr/>
                    <a:lstStyle/>
                    <a:p>
                      <a:pPr algn="ctr" fontAlgn="ctr"/>
                      <a:r>
                        <a:rPr lang="en-US" sz="1050" b="1" i="0" u="none" strike="noStrike" dirty="0">
                          <a:solidFill>
                            <a:srgbClr val="000000"/>
                          </a:solidFill>
                          <a:effectLst/>
                          <a:latin typeface="Arial" panose="020B0604020202020204" pitchFamily="34" charset="0"/>
                          <a:ea typeface="宋体" panose="02010600030101010101" pitchFamily="2" charset="-122"/>
                        </a:rPr>
                        <a:t>All Intra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717309287"/>
                  </a:ext>
                </a:extLst>
              </a:tr>
              <a:tr h="199317">
                <a:tc>
                  <a:txBody>
                    <a:bodyPr/>
                    <a:lstStyle/>
                    <a:p>
                      <a:pPr algn="ctr" fontAlgn="ctr"/>
                      <a:endParaRPr lang="zh-CN" altLang="en-US" sz="1050" b="0" i="0" u="none" strike="noStrike">
                        <a:solidFill>
                          <a:srgbClr val="000000"/>
                        </a:solidFill>
                        <a:effectLst/>
                        <a:latin typeface="Arial" panose="020B0604020202020204" pitchFamily="34" charset="0"/>
                        <a:ea typeface="宋体" panose="02010600030101010101" pitchFamily="2" charset="-122"/>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7">
                  <a:txBody>
                    <a:bodyPr/>
                    <a:lstStyle/>
                    <a:p>
                      <a:pPr algn="ctr" fontAlgn="ctr"/>
                      <a:r>
                        <a:rPr lang="en-US" sz="1050" b="1" i="0" u="none" strike="noStrike" dirty="0">
                          <a:solidFill>
                            <a:srgbClr val="000000"/>
                          </a:solidFill>
                          <a:effectLst/>
                          <a:latin typeface="Arial" panose="020B0604020202020204" pitchFamily="34" charset="0"/>
                          <a:ea typeface="宋体" panose="02010600030101010101" pitchFamily="2" charset="-122"/>
                        </a:rPr>
                        <a:t>Over ECM-13.0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502395862"/>
                  </a:ext>
                </a:extLst>
              </a:tr>
              <a:tr h="354021">
                <a:tc>
                  <a:txBody>
                    <a:bodyPr/>
                    <a:lstStyle/>
                    <a:p>
                      <a:pPr algn="ctr" fontAlgn="ctr"/>
                      <a:endParaRPr lang="zh-CN" altLang="en-US" sz="1050" b="0" i="0" u="none" strike="noStrike">
                        <a:solidFill>
                          <a:srgbClr val="000000"/>
                        </a:solidFill>
                        <a:effectLst/>
                        <a:latin typeface="Arial" panose="020B0604020202020204" pitchFamily="34" charset="0"/>
                        <a:ea typeface="宋体" panose="02010600030101010101" pitchFamily="2" charset="-122"/>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50" b="0" i="0" u="none" strike="noStrike" kern="1200" dirty="0">
                          <a:solidFill>
                            <a:srgbClr val="000000"/>
                          </a:solidFill>
                          <a:effectLst/>
                          <a:latin typeface="Arial" panose="020B0604020202020204" pitchFamily="34" charset="0"/>
                          <a:ea typeface="宋体" panose="02010600030101010101" pitchFamily="2" charset="-122"/>
                          <a:cs typeface="+mn-cs"/>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50" b="0" i="0" u="none" strike="noStrike" kern="1200" dirty="0">
                          <a:solidFill>
                            <a:srgbClr val="000000"/>
                          </a:solidFill>
                          <a:effectLst/>
                          <a:latin typeface="Arial" panose="020B0604020202020204" pitchFamily="34" charset="0"/>
                          <a:ea typeface="宋体" panose="02010600030101010101" pitchFamily="2" charset="-122"/>
                          <a:cs typeface="+mn-cs"/>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50" b="0" i="0" u="none" strike="noStrike" kern="1200" dirty="0">
                          <a:solidFill>
                            <a:srgbClr val="000000"/>
                          </a:solidFill>
                          <a:effectLst/>
                          <a:latin typeface="Arial" panose="020B0604020202020204" pitchFamily="34" charset="0"/>
                          <a:ea typeface="宋体" panose="02010600030101010101" pitchFamily="2" charset="-122"/>
                          <a:cs typeface="+mn-cs"/>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50" b="0" i="0" u="none" strike="noStrike" kern="1200" dirty="0" err="1">
                          <a:solidFill>
                            <a:srgbClr val="000000"/>
                          </a:solidFill>
                          <a:effectLst/>
                          <a:latin typeface="Arial" panose="020B0604020202020204" pitchFamily="34" charset="0"/>
                          <a:ea typeface="宋体" panose="02010600030101010101" pitchFamily="2" charset="-122"/>
                          <a:cs typeface="+mn-cs"/>
                        </a:rPr>
                        <a:t>EncT</a:t>
                      </a:r>
                      <a:endParaRPr lang="en-US" sz="105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50" b="0" i="0" u="none" strike="noStrike" kern="1200" dirty="0" err="1">
                          <a:solidFill>
                            <a:srgbClr val="000000"/>
                          </a:solidFill>
                          <a:effectLst/>
                          <a:latin typeface="Arial" panose="020B0604020202020204" pitchFamily="34" charset="0"/>
                          <a:ea typeface="宋体" panose="02010600030101010101" pitchFamily="2" charset="-122"/>
                          <a:cs typeface="+mn-cs"/>
                        </a:rPr>
                        <a:t>DecT</a:t>
                      </a:r>
                      <a:endParaRPr lang="en-US" sz="105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50" b="0" i="0" u="none" strike="noStrike" kern="1200" dirty="0" err="1">
                          <a:solidFill>
                            <a:srgbClr val="000000"/>
                          </a:solidFill>
                          <a:effectLst/>
                          <a:latin typeface="Arial" panose="020B0604020202020204" pitchFamily="34" charset="0"/>
                          <a:ea typeface="宋体" panose="02010600030101010101" pitchFamily="2" charset="-122"/>
                          <a:cs typeface="+mn-cs"/>
                        </a:rPr>
                        <a:t>EncVm</a:t>
                      </a:r>
                      <a:endParaRPr lang="en-US" sz="105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50" b="0" i="0" u="none" strike="noStrike" kern="1200" dirty="0" err="1">
                          <a:solidFill>
                            <a:srgbClr val="000000"/>
                          </a:solidFill>
                          <a:effectLst/>
                          <a:latin typeface="Arial" panose="020B0604020202020204" pitchFamily="34" charset="0"/>
                          <a:ea typeface="宋体" panose="02010600030101010101" pitchFamily="2" charset="-122"/>
                          <a:cs typeface="+mn-cs"/>
                        </a:rPr>
                        <a:t>DecVm</a:t>
                      </a:r>
                      <a:endParaRPr lang="en-US" sz="105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5618949"/>
                  </a:ext>
                </a:extLst>
              </a:tr>
              <a:tr h="199317">
                <a:tc>
                  <a:txBody>
                    <a:bodyPr/>
                    <a:lstStyle/>
                    <a:p>
                      <a:pPr algn="ctr" fontAlgn="ctr"/>
                      <a:r>
                        <a:rPr lang="en-US" sz="1050" b="0" i="0" u="none" strike="noStrike">
                          <a:solidFill>
                            <a:srgbClr val="000000"/>
                          </a:solidFill>
                          <a:effectLst/>
                          <a:latin typeface="Arial" panose="020B0604020202020204" pitchFamily="34" charset="0"/>
                          <a:ea typeface="宋体" panose="02010600030101010101" pitchFamily="2" charset="-122"/>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-0.12%</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0.09%</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103.2%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105.6%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100.2%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100.5%</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578247741"/>
                  </a:ext>
                </a:extLst>
              </a:tr>
              <a:tr h="199317">
                <a:tc>
                  <a:txBody>
                    <a:bodyPr/>
                    <a:lstStyle/>
                    <a:p>
                      <a:pPr algn="ctr" fontAlgn="ctr"/>
                      <a:r>
                        <a:rPr lang="en-US" sz="1050" b="0" i="0" u="none" strike="noStrike">
                          <a:solidFill>
                            <a:srgbClr val="000000"/>
                          </a:solidFill>
                          <a:effectLst/>
                          <a:latin typeface="Arial" panose="020B0604020202020204" pitchFamily="34" charset="0"/>
                          <a:ea typeface="宋体" panose="02010600030101010101" pitchFamily="2" charset="-122"/>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-0.04%</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-0.02%</a:t>
                      </a:r>
                    </a:p>
                  </a:txBody>
                  <a:tcPr marL="7620" marR="7620" marT="7620" marB="0" anchor="ctr">
                    <a:lnL>
                      <a:noFill/>
                    </a:lnL>
                    <a:lnR>
                      <a:noFill/>
                    </a:lnR>
                    <a:lnT>
                      <a:noFill/>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-0.06%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103.3%</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106.6%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99.9%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100.5%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72066963"/>
                  </a:ext>
                </a:extLst>
              </a:tr>
              <a:tr h="199317">
                <a:tc>
                  <a:txBody>
                    <a:bodyPr/>
                    <a:lstStyle/>
                    <a:p>
                      <a:pPr algn="ctr" fontAlgn="ctr"/>
                      <a:r>
                        <a:rPr lang="en-US" sz="1050" b="0" i="0" u="none" strike="noStrike">
                          <a:solidFill>
                            <a:srgbClr val="000000"/>
                          </a:solidFill>
                          <a:effectLst/>
                          <a:latin typeface="Arial" panose="020B0604020202020204" pitchFamily="34" charset="0"/>
                          <a:ea typeface="宋体" panose="02010600030101010101" pitchFamily="2" charset="-122"/>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-0.02%</a:t>
                      </a:r>
                    </a:p>
                  </a:txBody>
                  <a:tcPr marL="7620" marR="7620" marT="7620" marB="0" anchor="ctr">
                    <a:lnL>
                      <a:noFill/>
                    </a:lnL>
                    <a:lnR>
                      <a:noFill/>
                    </a:lnR>
                    <a:lnT>
                      <a:noFill/>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-0.20%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103.8%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106.1%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102.7%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100.5%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4110425"/>
                  </a:ext>
                </a:extLst>
              </a:tr>
              <a:tr h="199317">
                <a:tc>
                  <a:txBody>
                    <a:bodyPr/>
                    <a:lstStyle/>
                    <a:p>
                      <a:pPr algn="ctr" fontAlgn="ctr"/>
                      <a:r>
                        <a:rPr lang="en-US" sz="1050" b="0" i="0" u="none" strike="noStrike">
                          <a:solidFill>
                            <a:srgbClr val="000000"/>
                          </a:solidFill>
                          <a:effectLst/>
                          <a:latin typeface="Arial" panose="020B0604020202020204" pitchFamily="34" charset="0"/>
                          <a:ea typeface="宋体" panose="02010600030101010101" pitchFamily="2" charset="-122"/>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-0.06%</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-0.12%</a:t>
                      </a:r>
                    </a:p>
                  </a:txBody>
                  <a:tcPr marL="7620" marR="7620" marT="7620" marB="0" anchor="ctr">
                    <a:lnL>
                      <a:noFill/>
                    </a:lnL>
                    <a:lnR>
                      <a:noFill/>
                    </a:lnR>
                    <a:lnT>
                      <a:noFill/>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-0.03%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102.6%</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107.1%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100.4%</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100.4%</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90937558"/>
                  </a:ext>
                </a:extLst>
              </a:tr>
              <a:tr h="199317">
                <a:tc>
                  <a:txBody>
                    <a:bodyPr/>
                    <a:lstStyle/>
                    <a:p>
                      <a:pPr algn="ctr" fontAlgn="ctr"/>
                      <a:r>
                        <a:rPr lang="en-US" sz="1050" b="0" i="0" u="none" strike="noStrike">
                          <a:solidFill>
                            <a:srgbClr val="000000"/>
                          </a:solidFill>
                          <a:effectLst/>
                          <a:latin typeface="Arial" panose="020B0604020202020204" pitchFamily="34" charset="0"/>
                          <a:ea typeface="宋体" panose="02010600030101010101" pitchFamily="2" charset="-122"/>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-0.11%</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0.02%</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-0.14%</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103.1%</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104.5%</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100.3%</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100.3%</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4029759"/>
                  </a:ext>
                </a:extLst>
              </a:tr>
              <a:tr h="199317">
                <a:tc>
                  <a:txBody>
                    <a:bodyPr/>
                    <a:lstStyle/>
                    <a:p>
                      <a:pPr algn="ctr" fontAlgn="ctr"/>
                      <a:r>
                        <a:rPr lang="en-US" sz="1050" b="1" i="0" u="none" strike="noStrike">
                          <a:solidFill>
                            <a:srgbClr val="000000"/>
                          </a:solidFill>
                          <a:effectLst/>
                          <a:latin typeface="Arial" panose="020B0604020202020204" pitchFamily="34" charset="0"/>
                          <a:ea typeface="宋体" panose="02010600030101010101" pitchFamily="2" charset="-122"/>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-0.05%</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-0.05%</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-0.08%</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103.2%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106.0%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100.9%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100.4%</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0686472"/>
                  </a:ext>
                </a:extLst>
              </a:tr>
              <a:tr h="199317">
                <a:tc>
                  <a:txBody>
                    <a:bodyPr/>
                    <a:lstStyle/>
                    <a:p>
                      <a:pPr algn="ctr" fontAlgn="ctr"/>
                      <a:r>
                        <a:rPr lang="en-US" sz="1050" b="0" i="0" u="none" strike="noStrike" dirty="0">
                          <a:solidFill>
                            <a:srgbClr val="000000"/>
                          </a:solidFill>
                          <a:effectLst/>
                          <a:latin typeface="Arial" panose="020B0604020202020204" pitchFamily="34" charset="0"/>
                          <a:ea typeface="宋体" panose="02010600030101010101" pitchFamily="2" charset="-122"/>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-0.02%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-0.09%</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-0.05%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101.9%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a:solidFill>
                            <a:srgbClr val="000000"/>
                          </a:solidFill>
                          <a:effectLst/>
                          <a:latin typeface="Arial" panose="020B0604020202020204" pitchFamily="34" charset="0"/>
                          <a:ea typeface="宋体" panose="02010600030101010101" pitchFamily="2" charset="-122"/>
                          <a:cs typeface="+mn-cs"/>
                        </a:rPr>
                        <a:t>101.4%</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100.5%</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1050" b="0" i="0" u="none" strike="noStrike" kern="1200" dirty="0">
                          <a:solidFill>
                            <a:srgbClr val="000000"/>
                          </a:solidFill>
                          <a:effectLst/>
                          <a:latin typeface="Arial" panose="020B0604020202020204" pitchFamily="34" charset="0"/>
                          <a:ea typeface="宋体" panose="02010600030101010101" pitchFamily="2" charset="-122"/>
                          <a:cs typeface="+mn-cs"/>
                        </a:rPr>
                        <a:t>100.3%</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9832774"/>
                  </a:ext>
                </a:extLst>
              </a:tr>
            </a:tbl>
          </a:graphicData>
        </a:graphic>
      </p:graphicFrame>
    </p:spTree>
    <p:extLst>
      <p:ext uri="{BB962C8B-B14F-4D97-AF65-F5344CB8AC3E}">
        <p14:creationId xmlns:p14="http://schemas.microsoft.com/office/powerpoint/2010/main" val="26778998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19"/>
          <p:cNvSpPr txBox="1"/>
          <p:nvPr/>
        </p:nvSpPr>
        <p:spPr>
          <a:xfrm>
            <a:off x="229487" y="1111052"/>
            <a:ext cx="11107685" cy="3810812"/>
          </a:xfrm>
          <a:prstGeom prst="rect">
            <a:avLst/>
          </a:prstGeom>
        </p:spPr>
        <p:txBody>
          <a:bodyPr>
            <a:noAutofit/>
          </a:bodyPr>
          <a:lstStyle>
            <a:lvl1pPr marL="0" indent="0" algn="l" defTabSz="914400" rtl="0" eaLnBrk="1" latinLnBrk="0" hangingPunct="1">
              <a:lnSpc>
                <a:spcPct val="90000"/>
              </a:lnSpc>
              <a:spcBef>
                <a:spcPts val="1000"/>
              </a:spcBef>
              <a:buFont typeface="Arial" panose="020B0704020202090204" pitchFamily="34" charset="0"/>
              <a:buNone/>
              <a:defRPr sz="2500" b="0" i="0" kern="1200">
                <a:solidFill>
                  <a:srgbClr val="FAFAFA"/>
                </a:solidFill>
                <a:latin typeface="OPPO Sans 3.0 Medium" panose="00020600040101010101" pitchFamily="18" charset="-122"/>
                <a:ea typeface="OPPO Sans 3.0 Medium" panose="00020600040101010101" pitchFamily="18" charset="-122"/>
                <a:cs typeface="OPPO Sans 3.0 Medium" panose="00020600040101010101" pitchFamily="18" charset="-122"/>
              </a:defRPr>
            </a:lvl1pPr>
            <a:lvl2pPr marL="685800" indent="-228600" algn="l" defTabSz="914400" rtl="0" eaLnBrk="1" latinLnBrk="0" hangingPunct="1">
              <a:lnSpc>
                <a:spcPct val="90000"/>
              </a:lnSpc>
              <a:spcBef>
                <a:spcPts val="500"/>
              </a:spcBef>
              <a:buFont typeface="Arial" panose="020B07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9pPr>
          </a:lstStyle>
          <a:p>
            <a:pPr marL="285750" indent="-285750">
              <a:lnSpc>
                <a:spcPct val="200000"/>
              </a:lnSpc>
              <a:spcBef>
                <a:spcPts val="0"/>
              </a:spcBef>
              <a:buFont typeface="Arial" panose="020B0604020202020204" pitchFamily="34" charset="0"/>
              <a:buChar char="•"/>
            </a:pPr>
            <a:r>
              <a:rPr kumimoji="1" lang="en-US" altLang="zh-CN" sz="1800" dirty="0">
                <a:solidFill>
                  <a:srgbClr val="201F1C"/>
                </a:solidFill>
                <a:latin typeface="Arial" panose="020B0604020202020204" pitchFamily="34" charset="0"/>
                <a:ea typeface="OPPO Sans" pitchFamily="2" charset="-122"/>
                <a:cs typeface="Arial" panose="020B0604020202020204" pitchFamily="34" charset="0"/>
              </a:rPr>
              <a:t>This contribution proposes two improvements to EIP: </a:t>
            </a:r>
          </a:p>
          <a:p>
            <a:pPr marL="971550" lvl="1" indent="-285750">
              <a:lnSpc>
                <a:spcPct val="200000"/>
              </a:lnSpc>
              <a:spcBef>
                <a:spcPts val="0"/>
              </a:spcBef>
              <a:buFont typeface="Arial" panose="020B0604020202020204" pitchFamily="34" charset="0"/>
              <a:buChar char="•"/>
            </a:pPr>
            <a:r>
              <a:rPr kumimoji="1" lang="en-US" altLang="zh-CN" sz="1800" dirty="0">
                <a:solidFill>
                  <a:srgbClr val="201F1C"/>
                </a:solidFill>
                <a:latin typeface="Arial" panose="020B0604020202020204" pitchFamily="34" charset="0"/>
                <a:ea typeface="OPPO Sans" pitchFamily="2" charset="-122"/>
                <a:cs typeface="Arial" panose="020B0604020202020204" pitchFamily="34" charset="0"/>
              </a:rPr>
              <a:t>Multi-model EIP </a:t>
            </a:r>
          </a:p>
          <a:p>
            <a:pPr marL="971550" lvl="1" indent="-285750">
              <a:lnSpc>
                <a:spcPct val="200000"/>
              </a:lnSpc>
              <a:spcBef>
                <a:spcPts val="0"/>
              </a:spcBef>
              <a:buFont typeface="Arial" panose="020B0604020202020204" pitchFamily="34" charset="0"/>
              <a:buChar char="•"/>
            </a:pPr>
            <a:r>
              <a:rPr kumimoji="1" lang="en-US" altLang="zh-CN" sz="1800" dirty="0">
                <a:solidFill>
                  <a:srgbClr val="201F1C"/>
                </a:solidFill>
                <a:latin typeface="Arial" panose="020B0604020202020204" pitchFamily="34" charset="0"/>
                <a:ea typeface="OPPO Sans" pitchFamily="2" charset="-122"/>
                <a:cs typeface="Arial" panose="020B0604020202020204" pitchFamily="34" charset="0"/>
              </a:rPr>
              <a:t>Block vector-guided EIP</a:t>
            </a:r>
          </a:p>
          <a:p>
            <a:pPr marL="285750" indent="-285750">
              <a:lnSpc>
                <a:spcPct val="200000"/>
              </a:lnSpc>
              <a:spcBef>
                <a:spcPts val="0"/>
              </a:spcBef>
              <a:buFont typeface="Arial" panose="020B0604020202020204" pitchFamily="34" charset="0"/>
              <a:buChar char="•"/>
            </a:pPr>
            <a:r>
              <a:rPr kumimoji="1" lang="en-US" altLang="zh-CN" sz="1800" dirty="0">
                <a:solidFill>
                  <a:srgbClr val="201F1C"/>
                </a:solidFill>
                <a:latin typeface="Arial" panose="020B0604020202020204" pitchFamily="34" charset="0"/>
                <a:ea typeface="OPPO Sans" pitchFamily="2" charset="-122"/>
                <a:cs typeface="Arial" panose="020B0604020202020204" pitchFamily="34" charset="0"/>
              </a:rPr>
              <a:t>Average -0.05% </a:t>
            </a:r>
            <a:r>
              <a:rPr kumimoji="1" lang="en-US" altLang="zh-CN" sz="1800" dirty="0" err="1">
                <a:solidFill>
                  <a:srgbClr val="201F1C"/>
                </a:solidFill>
                <a:latin typeface="Arial" panose="020B0604020202020204" pitchFamily="34" charset="0"/>
                <a:ea typeface="OPPO Sans" pitchFamily="2" charset="-122"/>
                <a:cs typeface="Arial" panose="020B0604020202020204" pitchFamily="34" charset="0"/>
              </a:rPr>
              <a:t>luma</a:t>
            </a:r>
            <a:r>
              <a:rPr kumimoji="1" lang="en-US" altLang="zh-CN" sz="1800" dirty="0">
                <a:solidFill>
                  <a:srgbClr val="201F1C"/>
                </a:solidFill>
                <a:latin typeface="Arial" panose="020B0604020202020204" pitchFamily="34" charset="0"/>
                <a:ea typeface="OPPO Sans" pitchFamily="2" charset="-122"/>
                <a:cs typeface="Arial" panose="020B0604020202020204" pitchFamily="34" charset="0"/>
              </a:rPr>
              <a:t> AI gains on top of ECM-13.0 and -0.10% </a:t>
            </a:r>
            <a:r>
              <a:rPr kumimoji="1" lang="en-US" altLang="zh-CN" sz="1800" dirty="0" err="1">
                <a:solidFill>
                  <a:srgbClr val="201F1C"/>
                </a:solidFill>
                <a:latin typeface="Arial" panose="020B0604020202020204" pitchFamily="34" charset="0"/>
                <a:ea typeface="OPPO Sans" pitchFamily="2" charset="-122"/>
                <a:cs typeface="Arial" panose="020B0604020202020204" pitchFamily="34" charset="0"/>
              </a:rPr>
              <a:t>luma</a:t>
            </a:r>
            <a:r>
              <a:rPr kumimoji="1" lang="en-US" altLang="zh-CN" sz="1800" dirty="0">
                <a:solidFill>
                  <a:srgbClr val="201F1C"/>
                </a:solidFill>
                <a:latin typeface="Arial" panose="020B0604020202020204" pitchFamily="34" charset="0"/>
                <a:ea typeface="OPPO Sans" pitchFamily="2" charset="-122"/>
                <a:cs typeface="Arial" panose="020B0604020202020204" pitchFamily="34" charset="0"/>
              </a:rPr>
              <a:t> AI gains on top of EE2-2.7a</a:t>
            </a:r>
          </a:p>
          <a:p>
            <a:pPr marL="285750" indent="-285750">
              <a:lnSpc>
                <a:spcPct val="200000"/>
              </a:lnSpc>
              <a:spcBef>
                <a:spcPts val="0"/>
              </a:spcBef>
              <a:buFont typeface="Arial" panose="020B0604020202020204" pitchFamily="34" charset="0"/>
              <a:buChar char="•"/>
            </a:pPr>
            <a:r>
              <a:rPr kumimoji="1" lang="en-US" altLang="zh-CN" sz="1800" dirty="0">
                <a:solidFill>
                  <a:srgbClr val="201F1C"/>
                </a:solidFill>
                <a:latin typeface="Arial" panose="020B0604020202020204" pitchFamily="34" charset="0"/>
                <a:ea typeface="OPPO Sans" pitchFamily="2" charset="-122"/>
                <a:cs typeface="Arial" panose="020B0604020202020204" pitchFamily="34" charset="0"/>
              </a:rPr>
              <a:t>It is suggested to further study the proposed method in EE2.</a:t>
            </a:r>
          </a:p>
          <a:p>
            <a:pPr marL="285750" indent="-285750">
              <a:lnSpc>
                <a:spcPct val="200000"/>
              </a:lnSpc>
              <a:spcBef>
                <a:spcPts val="0"/>
              </a:spcBef>
              <a:buFont typeface="Arial" panose="020B0604020202020204" pitchFamily="34" charset="0"/>
              <a:buChar char="•"/>
            </a:pPr>
            <a:r>
              <a:rPr kumimoji="1" lang="en-US" altLang="zh-CN" sz="1800" dirty="0">
                <a:solidFill>
                  <a:srgbClr val="201F1C"/>
                </a:solidFill>
                <a:latin typeface="Arial" panose="020B0604020202020204" pitchFamily="34" charset="0"/>
                <a:ea typeface="OPPO Sans" pitchFamily="2" charset="-122"/>
                <a:cs typeface="Arial" panose="020B0604020202020204" pitchFamily="34" charset="0"/>
              </a:rPr>
              <a:t>Thanks to vivo for cross-checking!</a:t>
            </a:r>
          </a:p>
          <a:p>
            <a:pPr marL="285750" indent="-285750">
              <a:lnSpc>
                <a:spcPct val="150000"/>
              </a:lnSpc>
              <a:spcBef>
                <a:spcPts val="0"/>
              </a:spcBef>
              <a:buFont typeface="Arial" panose="020B0604020202020204" pitchFamily="34" charset="0"/>
              <a:buChar char="•"/>
            </a:pPr>
            <a:endParaRPr kumimoji="1" lang="en-US" altLang="zh-CN" sz="1800" dirty="0">
              <a:solidFill>
                <a:srgbClr val="201F1C"/>
              </a:solidFill>
              <a:latin typeface="Arial" panose="020B0604020202020204" pitchFamily="34" charset="0"/>
              <a:ea typeface="OPPO Sans" pitchFamily="2" charset="-122"/>
              <a:cs typeface="Arial" panose="020B0604020202020204" pitchFamily="34" charset="0"/>
            </a:endParaRPr>
          </a:p>
        </p:txBody>
      </p:sp>
      <p:sp>
        <p:nvSpPr>
          <p:cNvPr id="11" name="灯片编号占位符 10"/>
          <p:cNvSpPr>
            <a:spLocks noGrp="1"/>
          </p:cNvSpPr>
          <p:nvPr>
            <p:ph type="sldNum" sz="quarter" idx="4"/>
          </p:nvPr>
        </p:nvSpPr>
        <p:spPr/>
        <p:txBody>
          <a:bodyPr/>
          <a:lstStyle/>
          <a:p>
            <a:fld id="{745A082F-C6C3-8245-845A-6C44C9809FBB}" type="slidenum">
              <a:rPr kumimoji="1" lang="zh-CN" altLang="en-US" smtClean="0"/>
              <a:t>6</a:t>
            </a:fld>
            <a:endParaRPr kumimoji="1" lang="zh-CN" altLang="en-US" dirty="0"/>
          </a:p>
        </p:txBody>
      </p:sp>
      <p:sp>
        <p:nvSpPr>
          <p:cNvPr id="2" name="标题 1">
            <a:extLst>
              <a:ext uri="{FF2B5EF4-FFF2-40B4-BE49-F238E27FC236}">
                <a16:creationId xmlns:a16="http://schemas.microsoft.com/office/drawing/2014/main" id="{D0557908-670E-73FA-1F7E-A9F3099C41CC}"/>
              </a:ext>
            </a:extLst>
          </p:cNvPr>
          <p:cNvSpPr>
            <a:spLocks noGrp="1"/>
          </p:cNvSpPr>
          <p:nvPr>
            <p:ph type="title"/>
          </p:nvPr>
        </p:nvSpPr>
        <p:spPr/>
        <p:txBody>
          <a:bodyPr/>
          <a:lstStyle/>
          <a:p>
            <a:r>
              <a:rPr lang="en-US" altLang="zh-CN" dirty="0">
                <a:latin typeface="Calibri" panose="020F0502020204030204" pitchFamily="34" charset="0"/>
                <a:cs typeface="Calibri" panose="020F0502020204030204" pitchFamily="34" charset="0"/>
              </a:rPr>
              <a:t>Conclusions</a:t>
            </a:r>
            <a:endParaRPr lang="zh-CN" alt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37925009"/>
      </p:ext>
    </p:extLst>
  </p:cSld>
  <p:clrMapOvr>
    <a:masterClrMapping/>
  </p:clrMapOvr>
</p:sld>
</file>

<file path=ppt/theme/theme1.xml><?xml version="1.0" encoding="utf-8"?>
<a:theme xmlns:a="http://schemas.openxmlformats.org/drawingml/2006/main" name="Office 主题​​">
  <a:themeElements>
    <a:clrScheme name="自定义 1">
      <a:dk1>
        <a:srgbClr val="201F1C"/>
      </a:dk1>
      <a:lt1>
        <a:srgbClr val="FAFAFA"/>
      </a:lt1>
      <a:dk2>
        <a:srgbClr val="201F1C"/>
      </a:dk2>
      <a:lt2>
        <a:srgbClr val="FAFAFA"/>
      </a:lt2>
      <a:accent1>
        <a:srgbClr val="046938"/>
      </a:accent1>
      <a:accent2>
        <a:srgbClr val="2CFF73"/>
      </a:accent2>
      <a:accent3>
        <a:srgbClr val="A07E6D"/>
      </a:accent3>
      <a:accent4>
        <a:srgbClr val="B995FF"/>
      </a:accent4>
      <a:accent5>
        <a:srgbClr val="706C66"/>
      </a:accent5>
      <a:accent6>
        <a:srgbClr val="C3BFB9"/>
      </a:accent6>
      <a:hlink>
        <a:srgbClr val="046938"/>
      </a:hlink>
      <a:folHlink>
        <a:srgbClr val="DDD9D3"/>
      </a:folHlink>
    </a:clrScheme>
    <a:fontScheme name="OPPO Sans">
      <a:majorFont>
        <a:latin typeface="OPPO Sans"/>
        <a:ea typeface="OPPO Sans"/>
        <a:cs typeface=""/>
      </a:majorFont>
      <a:minorFont>
        <a:latin typeface="OPPO Sans"/>
        <a:ea typeface="OPPO San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6628</TotalTime>
  <Words>775</Words>
  <Application>Microsoft Office PowerPoint</Application>
  <PresentationFormat>宽屏</PresentationFormat>
  <Paragraphs>205</Paragraphs>
  <Slides>6</Slides>
  <Notes>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vt:i4>
      </vt:variant>
    </vt:vector>
  </HeadingPairs>
  <TitlesOfParts>
    <vt:vector size="16" baseType="lpstr">
      <vt:lpstr>OPPO Sans</vt:lpstr>
      <vt:lpstr>OPPO Sans 3.0 Medium</vt:lpstr>
      <vt:lpstr>OPPO Sans Medium</vt:lpstr>
      <vt:lpstr>等线</vt:lpstr>
      <vt:lpstr>宋体</vt:lpstr>
      <vt:lpstr>Arial</vt:lpstr>
      <vt:lpstr>Calibri</vt:lpstr>
      <vt:lpstr>Cambria Math</vt:lpstr>
      <vt:lpstr>Times New Roman</vt:lpstr>
      <vt:lpstr>Office 主题​​</vt:lpstr>
      <vt:lpstr>JVET-AI0167 Non-EE2: Improvements on EIP    </vt:lpstr>
      <vt:lpstr>Introduction</vt:lpstr>
      <vt:lpstr>Proposed – Multi-model EIP</vt:lpstr>
      <vt:lpstr>Proposed – Block Vector guided EIP</vt:lpstr>
      <vt:lpstr>Simulation results</vt:lpstr>
      <vt:lpstr>Conclusions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陈霜(Sher)</dc:creator>
  <cp:lastModifiedBy>张莱(Lai Zhang)</cp:lastModifiedBy>
  <cp:revision>99</cp:revision>
  <dcterms:created xsi:type="dcterms:W3CDTF">2022-11-04T10:00:12Z</dcterms:created>
  <dcterms:modified xsi:type="dcterms:W3CDTF">2024-07-14T02:18:04Z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2052-3.9.6.6441</vt:lpwstr>
  </property>
</Properties>
</file>