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256" r:id="rId2"/>
    <p:sldId id="257" r:id="rId3"/>
    <p:sldId id="371" r:id="rId4"/>
    <p:sldId id="380" r:id="rId5"/>
    <p:sldId id="378" r:id="rId6"/>
    <p:sldId id="381" r:id="rId7"/>
    <p:sldId id="379" r:id="rId8"/>
    <p:sldId id="376" r:id="rId9"/>
  </p:sldIdLst>
  <p:sldSz cx="12192000" cy="6858000"/>
  <p:notesSz cx="6858000" cy="9144000"/>
  <p:custDataLst>
    <p:tags r:id="rId1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0">
          <p15:clr>
            <a:srgbClr val="A4A3A4"/>
          </p15:clr>
        </p15:guide>
        <p15:guide id="2" pos="3836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53">
          <p15:clr>
            <a:srgbClr val="A4A3A4"/>
          </p15:clr>
        </p15:guide>
        <p15:guide id="2" pos="2157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luofl" initials="l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3CC"/>
    <a:srgbClr val="33CCFF"/>
    <a:srgbClr val="009900"/>
    <a:srgbClr val="FCE4E6"/>
    <a:srgbClr val="7397B6"/>
    <a:srgbClr val="FF9999"/>
    <a:srgbClr val="339933"/>
    <a:srgbClr val="0099FF"/>
    <a:srgbClr val="66CCFF"/>
    <a:srgbClr val="CC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1FDCB06-5065-4B0F-8BF4-0849124E5F6A}" v="41" dt="2024-07-04T06:58:24.536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073A0DAA-6AF3-43AB-8588-CEC1D06C72B9}" styleName="中度样式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1E4AEA4-8DFA-4A89-87EB-49C32662AFE0}" styleName="中度样式 2 - 强调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0A15C55-8517-42AA-B614-E9B94910E393}" styleName="中度样式 2 - 强调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93296810-A885-4BE3-A3E7-6D5BEEA58F35}" styleName="中度样式 2 - 强调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F5AB1C69-6EDB-4FF4-983F-18BD219EF322}" styleName="中度样式 2 - 强调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D27102A9-8310-4765-A935-A1911B00CA55}" styleName="浅色样式 1 - 强调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8" d="100"/>
          <a:sy n="68" d="100"/>
        </p:scale>
        <p:origin x="66" y="330"/>
      </p:cViewPr>
      <p:guideLst>
        <p:guide orient="horz" pos="2140"/>
        <p:guide pos="3836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6" d="100"/>
          <a:sy n="66" d="100"/>
        </p:scale>
        <p:origin x="0" y="0"/>
      </p:cViewPr>
      <p:guideLst>
        <p:guide orient="horz" pos="2853"/>
        <p:guide pos="2157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commentAuthors" Target="commentAuthors.xml"/><Relationship Id="rId18" Type="http://schemas.microsoft.com/office/2016/11/relationships/changesInfo" Target="changesInfos/changesInfo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notesMaster" Target="notesMasters/notesMaster1.xml"/><Relationship Id="rId19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iaye Fu" userId="066ec971-d7ec-4c3a-8cf3-8b0f9dd92292" providerId="ADAL" clId="{91FDCB06-5065-4B0F-8BF4-0849124E5F6A}"/>
    <pc:docChg chg="undo custSel addSld delSld modSld sldOrd">
      <pc:chgData name="Jiaye Fu" userId="066ec971-d7ec-4c3a-8cf3-8b0f9dd92292" providerId="ADAL" clId="{91FDCB06-5065-4B0F-8BF4-0849124E5F6A}" dt="2024-07-04T06:58:35.356" v="2185" actId="113"/>
      <pc:docMkLst>
        <pc:docMk/>
      </pc:docMkLst>
      <pc:sldChg chg="modSp mod modNotesTx">
        <pc:chgData name="Jiaye Fu" userId="066ec971-d7ec-4c3a-8cf3-8b0f9dd92292" providerId="ADAL" clId="{91FDCB06-5065-4B0F-8BF4-0849124E5F6A}" dt="2024-07-04T05:24:43.038" v="1956" actId="20577"/>
        <pc:sldMkLst>
          <pc:docMk/>
          <pc:sldMk cId="2392430352" sldId="256"/>
        </pc:sldMkLst>
        <pc:spChg chg="mod">
          <ac:chgData name="Jiaye Fu" userId="066ec971-d7ec-4c3a-8cf3-8b0f9dd92292" providerId="ADAL" clId="{91FDCB06-5065-4B0F-8BF4-0849124E5F6A}" dt="2024-07-03T06:06:05.180" v="56" actId="20577"/>
          <ac:spMkLst>
            <pc:docMk/>
            <pc:sldMk cId="2392430352" sldId="256"/>
            <ac:spMk id="2" creationId="{C2F643D8-0F8B-4C4C-933E-675F5F82AF43}"/>
          </ac:spMkLst>
        </pc:spChg>
        <pc:spChg chg="mod">
          <ac:chgData name="Jiaye Fu" userId="066ec971-d7ec-4c3a-8cf3-8b0f9dd92292" providerId="ADAL" clId="{91FDCB06-5065-4B0F-8BF4-0849124E5F6A}" dt="2024-07-04T05:24:43.038" v="1956" actId="20577"/>
          <ac:spMkLst>
            <pc:docMk/>
            <pc:sldMk cId="2392430352" sldId="256"/>
            <ac:spMk id="3" creationId="{F38B7518-73F2-487E-A873-8075C3954631}"/>
          </ac:spMkLst>
        </pc:spChg>
      </pc:sldChg>
      <pc:sldChg chg="addSp modSp mod modNotesTx">
        <pc:chgData name="Jiaye Fu" userId="066ec971-d7ec-4c3a-8cf3-8b0f9dd92292" providerId="ADAL" clId="{91FDCB06-5065-4B0F-8BF4-0849124E5F6A}" dt="2024-07-04T05:26:04.525" v="1959" actId="20577"/>
        <pc:sldMkLst>
          <pc:docMk/>
          <pc:sldMk cId="1633775380" sldId="257"/>
        </pc:sldMkLst>
        <pc:spChg chg="mod">
          <ac:chgData name="Jiaye Fu" userId="066ec971-d7ec-4c3a-8cf3-8b0f9dd92292" providerId="ADAL" clId="{91FDCB06-5065-4B0F-8BF4-0849124E5F6A}" dt="2024-07-03T06:15:09.929" v="608" actId="21"/>
          <ac:spMkLst>
            <pc:docMk/>
            <pc:sldMk cId="1633775380" sldId="257"/>
            <ac:spMk id="3" creationId="{53ECE940-9E45-810B-9B2E-E97B5F83E1A3}"/>
          </ac:spMkLst>
        </pc:spChg>
        <pc:picChg chg="mod">
          <ac:chgData name="Jiaye Fu" userId="066ec971-d7ec-4c3a-8cf3-8b0f9dd92292" providerId="ADAL" clId="{91FDCB06-5065-4B0F-8BF4-0849124E5F6A}" dt="2024-07-03T06:15:16.692" v="610" actId="1076"/>
          <ac:picMkLst>
            <pc:docMk/>
            <pc:sldMk cId="1633775380" sldId="257"/>
            <ac:picMk id="5" creationId="{D2F2B04E-8DB4-7EBF-CFE0-1232596A984D}"/>
          </ac:picMkLst>
        </pc:picChg>
        <pc:picChg chg="add mod">
          <ac:chgData name="Jiaye Fu" userId="066ec971-d7ec-4c3a-8cf3-8b0f9dd92292" providerId="ADAL" clId="{91FDCB06-5065-4B0F-8BF4-0849124E5F6A}" dt="2024-07-03T06:15:19.692" v="611" actId="1076"/>
          <ac:picMkLst>
            <pc:docMk/>
            <pc:sldMk cId="1633775380" sldId="257"/>
            <ac:picMk id="6" creationId="{15C4890D-202B-D36D-DBD1-3A61E5F213D5}"/>
          </ac:picMkLst>
        </pc:picChg>
      </pc:sldChg>
      <pc:sldChg chg="addSp modSp mod modNotesTx">
        <pc:chgData name="Jiaye Fu" userId="066ec971-d7ec-4c3a-8cf3-8b0f9dd92292" providerId="ADAL" clId="{91FDCB06-5065-4B0F-8BF4-0849124E5F6A}" dt="2024-07-03T06:40:56.032" v="1630" actId="20577"/>
        <pc:sldMkLst>
          <pc:docMk/>
          <pc:sldMk cId="829398213" sldId="371"/>
        </pc:sldMkLst>
        <pc:spChg chg="mod">
          <ac:chgData name="Jiaye Fu" userId="066ec971-d7ec-4c3a-8cf3-8b0f9dd92292" providerId="ADAL" clId="{91FDCB06-5065-4B0F-8BF4-0849124E5F6A}" dt="2024-07-03T06:16:08.245" v="637" actId="20577"/>
          <ac:spMkLst>
            <pc:docMk/>
            <pc:sldMk cId="829398213" sldId="371"/>
            <ac:spMk id="2" creationId="{4C3F1552-8706-213E-233F-B203E9512C8D}"/>
          </ac:spMkLst>
        </pc:spChg>
        <pc:spChg chg="mod">
          <ac:chgData name="Jiaye Fu" userId="066ec971-d7ec-4c3a-8cf3-8b0f9dd92292" providerId="ADAL" clId="{91FDCB06-5065-4B0F-8BF4-0849124E5F6A}" dt="2024-07-03T06:19:53.868" v="1295" actId="20577"/>
          <ac:spMkLst>
            <pc:docMk/>
            <pc:sldMk cId="829398213" sldId="371"/>
            <ac:spMk id="3" creationId="{D60DA6BF-2A7A-451B-2219-2930C4EA73F7}"/>
          </ac:spMkLst>
        </pc:spChg>
        <pc:picChg chg="add mod">
          <ac:chgData name="Jiaye Fu" userId="066ec971-d7ec-4c3a-8cf3-8b0f9dd92292" providerId="ADAL" clId="{91FDCB06-5065-4B0F-8BF4-0849124E5F6A}" dt="2024-07-03T06:20:05.602" v="1300" actId="1076"/>
          <ac:picMkLst>
            <pc:docMk/>
            <pc:sldMk cId="829398213" sldId="371"/>
            <ac:picMk id="5" creationId="{2A56733E-0B54-C525-F9BE-FB525CBC7F42}"/>
          </ac:picMkLst>
        </pc:picChg>
        <pc:picChg chg="add mod">
          <ac:chgData name="Jiaye Fu" userId="066ec971-d7ec-4c3a-8cf3-8b0f9dd92292" providerId="ADAL" clId="{91FDCB06-5065-4B0F-8BF4-0849124E5F6A}" dt="2024-07-03T06:20:07.534" v="1301" actId="1076"/>
          <ac:picMkLst>
            <pc:docMk/>
            <pc:sldMk cId="829398213" sldId="371"/>
            <ac:picMk id="6" creationId="{1B103B74-2162-DA7F-5005-786D9ED0E61E}"/>
          </ac:picMkLst>
        </pc:picChg>
      </pc:sldChg>
      <pc:sldChg chg="modNotesTx">
        <pc:chgData name="Jiaye Fu" userId="066ec971-d7ec-4c3a-8cf3-8b0f9dd92292" providerId="ADAL" clId="{91FDCB06-5065-4B0F-8BF4-0849124E5F6A}" dt="2024-07-03T06:41:07.428" v="1635" actId="20577"/>
        <pc:sldMkLst>
          <pc:docMk/>
          <pc:sldMk cId="2265748577" sldId="376"/>
        </pc:sldMkLst>
      </pc:sldChg>
      <pc:sldChg chg="del ord">
        <pc:chgData name="Jiaye Fu" userId="066ec971-d7ec-4c3a-8cf3-8b0f9dd92292" providerId="ADAL" clId="{91FDCB06-5065-4B0F-8BF4-0849124E5F6A}" dt="2024-07-03T06:21:48.958" v="1357" actId="47"/>
        <pc:sldMkLst>
          <pc:docMk/>
          <pc:sldMk cId="208485546" sldId="377"/>
        </pc:sldMkLst>
      </pc:sldChg>
      <pc:sldChg chg="delSp modSp mod modNotesTx">
        <pc:chgData name="Jiaye Fu" userId="066ec971-d7ec-4c3a-8cf3-8b0f9dd92292" providerId="ADAL" clId="{91FDCB06-5065-4B0F-8BF4-0849124E5F6A}" dt="2024-07-04T05:27:57.024" v="1965" actId="20577"/>
        <pc:sldMkLst>
          <pc:docMk/>
          <pc:sldMk cId="3915737073" sldId="378"/>
        </pc:sldMkLst>
        <pc:spChg chg="mod">
          <ac:chgData name="Jiaye Fu" userId="066ec971-d7ec-4c3a-8cf3-8b0f9dd92292" providerId="ADAL" clId="{91FDCB06-5065-4B0F-8BF4-0849124E5F6A}" dt="2024-07-04T05:27:57.024" v="1965" actId="20577"/>
          <ac:spMkLst>
            <pc:docMk/>
            <pc:sldMk cId="3915737073" sldId="378"/>
            <ac:spMk id="7" creationId="{F5313B9D-49B5-B8D4-0B32-9CC4FE53A967}"/>
          </ac:spMkLst>
        </pc:spChg>
        <pc:graphicFrameChg chg="mod modGraphic">
          <ac:chgData name="Jiaye Fu" userId="066ec971-d7ec-4c3a-8cf3-8b0f9dd92292" providerId="ADAL" clId="{91FDCB06-5065-4B0F-8BF4-0849124E5F6A}" dt="2024-07-03T06:37:32.923" v="1542" actId="14734"/>
          <ac:graphicFrameMkLst>
            <pc:docMk/>
            <pc:sldMk cId="3915737073" sldId="378"/>
            <ac:graphicFrameMk id="3" creationId="{E1DB064B-5258-3DBD-DAE3-F38DFA702A4E}"/>
          </ac:graphicFrameMkLst>
        </pc:graphicFrameChg>
        <pc:graphicFrameChg chg="del">
          <ac:chgData name="Jiaye Fu" userId="066ec971-d7ec-4c3a-8cf3-8b0f9dd92292" providerId="ADAL" clId="{91FDCB06-5065-4B0F-8BF4-0849124E5F6A}" dt="2024-07-03T06:20:28.244" v="1313" actId="478"/>
          <ac:graphicFrameMkLst>
            <pc:docMk/>
            <pc:sldMk cId="3915737073" sldId="378"/>
            <ac:graphicFrameMk id="5" creationId="{1A4A0FA6-828A-401D-D8B8-F35EB3BCCF1A}"/>
          </ac:graphicFrameMkLst>
        </pc:graphicFrameChg>
      </pc:sldChg>
      <pc:sldChg chg="modSp mod modNotesTx">
        <pc:chgData name="Jiaye Fu" userId="066ec971-d7ec-4c3a-8cf3-8b0f9dd92292" providerId="ADAL" clId="{91FDCB06-5065-4B0F-8BF4-0849124E5F6A}" dt="2024-07-03T06:24:18.854" v="1488" actId="20577"/>
        <pc:sldMkLst>
          <pc:docMk/>
          <pc:sldMk cId="1671499046" sldId="379"/>
        </pc:sldMkLst>
        <pc:spChg chg="mod">
          <ac:chgData name="Jiaye Fu" userId="066ec971-d7ec-4c3a-8cf3-8b0f9dd92292" providerId="ADAL" clId="{91FDCB06-5065-4B0F-8BF4-0849124E5F6A}" dt="2024-07-03T06:24:14.746" v="1487" actId="20577"/>
          <ac:spMkLst>
            <pc:docMk/>
            <pc:sldMk cId="1671499046" sldId="379"/>
            <ac:spMk id="3" creationId="{0E4D3FA8-8F7F-7C27-862B-530B6D5E2E30}"/>
          </ac:spMkLst>
        </pc:spChg>
      </pc:sldChg>
      <pc:sldChg chg="modSp add mod ord modNotesTx">
        <pc:chgData name="Jiaye Fu" userId="066ec971-d7ec-4c3a-8cf3-8b0f9dd92292" providerId="ADAL" clId="{91FDCB06-5065-4B0F-8BF4-0849124E5F6A}" dt="2024-07-04T06:58:35.356" v="2185" actId="113"/>
        <pc:sldMkLst>
          <pc:docMk/>
          <pc:sldMk cId="323315607" sldId="380"/>
        </pc:sldMkLst>
        <pc:spChg chg="mod">
          <ac:chgData name="Jiaye Fu" userId="066ec971-d7ec-4c3a-8cf3-8b0f9dd92292" providerId="ADAL" clId="{91FDCB06-5065-4B0F-8BF4-0849124E5F6A}" dt="2024-07-04T05:27:54.263" v="1963" actId="20577"/>
          <ac:spMkLst>
            <pc:docMk/>
            <pc:sldMk cId="323315607" sldId="380"/>
            <ac:spMk id="7" creationId="{F5313B9D-49B5-B8D4-0B32-9CC4FE53A967}"/>
          </ac:spMkLst>
        </pc:spChg>
        <pc:graphicFrameChg chg="mod modGraphic">
          <ac:chgData name="Jiaye Fu" userId="066ec971-d7ec-4c3a-8cf3-8b0f9dd92292" providerId="ADAL" clId="{91FDCB06-5065-4B0F-8BF4-0849124E5F6A}" dt="2024-07-04T06:58:35.356" v="2185" actId="113"/>
          <ac:graphicFrameMkLst>
            <pc:docMk/>
            <pc:sldMk cId="323315607" sldId="380"/>
            <ac:graphicFrameMk id="3" creationId="{E1DB064B-5258-3DBD-DAE3-F38DFA702A4E}"/>
          </ac:graphicFrameMkLst>
        </pc:graphicFrameChg>
      </pc:sldChg>
      <pc:sldChg chg="del">
        <pc:chgData name="Jiaye Fu" userId="066ec971-d7ec-4c3a-8cf3-8b0f9dd92292" providerId="ADAL" clId="{91FDCB06-5065-4B0F-8BF4-0849124E5F6A}" dt="2024-07-03T06:17:19.138" v="798" actId="47"/>
        <pc:sldMkLst>
          <pc:docMk/>
          <pc:sldMk cId="3717494897" sldId="380"/>
        </pc:sldMkLst>
      </pc:sldChg>
      <pc:sldChg chg="add del">
        <pc:chgData name="Jiaye Fu" userId="066ec971-d7ec-4c3a-8cf3-8b0f9dd92292" providerId="ADAL" clId="{91FDCB06-5065-4B0F-8BF4-0849124E5F6A}" dt="2024-07-03T06:20:08.932" v="1302" actId="47"/>
        <pc:sldMkLst>
          <pc:docMk/>
          <pc:sldMk cId="1000500390" sldId="381"/>
        </pc:sldMkLst>
      </pc:sldChg>
      <pc:sldChg chg="modSp add mod modNotesTx">
        <pc:chgData name="Jiaye Fu" userId="066ec971-d7ec-4c3a-8cf3-8b0f9dd92292" providerId="ADAL" clId="{91FDCB06-5065-4B0F-8BF4-0849124E5F6A}" dt="2024-07-04T05:20:35.994" v="1643" actId="20577"/>
        <pc:sldMkLst>
          <pc:docMk/>
          <pc:sldMk cId="4116192323" sldId="381"/>
        </pc:sldMkLst>
        <pc:spChg chg="mod">
          <ac:chgData name="Jiaye Fu" userId="066ec971-d7ec-4c3a-8cf3-8b0f9dd92292" providerId="ADAL" clId="{91FDCB06-5065-4B0F-8BF4-0849124E5F6A}" dt="2024-07-03T06:21:43.475" v="1355" actId="20577"/>
          <ac:spMkLst>
            <pc:docMk/>
            <pc:sldMk cId="4116192323" sldId="381"/>
            <ac:spMk id="7" creationId="{F5313B9D-49B5-B8D4-0B32-9CC4FE53A967}"/>
          </ac:spMkLst>
        </pc:spChg>
        <pc:graphicFrameChg chg="mod modGraphic">
          <ac:chgData name="Jiaye Fu" userId="066ec971-d7ec-4c3a-8cf3-8b0f9dd92292" providerId="ADAL" clId="{91FDCB06-5065-4B0F-8BF4-0849124E5F6A}" dt="2024-07-04T05:20:35.994" v="1643" actId="20577"/>
          <ac:graphicFrameMkLst>
            <pc:docMk/>
            <pc:sldMk cId="4116192323" sldId="381"/>
            <ac:graphicFrameMk id="3" creationId="{E1DB064B-5258-3DBD-DAE3-F38DFA702A4E}"/>
          </ac:graphicFrameMkLst>
        </pc:graphicFrameChg>
      </pc:sldChg>
      <pc:sldChg chg="new del">
        <pc:chgData name="Jiaye Fu" userId="066ec971-d7ec-4c3a-8cf3-8b0f9dd92292" providerId="ADAL" clId="{91FDCB06-5065-4B0F-8BF4-0849124E5F6A}" dt="2024-07-04T05:21:00.981" v="1645" actId="47"/>
        <pc:sldMkLst>
          <pc:docMk/>
          <pc:sldMk cId="2377258563" sldId="382"/>
        </pc:sldMkLst>
      </pc:sldChg>
      <pc:sldChg chg="addSp delSp modSp add mod ord">
        <pc:chgData name="Jiaye Fu" userId="066ec971-d7ec-4c3a-8cf3-8b0f9dd92292" providerId="ADAL" clId="{91FDCB06-5065-4B0F-8BF4-0849124E5F6A}" dt="2024-07-04T05:22:18.532" v="1712" actId="113"/>
        <pc:sldMkLst>
          <pc:docMk/>
          <pc:sldMk cId="4125557652" sldId="382"/>
        </pc:sldMkLst>
        <pc:spChg chg="mod">
          <ac:chgData name="Jiaye Fu" userId="066ec971-d7ec-4c3a-8cf3-8b0f9dd92292" providerId="ADAL" clId="{91FDCB06-5065-4B0F-8BF4-0849124E5F6A}" dt="2024-07-04T05:21:15.557" v="1677" actId="20577"/>
          <ac:spMkLst>
            <pc:docMk/>
            <pc:sldMk cId="4125557652" sldId="382"/>
            <ac:spMk id="2" creationId="{DCC49721-9A3F-CA62-08F5-485374B2F541}"/>
          </ac:spMkLst>
        </pc:spChg>
        <pc:spChg chg="mod">
          <ac:chgData name="Jiaye Fu" userId="066ec971-d7ec-4c3a-8cf3-8b0f9dd92292" providerId="ADAL" clId="{91FDCB06-5065-4B0F-8BF4-0849124E5F6A}" dt="2024-07-04T05:21:54.430" v="1707" actId="403"/>
          <ac:spMkLst>
            <pc:docMk/>
            <pc:sldMk cId="4125557652" sldId="382"/>
            <ac:spMk id="3" creationId="{53ECE940-9E45-810B-9B2E-E97B5F83E1A3}"/>
          </ac:spMkLst>
        </pc:spChg>
        <pc:graphicFrameChg chg="add mod modGraphic">
          <ac:chgData name="Jiaye Fu" userId="066ec971-d7ec-4c3a-8cf3-8b0f9dd92292" providerId="ADAL" clId="{91FDCB06-5065-4B0F-8BF4-0849124E5F6A}" dt="2024-07-04T05:22:18.532" v="1712" actId="113"/>
          <ac:graphicFrameMkLst>
            <pc:docMk/>
            <pc:sldMk cId="4125557652" sldId="382"/>
            <ac:graphicFrameMk id="7" creationId="{5BC86E27-0002-DA05-0870-36A0B3C65C66}"/>
          </ac:graphicFrameMkLst>
        </pc:graphicFrameChg>
        <pc:picChg chg="del">
          <ac:chgData name="Jiaye Fu" userId="066ec971-d7ec-4c3a-8cf3-8b0f9dd92292" providerId="ADAL" clId="{91FDCB06-5065-4B0F-8BF4-0849124E5F6A}" dt="2024-07-04T05:21:18.303" v="1680" actId="478"/>
          <ac:picMkLst>
            <pc:docMk/>
            <pc:sldMk cId="4125557652" sldId="382"/>
            <ac:picMk id="5" creationId="{D2F2B04E-8DB4-7EBF-CFE0-1232596A984D}"/>
          </ac:picMkLst>
        </pc:picChg>
        <pc:picChg chg="del">
          <ac:chgData name="Jiaye Fu" userId="066ec971-d7ec-4c3a-8cf3-8b0f9dd92292" providerId="ADAL" clId="{91FDCB06-5065-4B0F-8BF4-0849124E5F6A}" dt="2024-07-04T05:21:18.039" v="1679" actId="478"/>
          <ac:picMkLst>
            <pc:docMk/>
            <pc:sldMk cId="4125557652" sldId="382"/>
            <ac:picMk id="6" creationId="{15C4890D-202B-D36D-DBD1-3A61E5F213D5}"/>
          </ac:picMkLst>
        </pc:picChg>
      </pc:sldChg>
      <pc:sldChg chg="modSp new mod">
        <pc:chgData name="Jiaye Fu" userId="066ec971-d7ec-4c3a-8cf3-8b0f9dd92292" providerId="ADAL" clId="{91FDCB06-5065-4B0F-8BF4-0849124E5F6A}" dt="2024-07-04T05:50:54.220" v="2181" actId="20577"/>
        <pc:sldMkLst>
          <pc:docMk/>
          <pc:sldMk cId="620368879" sldId="383"/>
        </pc:sldMkLst>
        <pc:spChg chg="mod">
          <ac:chgData name="Jiaye Fu" userId="066ec971-d7ec-4c3a-8cf3-8b0f9dd92292" providerId="ADAL" clId="{91FDCB06-5065-4B0F-8BF4-0849124E5F6A}" dt="2024-07-04T05:48:45.460" v="1984" actId="20577"/>
          <ac:spMkLst>
            <pc:docMk/>
            <pc:sldMk cId="620368879" sldId="383"/>
            <ac:spMk id="2" creationId="{CE63F4EF-DA56-6327-31DC-5D186076FF0C}"/>
          </ac:spMkLst>
        </pc:spChg>
        <pc:spChg chg="mod">
          <ac:chgData name="Jiaye Fu" userId="066ec971-d7ec-4c3a-8cf3-8b0f9dd92292" providerId="ADAL" clId="{91FDCB06-5065-4B0F-8BF4-0849124E5F6A}" dt="2024-07-04T05:50:54.220" v="2181" actId="20577"/>
          <ac:spMkLst>
            <pc:docMk/>
            <pc:sldMk cId="620368879" sldId="383"/>
            <ac:spMk id="3" creationId="{45512518-2248-468E-A9C9-82D464EA2289}"/>
          </ac:spMkLst>
        </pc:spChg>
      </pc:sldChg>
      <pc:sldChg chg="modSp new del mod">
        <pc:chgData name="Jiaye Fu" userId="066ec971-d7ec-4c3a-8cf3-8b0f9dd92292" providerId="ADAL" clId="{91FDCB06-5065-4B0F-8BF4-0849124E5F6A}" dt="2024-07-04T05:23:44.054" v="1931" actId="47"/>
        <pc:sldMkLst>
          <pc:docMk/>
          <pc:sldMk cId="3935342769" sldId="383"/>
        </pc:sldMkLst>
        <pc:spChg chg="mod">
          <ac:chgData name="Jiaye Fu" userId="066ec971-d7ec-4c3a-8cf3-8b0f9dd92292" providerId="ADAL" clId="{91FDCB06-5065-4B0F-8BF4-0849124E5F6A}" dt="2024-07-04T05:22:30.798" v="1746" actId="20577"/>
          <ac:spMkLst>
            <pc:docMk/>
            <pc:sldMk cId="3935342769" sldId="383"/>
            <ac:spMk id="2" creationId="{D08A5CB7-DA9D-D16B-C458-84DE2B4D557B}"/>
          </ac:spMkLst>
        </pc:spChg>
        <pc:spChg chg="mod">
          <ac:chgData name="Jiaye Fu" userId="066ec971-d7ec-4c3a-8cf3-8b0f9dd92292" providerId="ADAL" clId="{91FDCB06-5065-4B0F-8BF4-0849124E5F6A}" dt="2024-07-04T05:23:37.687" v="1930" actId="15"/>
          <ac:spMkLst>
            <pc:docMk/>
            <pc:sldMk cId="3935342769" sldId="383"/>
            <ac:spMk id="3" creationId="{11EEE63F-FAEE-D7D3-D82C-8AE6C7C4F5BD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22F25CB-913F-4410-91BD-48A762C9DC70}" type="datetimeFigureOut">
              <a:rPr lang="zh-CN" altLang="en-US" smtClean="0"/>
              <a:t>2024/7/5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68B612C-D3D4-4BDA-9305-1ED685AF70E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91429E8-4728-489A-AEC4-EAFEEEA29CD3}" type="datetimeFigureOut">
              <a:rPr lang="zh-CN" altLang="en-US" smtClean="0"/>
              <a:t>2024/7/5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36AFCD-C1B8-46D9-82F4-F773813E8FF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C36AFCD-C1B8-46D9-82F4-F773813E8FFF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7723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# It uses polynomials to make predictions about the current block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C36AFCD-C1B8-46D9-82F4-F773813E8FFF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75262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C36AFCD-C1B8-46D9-82F4-F773813E8FFF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219518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C36AFCD-C1B8-46D9-82F4-F773813E8FFF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674660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C36AFCD-C1B8-46D9-82F4-F773813E8FFF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500559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C36AFCD-C1B8-46D9-82F4-F773813E8FFF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273347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 sz="120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C36AFCD-C1B8-46D9-82F4-F773813E8FFF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412139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C36AFCD-C1B8-46D9-82F4-F773813E8FFF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783542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2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>
            <a:extLst>
              <a:ext uri="{FF2B5EF4-FFF2-40B4-BE49-F238E27FC236}">
                <a16:creationId xmlns:a16="http://schemas.microsoft.com/office/drawing/2014/main" id="{79D9BEB7-5615-40BF-B89B-F5A9D9AC852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23376" y="1533487"/>
            <a:ext cx="4919849" cy="4919849"/>
          </a:xfrm>
          <a:prstGeom prst="rect">
            <a:avLst/>
          </a:prstGeom>
        </p:spPr>
      </p:pic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914400" y="6248400"/>
            <a:ext cx="2540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spcBef>
                <a:spcPct val="0"/>
              </a:spcBef>
              <a:defRPr sz="1200" b="0" i="0">
                <a:latin typeface="Verdana" panose="020B0604030504040204" pitchFamily="34" charset="0"/>
                <a:ea typeface="宋体" panose="02010600030101010101" pitchFamily="2" charset="-122"/>
              </a:defRPr>
            </a:lvl1pPr>
          </a:lstStyle>
          <a:p>
            <a:fld id="{67018143-7D9D-41FF-ABE8-A0CD1B626F6D}" type="datetime1">
              <a:rPr lang="zh-CN" altLang="en-US" smtClean="0"/>
              <a:t>2024/7/5</a:t>
            </a:fld>
            <a:endParaRPr lang="zh-CN" alt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 bwMode="auto">
          <a:xfrm>
            <a:off x="8737600" y="6248400"/>
            <a:ext cx="2540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spcBef>
                <a:spcPct val="0"/>
              </a:spcBef>
              <a:defRPr sz="1200" b="0" i="0">
                <a:latin typeface="Verdana" panose="020B0604030504040204" pitchFamily="34" charset="0"/>
                <a:ea typeface="宋体" panose="02010600030101010101" pitchFamily="2" charset="-122"/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11" name="Picture 2" descr="https://idm.pku.edu.cn/images/NERC_logo_dingbu20221129.jpg">
            <a:extLst>
              <a:ext uri="{FF2B5EF4-FFF2-40B4-BE49-F238E27FC236}">
                <a16:creationId xmlns:a16="http://schemas.microsoft.com/office/drawing/2014/main" id="{8CD01821-6F70-4EEE-B72F-1363A7684B32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5440" y="172574"/>
            <a:ext cx="1901361" cy="4225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8DBFF74D-EF5D-4B9F-BA3C-361AB6190000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83432" y="620590"/>
            <a:ext cx="2858398" cy="363452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59A76338-68B6-4D90-AA0E-94614B1AF48F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845" y="162288"/>
            <a:ext cx="818440" cy="818440"/>
          </a:xfrm>
          <a:prstGeom prst="rect">
            <a:avLst/>
          </a:prstGeom>
        </p:spPr>
      </p:pic>
      <p:sp>
        <p:nvSpPr>
          <p:cNvPr id="14" name="矩形 13">
            <a:extLst>
              <a:ext uri="{FF2B5EF4-FFF2-40B4-BE49-F238E27FC236}">
                <a16:creationId xmlns:a16="http://schemas.microsoft.com/office/drawing/2014/main" id="{A7FD8536-CE1A-4113-9983-B52DE1DFA478}"/>
              </a:ext>
            </a:extLst>
          </p:cNvPr>
          <p:cNvSpPr/>
          <p:nvPr userDrawn="1"/>
        </p:nvSpPr>
        <p:spPr bwMode="auto">
          <a:xfrm>
            <a:off x="119336" y="6308726"/>
            <a:ext cx="4608512" cy="45720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1" i="1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3E0087F3-1F1E-4C08-B11D-2E1F378062E9}"/>
              </a:ext>
            </a:extLst>
          </p:cNvPr>
          <p:cNvSpPr/>
          <p:nvPr userDrawn="1"/>
        </p:nvSpPr>
        <p:spPr bwMode="auto">
          <a:xfrm>
            <a:off x="2758232" y="1484784"/>
            <a:ext cx="6768752" cy="4986581"/>
          </a:xfrm>
          <a:prstGeom prst="rect">
            <a:avLst/>
          </a:prstGeom>
          <a:solidFill>
            <a:schemeClr val="bg1">
              <a:alpha val="9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1" i="1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1545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914400" y="1133476"/>
            <a:ext cx="10363200" cy="2339975"/>
          </a:xfrm>
        </p:spPr>
        <p:txBody>
          <a:bodyPr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91545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912285" y="4076700"/>
            <a:ext cx="10342033" cy="1600200"/>
          </a:xfrm>
        </p:spPr>
        <p:txBody>
          <a:bodyPr/>
          <a:lstStyle>
            <a:lvl1pPr marL="0" indent="0" algn="ctr">
              <a:buFont typeface="Wingdings" panose="05000000000000000000" pitchFamily="2" charset="2"/>
              <a:buNone/>
              <a:defRPr sz="2600">
                <a:latin typeface="Book Antiqua" panose="02040602050305030304" pitchFamily="18" charset="0"/>
              </a:defRPr>
            </a:lvl1pPr>
          </a:lstStyle>
          <a:p>
            <a:r>
              <a:rPr lang="zh-CN" altLang="en-US"/>
              <a:t>单击此处编辑母版副标题样式</a:t>
            </a:r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xfrm>
            <a:off x="9588501" y="6381750"/>
            <a:ext cx="26035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65118" y="304801"/>
            <a:ext cx="2669116" cy="60039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755651" y="304801"/>
            <a:ext cx="7806267" cy="60039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xfrm>
            <a:off x="9588501" y="6381750"/>
            <a:ext cx="26035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66233" y="304801"/>
            <a:ext cx="10668000" cy="67627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755651" y="1341439"/>
            <a:ext cx="5232400" cy="4967287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1251" y="1341439"/>
            <a:ext cx="5232400" cy="4967287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xfrm>
            <a:off x="9588501" y="6381750"/>
            <a:ext cx="26035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4pPr>
              <a:defRPr sz="1800"/>
            </a:lvl4pPr>
            <a:lvl5pPr>
              <a:defRPr sz="1600"/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 bwMode="auto">
          <a:xfrm>
            <a:off x="9652000" y="6360583"/>
            <a:ext cx="2540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spcBef>
                <a:spcPct val="0"/>
              </a:spcBef>
              <a:defRPr sz="1200" b="0" i="0">
                <a:latin typeface="Verdana" panose="020B0604030504040204" pitchFamily="34" charset="0"/>
                <a:ea typeface="宋体" panose="02010600030101010101" pitchFamily="2" charset="-122"/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xfrm>
            <a:off x="9588501" y="6381750"/>
            <a:ext cx="26035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755651" y="1341439"/>
            <a:ext cx="5232400" cy="49672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1251" y="1341439"/>
            <a:ext cx="5232400" cy="49672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xfrm>
            <a:off x="9588501" y="6381750"/>
            <a:ext cx="26035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Footer Placeholder 6"/>
          <p:cNvSpPr>
            <a:spLocks noGrp="1" noChangeArrowheads="1"/>
          </p:cNvSpPr>
          <p:nvPr>
            <p:ph type="ftr" sz="quarter" idx="10"/>
          </p:nvPr>
        </p:nvSpPr>
        <p:spPr>
          <a:xfrm>
            <a:off x="9588501" y="6381750"/>
            <a:ext cx="26035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Rectangle 6"/>
          <p:cNvSpPr>
            <a:spLocks noGrp="1" noChangeArrowheads="1"/>
          </p:cNvSpPr>
          <p:nvPr>
            <p:ph type="ftr" sz="quarter" idx="10"/>
          </p:nvPr>
        </p:nvSpPr>
        <p:spPr>
          <a:xfrm>
            <a:off x="9588501" y="6381750"/>
            <a:ext cx="26035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ftr" sz="quarter" idx="10"/>
          </p:nvPr>
        </p:nvSpPr>
        <p:spPr>
          <a:xfrm>
            <a:off x="9588501" y="6381750"/>
            <a:ext cx="26035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xfrm>
            <a:off x="9588501" y="6381750"/>
            <a:ext cx="26035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/>
              <a:t>单击图标添加图片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xfrm>
            <a:off x="9588501" y="6381750"/>
            <a:ext cx="26035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766233" y="304801"/>
            <a:ext cx="10668000" cy="67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755651" y="1341439"/>
            <a:ext cx="10668000" cy="4967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914436" name="AutoShape 4"/>
          <p:cNvSpPr>
            <a:spLocks noChangeArrowheads="1"/>
          </p:cNvSpPr>
          <p:nvPr/>
        </p:nvSpPr>
        <p:spPr bwMode="auto">
          <a:xfrm>
            <a:off x="814918" y="1125539"/>
            <a:ext cx="10610849" cy="109537"/>
          </a:xfrm>
          <a:custGeom>
            <a:avLst/>
            <a:gdLst>
              <a:gd name="G0" fmla="+- 585 0 0"/>
            </a:gdLst>
            <a:ahLst/>
            <a:cxnLst>
              <a:cxn ang="0">
                <a:pos x="0" y="0"/>
              </a:cxn>
              <a:cxn ang="0">
                <a:pos x="585" y="0"/>
              </a:cxn>
              <a:cxn ang="0">
                <a:pos x="585" y="1000"/>
              </a:cxn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 stroke="0">
                <a:moveTo>
                  <a:pt x="0" y="0"/>
                </a:moveTo>
                <a:lnTo>
                  <a:pt x="585" y="0"/>
                </a:lnTo>
                <a:lnTo>
                  <a:pt x="585" y="1000"/>
                </a:lnTo>
                <a:lnTo>
                  <a:pt x="0" y="1000"/>
                </a:lnTo>
                <a:close/>
              </a:path>
              <a:path w="1000" h="1000">
                <a:moveTo>
                  <a:pt x="0" y="0"/>
                </a:moveTo>
                <a:lnTo>
                  <a:pt x="1000" y="0"/>
                </a:lnTo>
              </a:path>
            </a:pathLst>
          </a:custGeom>
          <a:solidFill>
            <a:schemeClr val="accent2"/>
          </a:solidFill>
          <a:ln w="9525">
            <a:solidFill>
              <a:schemeClr val="accent2"/>
            </a:solidFill>
            <a:round/>
          </a:ln>
        </p:spPr>
        <p:txBody>
          <a:bodyPr/>
          <a:lstStyle/>
          <a:p>
            <a:pPr>
              <a:defRPr/>
            </a:pPr>
            <a:endParaRPr lang="zh-CN" altLang="zh-CN" sz="2400" b="0" i="0"/>
          </a:p>
        </p:txBody>
      </p:sp>
      <p:sp>
        <p:nvSpPr>
          <p:cNvPr id="7" name="Slide Number Placeholder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10992544" y="6360583"/>
            <a:ext cx="1195851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spcBef>
                <a:spcPct val="0"/>
              </a:spcBef>
              <a:defRPr sz="1200" b="0" i="0">
                <a:latin typeface="Verdana" panose="020B0604030504040204" pitchFamily="34" charset="0"/>
                <a:ea typeface="宋体" panose="02010600030101010101" pitchFamily="2" charset="-122"/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B99E7B9D-B297-45FC-9C75-D6CAB6E1E04C}"/>
              </a:ext>
            </a:extLst>
          </p:cNvPr>
          <p:cNvGrpSpPr/>
          <p:nvPr userDrawn="1"/>
        </p:nvGrpSpPr>
        <p:grpSpPr>
          <a:xfrm>
            <a:off x="191344" y="6378197"/>
            <a:ext cx="4537555" cy="367408"/>
            <a:chOff x="9223" y="6490592"/>
            <a:chExt cx="4537555" cy="367408"/>
          </a:xfrm>
        </p:grpSpPr>
        <p:pic>
          <p:nvPicPr>
            <p:cNvPr id="11" name="Picture 2" descr="https://idm.pku.edu.cn/images/NERC_logo_dingbu20221129.jpg">
              <a:extLst>
                <a:ext uri="{FF2B5EF4-FFF2-40B4-BE49-F238E27FC236}">
                  <a16:creationId xmlns:a16="http://schemas.microsoft.com/office/drawing/2014/main" id="{CEC884D4-05A5-4FF9-A488-B3EEEADB663D}"/>
                </a:ext>
              </a:extLst>
            </p:cNvPr>
            <p:cNvPicPr>
              <a:picLocks noChangeAspect="1" noChangeArrowheads="1"/>
            </p:cNvPicPr>
            <p:nvPr userDrawn="1"/>
          </p:nvPicPr>
          <p:blipFill>
            <a:blip r:embed="rId1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223" y="6492622"/>
              <a:ext cx="1644203" cy="36537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2" name="图片 11">
              <a:extLst>
                <a:ext uri="{FF2B5EF4-FFF2-40B4-BE49-F238E27FC236}">
                  <a16:creationId xmlns:a16="http://schemas.microsoft.com/office/drawing/2014/main" id="{269CA854-23DB-4C98-977C-052440A1934B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1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688380" y="6490592"/>
              <a:ext cx="2858398" cy="363452"/>
            </a:xfrm>
            <a:prstGeom prst="rect">
              <a:avLst/>
            </a:prstGeom>
          </p:spPr>
        </p:pic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/>
  <p:hf hdr="0" ft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Book Antiqua" panose="02040602050305030304" pitchFamily="18" charset="0"/>
          <a:ea typeface="黑体" panose="02010609060101010101" pitchFamily="2" charset="-122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Book Antiqua" panose="02040602050305030304" pitchFamily="18" charset="0"/>
          <a:ea typeface="黑体" panose="02010609060101010101" pitchFamily="2" charset="-122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Book Antiqua" panose="02040602050305030304" pitchFamily="18" charset="0"/>
          <a:ea typeface="黑体" panose="02010609060101010101" pitchFamily="2" charset="-122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Book Antiqua" panose="02040602050305030304" pitchFamily="18" charset="0"/>
          <a:ea typeface="黑体" panose="02010609060101010101" pitchFamily="2" charset="-122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Book Antiqua" panose="02040602050305030304" pitchFamily="18" charset="0"/>
          <a:ea typeface="黑体" panose="02010609060101010101" pitchFamily="2" charset="-122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Book Antiqua" panose="02040602050305030304" pitchFamily="18" charset="0"/>
          <a:ea typeface="黑体" panose="02010609060101010101" pitchFamily="2" charset="-122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Book Antiqua" panose="02040602050305030304" pitchFamily="18" charset="0"/>
          <a:ea typeface="黑体" panose="02010609060101010101" pitchFamily="2" charset="-122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Book Antiqua" panose="02040602050305030304" pitchFamily="18" charset="0"/>
          <a:ea typeface="黑体" panose="02010609060101010101" pitchFamily="2" charset="-122"/>
        </a:defRPr>
      </a:lvl9pPr>
    </p:titleStyle>
    <p:bodyStyle>
      <a:lvl1pPr marL="469900" indent="-469900" algn="l" rtl="0" eaLnBrk="1" fontAlgn="base" hangingPunct="1">
        <a:spcBef>
          <a:spcPct val="1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o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13105" indent="-357505" algn="l" rtl="0" eaLnBrk="1" fontAlgn="base" hangingPunct="1">
        <a:spcBef>
          <a:spcPct val="1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n"/>
        <a:defRPr sz="2400">
          <a:solidFill>
            <a:srgbClr val="0033CC"/>
          </a:solidFill>
          <a:latin typeface="+mn-lt"/>
          <a:ea typeface="+mn-ea"/>
        </a:defRPr>
      </a:lvl2pPr>
      <a:lvl3pPr marL="986155" indent="-357505" algn="l" rtl="0" eaLnBrk="1" fontAlgn="base" hangingPunct="1">
        <a:spcBef>
          <a:spcPct val="1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p"/>
        <a:defRPr sz="2000">
          <a:solidFill>
            <a:srgbClr val="009900"/>
          </a:solidFill>
          <a:latin typeface="+mn-lt"/>
          <a:ea typeface="+mn-ea"/>
        </a:defRPr>
      </a:lvl3pPr>
      <a:lvl4pPr marL="1259205" indent="-273050" algn="l" rtl="0" eaLnBrk="1" fontAlgn="base" hangingPunct="1">
        <a:spcBef>
          <a:spcPct val="1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n"/>
        <a:defRPr sz="1800">
          <a:solidFill>
            <a:schemeClr val="tx1"/>
          </a:solidFill>
          <a:latin typeface="+mn-lt"/>
          <a:ea typeface="+mn-ea"/>
        </a:defRPr>
      </a:lvl4pPr>
      <a:lvl5pPr marL="1614805" indent="-273050" algn="l" rtl="0" eaLnBrk="1" fontAlgn="base" hangingPunct="1">
        <a:spcBef>
          <a:spcPct val="1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§"/>
        <a:defRPr sz="1600">
          <a:solidFill>
            <a:schemeClr val="tx1"/>
          </a:solidFill>
          <a:latin typeface="+mn-lt"/>
          <a:ea typeface="+mn-ea"/>
        </a:defRPr>
      </a:lvl5pPr>
      <a:lvl6pPr marL="2551430" indent="-398780" algn="l" rtl="0" eaLnBrk="1" fontAlgn="base" hangingPunct="1">
        <a:spcBef>
          <a:spcPct val="1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§"/>
        <a:defRPr>
          <a:solidFill>
            <a:schemeClr val="tx1"/>
          </a:solidFill>
          <a:latin typeface="+mn-lt"/>
          <a:ea typeface="+mn-ea"/>
        </a:defRPr>
      </a:lvl6pPr>
      <a:lvl7pPr marL="3008630" indent="-398780" algn="l" rtl="0" eaLnBrk="1" fontAlgn="base" hangingPunct="1">
        <a:spcBef>
          <a:spcPct val="1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§"/>
        <a:defRPr>
          <a:solidFill>
            <a:schemeClr val="tx1"/>
          </a:solidFill>
          <a:latin typeface="+mn-lt"/>
          <a:ea typeface="+mn-ea"/>
        </a:defRPr>
      </a:lvl7pPr>
      <a:lvl8pPr marL="3465830" indent="-398780" algn="l" rtl="0" eaLnBrk="1" fontAlgn="base" hangingPunct="1">
        <a:spcBef>
          <a:spcPct val="1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§"/>
        <a:defRPr>
          <a:solidFill>
            <a:schemeClr val="tx1"/>
          </a:solidFill>
          <a:latin typeface="+mn-lt"/>
          <a:ea typeface="+mn-ea"/>
        </a:defRPr>
      </a:lvl8pPr>
      <a:lvl9pPr marL="3923030" indent="-398780" algn="l" rtl="0" eaLnBrk="1" fontAlgn="base" hangingPunct="1">
        <a:spcBef>
          <a:spcPct val="1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§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F643D8-0F8B-4C4C-933E-675F5F82AF4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sz="4000"/>
              <a:t>Non-EE2: Improved OBIC with PDP</a:t>
            </a:r>
            <a:endParaRPr lang="zh-CN" altLang="en-US" sz="4000"/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F38B7518-73F2-487E-A873-8075C395463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998720" y="4311040"/>
            <a:ext cx="10342033" cy="2339975"/>
          </a:xfrm>
        </p:spPr>
        <p:txBody>
          <a:bodyPr/>
          <a:lstStyle/>
          <a:p>
            <a:r>
              <a:rPr lang="en-US" altLang="zh-CN"/>
              <a:t>Jiaye Fu (Peking Univ.)</a:t>
            </a:r>
            <a:br>
              <a:rPr lang="en-US" altLang="zh-CN"/>
            </a:br>
            <a:r>
              <a:rPr lang="en-US" altLang="zh-CN"/>
              <a:t>Sapporo, 2024.07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2430352"/>
      </p:ext>
    </p:extLst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CC49721-9A3F-CA62-08F5-485374B2F5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zh-CN"/>
              <a:t>Introduction</a:t>
            </a:r>
            <a:endParaRPr kumimoji="1" lang="zh-CN" altLang="en-US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53ECE940-9E45-810B-9B2E-E97B5F83E1A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4350" y="1393296"/>
            <a:ext cx="11259131" cy="4967287"/>
          </a:xfrm>
        </p:spPr>
        <p:txBody>
          <a:bodyPr/>
          <a:lstStyle/>
          <a:p>
            <a:r>
              <a:rPr kumimoji="1" lang="en-US" altLang="zh-CN" sz="2400"/>
              <a:t>OBIC in ECM-13.0:</a:t>
            </a:r>
          </a:p>
          <a:p>
            <a:pPr lvl="1"/>
            <a:r>
              <a:rPr kumimoji="1" lang="en-US" altLang="zh-CN" sz="1800"/>
              <a:t>Derived intra modes according to </a:t>
            </a:r>
            <a:r>
              <a:rPr lang="en-CA" altLang="zh-CN" sz="1800">
                <a:effectLst/>
                <a:latin typeface="Times New Roman" panose="02020603050405020304" pitchFamily="18" charset="0"/>
                <a:ea typeface="Yu Mincho" panose="02020400000000000000" pitchFamily="18" charset="-128"/>
              </a:rPr>
              <a:t>the occurrence of the intra modes in the spatial neighborhood of the block</a:t>
            </a:r>
          </a:p>
          <a:p>
            <a:pPr lvl="1"/>
            <a:endParaRPr kumimoji="1" lang="en-CA" altLang="zh-CN" sz="1800">
              <a:latin typeface="Times New Roman" panose="02020603050405020304" pitchFamily="18" charset="0"/>
              <a:ea typeface="Yu Mincho" panose="02020400000000000000" pitchFamily="18" charset="-128"/>
            </a:endParaRPr>
          </a:p>
          <a:p>
            <a:pPr lvl="1"/>
            <a:r>
              <a:rPr kumimoji="1" lang="en-US" altLang="zh-CN" sz="1800"/>
              <a:t>Fusion-based Intra Prediction</a:t>
            </a:r>
          </a:p>
          <a:p>
            <a:pPr marL="355600" lvl="1" indent="0">
              <a:buNone/>
            </a:pPr>
            <a:endParaRPr kumimoji="1" lang="en-US" altLang="zh-CN" sz="1800"/>
          </a:p>
          <a:p>
            <a:r>
              <a:rPr kumimoji="1" lang="en-US" altLang="zh-CN" sz="2200"/>
              <a:t>Matrix-based Intra Prediction in ECM-13.0</a:t>
            </a:r>
          </a:p>
          <a:p>
            <a:pPr lvl="1"/>
            <a:r>
              <a:rPr lang="en-US" altLang="zh-CN" sz="1800"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Mangal" panose="02040503050203030202" pitchFamily="18" charset="0"/>
              </a:rPr>
              <a:t>P(</a:t>
            </a:r>
            <a:r>
              <a:rPr lang="en-US" altLang="zh-CN" sz="1800" err="1"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Mangal" panose="02040503050203030202" pitchFamily="18" charset="0"/>
              </a:rPr>
              <a:t>x,y</a:t>
            </a:r>
            <a:r>
              <a:rPr lang="en-US" altLang="zh-CN" sz="1800"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Mangal" panose="02040503050203030202" pitchFamily="18" charset="0"/>
              </a:rPr>
              <a:t>) = </a:t>
            </a:r>
            <a:r>
              <a:rPr lang="en-US" altLang="zh-CN" sz="1800"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Calibri" panose="020F0502020204030204" pitchFamily="34" charset="0"/>
              </a:rPr>
              <a:t>∑</a:t>
            </a:r>
            <a:r>
              <a:rPr lang="en-US" altLang="zh-CN" sz="1800" baseline="-25000"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Mangal" panose="02040503050203030202" pitchFamily="18" charset="0"/>
              </a:rPr>
              <a:t>k </a:t>
            </a:r>
            <a:r>
              <a:rPr lang="en-US" altLang="zh-CN" sz="1800"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Mangal" panose="02040503050203030202" pitchFamily="18" charset="0"/>
              </a:rPr>
              <a:t>F(</a:t>
            </a:r>
            <a:r>
              <a:rPr lang="en-US" altLang="zh-CN" sz="1800" err="1"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Mangal" panose="02040503050203030202" pitchFamily="18" charset="0"/>
              </a:rPr>
              <a:t>x,y,k</a:t>
            </a:r>
            <a:r>
              <a:rPr lang="en-US" altLang="zh-CN" sz="1800"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Mangal" panose="02040503050203030202" pitchFamily="18" charset="0"/>
              </a:rPr>
              <a:t>)*r(k), where r(k) denotes as reference pixel and F(</a:t>
            </a:r>
            <a:r>
              <a:rPr lang="en-US" altLang="zh-CN" sz="1800" err="1"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Mangal" panose="02040503050203030202" pitchFamily="18" charset="0"/>
              </a:rPr>
              <a:t>x,y,k</a:t>
            </a:r>
            <a:r>
              <a:rPr lang="en-US" altLang="zh-CN" sz="1800"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Mangal" panose="02040503050203030202" pitchFamily="18" charset="0"/>
              </a:rPr>
              <a:t>) is the matrix of weights</a:t>
            </a:r>
            <a:endParaRPr kumimoji="1" lang="en-US" altLang="zh-CN" sz="1800"/>
          </a:p>
          <a:p>
            <a:pPr lvl="1"/>
            <a:endParaRPr kumimoji="1" lang="en-US" altLang="zh-CN" sz="1800"/>
          </a:p>
          <a:p>
            <a:pPr lvl="1"/>
            <a:r>
              <a:rPr kumimoji="1" lang="en-US" altLang="zh-CN" sz="1800"/>
              <a:t>Replacing Conventional Intra Angular Prediction</a:t>
            </a:r>
          </a:p>
          <a:p>
            <a:pPr lvl="1"/>
            <a:endParaRPr kumimoji="1" lang="en-US" altLang="zh-CN" sz="1800"/>
          </a:p>
          <a:p>
            <a:pPr lvl="1"/>
            <a:r>
              <a:rPr kumimoji="1" lang="en-US" altLang="zh-CN" sz="1800"/>
              <a:t>Implemented in DIMD</a:t>
            </a:r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6247E305-DC4C-708C-FDB9-5D0A2C7DC5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2</a:t>
            </a:fld>
            <a:endParaRPr lang="zh-CN" altLang="en-US"/>
          </a:p>
        </p:txBody>
      </p:sp>
      <p:pic>
        <p:nvPicPr>
          <p:cNvPr id="5" name="Picture 25">
            <a:extLst>
              <a:ext uri="{FF2B5EF4-FFF2-40B4-BE49-F238E27FC236}">
                <a16:creationId xmlns:a16="http://schemas.microsoft.com/office/drawing/2014/main" id="{D2F2B04E-8DB4-7EBF-CFE0-1232596A984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00770" y="3776319"/>
            <a:ext cx="2776880" cy="2776880"/>
          </a:xfrm>
          <a:prstGeom prst="rect">
            <a:avLst/>
          </a:prstGeom>
        </p:spPr>
      </p:pic>
      <p:pic>
        <p:nvPicPr>
          <p:cNvPr id="6" name="Picture 362164168">
            <a:extLst>
              <a:ext uri="{FF2B5EF4-FFF2-40B4-BE49-F238E27FC236}">
                <a16:creationId xmlns:a16="http://schemas.microsoft.com/office/drawing/2014/main" id="{15C4890D-202B-D36D-DBD1-3A61E5F213D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77790" y="4205816"/>
            <a:ext cx="3563217" cy="234738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633775380"/>
      </p:ext>
    </p:ext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C3F1552-8706-213E-233F-B203E9512C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zh-CN"/>
              <a:t>Improved OBIC with PDP</a:t>
            </a:r>
            <a:endParaRPr lang="zh-CN" altLang="en-US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D60DA6BF-2A7A-451B-2219-2930C4EA73F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/>
              <a:t>#1: OBIC with extended non-adjacent sampling strategy</a:t>
            </a:r>
          </a:p>
          <a:p>
            <a:pPr lvl="1"/>
            <a:r>
              <a:rPr lang="en-US" altLang="zh-CN"/>
              <a:t>In this contribution, the 18 non-adjacent sampling points have been extended to 87 non-adjacent sampling points</a:t>
            </a:r>
          </a:p>
          <a:p>
            <a:r>
              <a:rPr lang="en-US" altLang="zh-CN"/>
              <a:t>#2: OBIC with PDP</a:t>
            </a:r>
          </a:p>
          <a:p>
            <a:pPr lvl="1"/>
            <a:r>
              <a:rPr lang="en-US" altLang="zh-CN"/>
              <a:t>Intra Mode selected by OBIC can be either intra angular prediction mode or matrix-based intra prediction mode</a:t>
            </a:r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3B50410E-D7A8-ADB7-68EF-4068C8A96B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3</a:t>
            </a:fld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2A56733E-0B54-C525-F9BE-FB525CBC7F4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97246" y="3599920"/>
            <a:ext cx="3122083" cy="3122083"/>
          </a:xfrm>
          <a:prstGeom prst="rect">
            <a:avLst/>
          </a:prstGeom>
        </p:spPr>
      </p:pic>
      <p:pic>
        <p:nvPicPr>
          <p:cNvPr id="6" name="Picture 362164168">
            <a:extLst>
              <a:ext uri="{FF2B5EF4-FFF2-40B4-BE49-F238E27FC236}">
                <a16:creationId xmlns:a16="http://schemas.microsoft.com/office/drawing/2014/main" id="{1B103B74-2162-DA7F-5005-786D9ED0E61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5990" y="3961343"/>
            <a:ext cx="3563217" cy="234738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829398213"/>
      </p:ext>
    </p:extLst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B23DBFD-89E2-8104-8A60-A2A3B47A03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Results</a:t>
            </a:r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264C8EF0-C2B8-4CB1-F4A0-D0F0FA8F89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4</a:t>
            </a:fld>
            <a:endParaRPr lang="zh-CN" altLang="en-US"/>
          </a:p>
        </p:txBody>
      </p:sp>
      <p:sp>
        <p:nvSpPr>
          <p:cNvPr id="7" name="内容占位符 6">
            <a:extLst>
              <a:ext uri="{FF2B5EF4-FFF2-40B4-BE49-F238E27FC236}">
                <a16:creationId xmlns:a16="http://schemas.microsoft.com/office/drawing/2014/main" id="{F5313B9D-49B5-B8D4-0B32-9CC4FE53A96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66233" y="1341439"/>
            <a:ext cx="10668000" cy="4967287"/>
          </a:xfrm>
        </p:spPr>
        <p:txBody>
          <a:bodyPr/>
          <a:lstStyle/>
          <a:p>
            <a:r>
              <a:rPr lang="en-US" altLang="zh-CN"/>
              <a:t>Test #1:</a:t>
            </a:r>
            <a:endParaRPr lang="zh-CN" altLang="en-US"/>
          </a:p>
        </p:txBody>
      </p:sp>
      <p:graphicFrame>
        <p:nvGraphicFramePr>
          <p:cNvPr id="3" name="表格 2">
            <a:extLst>
              <a:ext uri="{FF2B5EF4-FFF2-40B4-BE49-F238E27FC236}">
                <a16:creationId xmlns:a16="http://schemas.microsoft.com/office/drawing/2014/main" id="{E1DB064B-5258-3DBD-DAE3-F38DFA702A4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31185951"/>
              </p:ext>
            </p:extLst>
          </p:nvPr>
        </p:nvGraphicFramePr>
        <p:xfrm>
          <a:off x="2520950" y="2051793"/>
          <a:ext cx="7416796" cy="3485897"/>
        </p:xfrm>
        <a:graphic>
          <a:graphicData uri="http://schemas.openxmlformats.org/drawingml/2006/table">
            <a:tbl>
              <a:tblPr firstRow="1" firstCol="1" bandRow="1">
                <a:tableStyleId>{21E4AEA4-8DFA-4A89-87EB-49C32662AFE0}</a:tableStyleId>
              </a:tblPr>
              <a:tblGrid>
                <a:gridCol w="924654">
                  <a:extLst>
                    <a:ext uri="{9D8B030D-6E8A-4147-A177-3AD203B41FA5}">
                      <a16:colId xmlns:a16="http://schemas.microsoft.com/office/drawing/2014/main" val="662613635"/>
                    </a:ext>
                  </a:extLst>
                </a:gridCol>
                <a:gridCol w="886424">
                  <a:extLst>
                    <a:ext uri="{9D8B030D-6E8A-4147-A177-3AD203B41FA5}">
                      <a16:colId xmlns:a16="http://schemas.microsoft.com/office/drawing/2014/main" val="4164794980"/>
                    </a:ext>
                  </a:extLst>
                </a:gridCol>
                <a:gridCol w="886424">
                  <a:extLst>
                    <a:ext uri="{9D8B030D-6E8A-4147-A177-3AD203B41FA5}">
                      <a16:colId xmlns:a16="http://schemas.microsoft.com/office/drawing/2014/main" val="2346843177"/>
                    </a:ext>
                  </a:extLst>
                </a:gridCol>
                <a:gridCol w="886424">
                  <a:extLst>
                    <a:ext uri="{9D8B030D-6E8A-4147-A177-3AD203B41FA5}">
                      <a16:colId xmlns:a16="http://schemas.microsoft.com/office/drawing/2014/main" val="2351742072"/>
                    </a:ext>
                  </a:extLst>
                </a:gridCol>
                <a:gridCol w="737056">
                  <a:extLst>
                    <a:ext uri="{9D8B030D-6E8A-4147-A177-3AD203B41FA5}">
                      <a16:colId xmlns:a16="http://schemas.microsoft.com/office/drawing/2014/main" val="1680271659"/>
                    </a:ext>
                  </a:extLst>
                </a:gridCol>
                <a:gridCol w="737056">
                  <a:extLst>
                    <a:ext uri="{9D8B030D-6E8A-4147-A177-3AD203B41FA5}">
                      <a16:colId xmlns:a16="http://schemas.microsoft.com/office/drawing/2014/main" val="2908979462"/>
                    </a:ext>
                  </a:extLst>
                </a:gridCol>
                <a:gridCol w="1173600">
                  <a:extLst>
                    <a:ext uri="{9D8B030D-6E8A-4147-A177-3AD203B41FA5}">
                      <a16:colId xmlns:a16="http://schemas.microsoft.com/office/drawing/2014/main" val="3168272129"/>
                    </a:ext>
                  </a:extLst>
                </a:gridCol>
                <a:gridCol w="1185158">
                  <a:extLst>
                    <a:ext uri="{9D8B030D-6E8A-4147-A177-3AD203B41FA5}">
                      <a16:colId xmlns:a16="http://schemas.microsoft.com/office/drawing/2014/main" val="2688491586"/>
                    </a:ext>
                  </a:extLst>
                </a:gridCol>
              </a:tblGrid>
              <a:tr h="269939">
                <a:tc>
                  <a:txBody>
                    <a:bodyPr/>
                    <a:lstStyle/>
                    <a:p>
                      <a:endParaRPr lang="zh-CN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7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All Intra Main 10 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171902"/>
                  </a:ext>
                </a:extLst>
              </a:tr>
              <a:tr h="269939">
                <a:tc>
                  <a:txBody>
                    <a:bodyPr/>
                    <a:lstStyle/>
                    <a:p>
                      <a:endParaRPr lang="zh-CN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7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Over ECM-13.0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43202647"/>
                  </a:ext>
                </a:extLst>
              </a:tr>
              <a:tr h="269939">
                <a:tc>
                  <a:txBody>
                    <a:bodyPr/>
                    <a:lstStyle/>
                    <a:p>
                      <a:endParaRPr lang="zh-CN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effectLst/>
                        </a:rPr>
                        <a:t>Y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effectLst/>
                        </a:rPr>
                        <a:t>U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effectLst/>
                        </a:rPr>
                        <a:t>V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effectLst/>
                        </a:rPr>
                        <a:t>EncT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 err="1">
                          <a:effectLst/>
                        </a:rPr>
                        <a:t>DecT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 err="1">
                          <a:effectLst/>
                        </a:rPr>
                        <a:t>EncVmPeak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 err="1">
                          <a:effectLst/>
                        </a:rPr>
                        <a:t>DecVmPeak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518228296"/>
                  </a:ext>
                </a:extLst>
              </a:tr>
              <a:tr h="27529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Class A1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-0.02%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0.19%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0.06%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102.9%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103.4%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97.4%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100.0%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595858450"/>
                  </a:ext>
                </a:extLst>
              </a:tr>
              <a:tr h="32385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Class A2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-0.01%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0.02%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-0.01%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103.8%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102.0%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100.0%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99.8%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620059732"/>
                  </a:ext>
                </a:extLst>
              </a:tr>
              <a:tr h="269939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Class B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-0.01%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0.01%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-0.11%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104.1%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100.1%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100.0%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100.1%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913625598"/>
                  </a:ext>
                </a:extLst>
              </a:tr>
              <a:tr h="269939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Class C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0.04%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0.13%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95.4%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97.2%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99.0%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100.0%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02105531"/>
                  </a:ext>
                </a:extLst>
              </a:tr>
              <a:tr h="269939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Class E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-0.03%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0.01%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104.1%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102.3%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100.0%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100.0%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109709591"/>
                  </a:ext>
                </a:extLst>
              </a:tr>
              <a:tr h="269939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Overall 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-0.01%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0.04%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0.01%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101.9%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100.7%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99.4%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100.0%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690038446"/>
                  </a:ext>
                </a:extLst>
              </a:tr>
              <a:tr h="269939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Class D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0.02%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0.04%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-0.16%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104.5%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104.5%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100.0%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100.0%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844957108"/>
                  </a:ext>
                </a:extLst>
              </a:tr>
              <a:tr h="269939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Class F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0.03%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0.23%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0.13%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102.8%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105.9%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101.2%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100.0%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4155860536"/>
                  </a:ext>
                </a:extLst>
              </a:tr>
              <a:tr h="457306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Class TGM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-0.05%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0.01%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102.0%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97.6%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101.3%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100.0%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82652189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3315607"/>
      </p:ext>
    </p:extLst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B23DBFD-89E2-8104-8A60-A2A3B47A03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Results</a:t>
            </a:r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264C8EF0-C2B8-4CB1-F4A0-D0F0FA8F89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5</a:t>
            </a:fld>
            <a:endParaRPr lang="zh-CN" altLang="en-US"/>
          </a:p>
        </p:txBody>
      </p:sp>
      <p:sp>
        <p:nvSpPr>
          <p:cNvPr id="7" name="内容占位符 6">
            <a:extLst>
              <a:ext uri="{FF2B5EF4-FFF2-40B4-BE49-F238E27FC236}">
                <a16:creationId xmlns:a16="http://schemas.microsoft.com/office/drawing/2014/main" id="{F5313B9D-49B5-B8D4-0B32-9CC4FE53A96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66233" y="1341439"/>
            <a:ext cx="10668000" cy="4967287"/>
          </a:xfrm>
        </p:spPr>
        <p:txBody>
          <a:bodyPr/>
          <a:lstStyle/>
          <a:p>
            <a:r>
              <a:rPr lang="en-US" altLang="zh-CN"/>
              <a:t>Test #2:</a:t>
            </a:r>
            <a:endParaRPr lang="zh-CN" altLang="en-US"/>
          </a:p>
        </p:txBody>
      </p:sp>
      <p:graphicFrame>
        <p:nvGraphicFramePr>
          <p:cNvPr id="3" name="表格 2">
            <a:extLst>
              <a:ext uri="{FF2B5EF4-FFF2-40B4-BE49-F238E27FC236}">
                <a16:creationId xmlns:a16="http://schemas.microsoft.com/office/drawing/2014/main" id="{E1DB064B-5258-3DBD-DAE3-F38DFA702A4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63253412"/>
              </p:ext>
            </p:extLst>
          </p:nvPr>
        </p:nvGraphicFramePr>
        <p:xfrm>
          <a:off x="2546350" y="2058143"/>
          <a:ext cx="7416796" cy="3581147"/>
        </p:xfrm>
        <a:graphic>
          <a:graphicData uri="http://schemas.openxmlformats.org/drawingml/2006/table">
            <a:tbl>
              <a:tblPr firstRow="1" firstCol="1" bandRow="1">
                <a:tableStyleId>{21E4AEA4-8DFA-4A89-87EB-49C32662AFE0}</a:tableStyleId>
              </a:tblPr>
              <a:tblGrid>
                <a:gridCol w="924654">
                  <a:extLst>
                    <a:ext uri="{9D8B030D-6E8A-4147-A177-3AD203B41FA5}">
                      <a16:colId xmlns:a16="http://schemas.microsoft.com/office/drawing/2014/main" val="662613635"/>
                    </a:ext>
                  </a:extLst>
                </a:gridCol>
                <a:gridCol w="886424">
                  <a:extLst>
                    <a:ext uri="{9D8B030D-6E8A-4147-A177-3AD203B41FA5}">
                      <a16:colId xmlns:a16="http://schemas.microsoft.com/office/drawing/2014/main" val="4164794980"/>
                    </a:ext>
                  </a:extLst>
                </a:gridCol>
                <a:gridCol w="886424">
                  <a:extLst>
                    <a:ext uri="{9D8B030D-6E8A-4147-A177-3AD203B41FA5}">
                      <a16:colId xmlns:a16="http://schemas.microsoft.com/office/drawing/2014/main" val="2346843177"/>
                    </a:ext>
                  </a:extLst>
                </a:gridCol>
                <a:gridCol w="886424">
                  <a:extLst>
                    <a:ext uri="{9D8B030D-6E8A-4147-A177-3AD203B41FA5}">
                      <a16:colId xmlns:a16="http://schemas.microsoft.com/office/drawing/2014/main" val="2351742072"/>
                    </a:ext>
                  </a:extLst>
                </a:gridCol>
                <a:gridCol w="737056">
                  <a:extLst>
                    <a:ext uri="{9D8B030D-6E8A-4147-A177-3AD203B41FA5}">
                      <a16:colId xmlns:a16="http://schemas.microsoft.com/office/drawing/2014/main" val="1680271659"/>
                    </a:ext>
                  </a:extLst>
                </a:gridCol>
                <a:gridCol w="737056">
                  <a:extLst>
                    <a:ext uri="{9D8B030D-6E8A-4147-A177-3AD203B41FA5}">
                      <a16:colId xmlns:a16="http://schemas.microsoft.com/office/drawing/2014/main" val="2908979462"/>
                    </a:ext>
                  </a:extLst>
                </a:gridCol>
                <a:gridCol w="1173600">
                  <a:extLst>
                    <a:ext uri="{9D8B030D-6E8A-4147-A177-3AD203B41FA5}">
                      <a16:colId xmlns:a16="http://schemas.microsoft.com/office/drawing/2014/main" val="3168272129"/>
                    </a:ext>
                  </a:extLst>
                </a:gridCol>
                <a:gridCol w="1185158">
                  <a:extLst>
                    <a:ext uri="{9D8B030D-6E8A-4147-A177-3AD203B41FA5}">
                      <a16:colId xmlns:a16="http://schemas.microsoft.com/office/drawing/2014/main" val="2688491586"/>
                    </a:ext>
                  </a:extLst>
                </a:gridCol>
              </a:tblGrid>
              <a:tr h="269939">
                <a:tc>
                  <a:txBody>
                    <a:bodyPr/>
                    <a:lstStyle/>
                    <a:p>
                      <a:endParaRPr lang="zh-CN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7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All Intra Main 10 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171902"/>
                  </a:ext>
                </a:extLst>
              </a:tr>
              <a:tr h="269939">
                <a:tc>
                  <a:txBody>
                    <a:bodyPr/>
                    <a:lstStyle/>
                    <a:p>
                      <a:endParaRPr lang="zh-CN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7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Over ECM-13.0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43202647"/>
                  </a:ext>
                </a:extLst>
              </a:tr>
              <a:tr h="269939">
                <a:tc>
                  <a:txBody>
                    <a:bodyPr/>
                    <a:lstStyle/>
                    <a:p>
                      <a:endParaRPr lang="zh-CN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effectLst/>
                        </a:rPr>
                        <a:t>Y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effectLst/>
                        </a:rPr>
                        <a:t>U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effectLst/>
                        </a:rPr>
                        <a:t>V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effectLst/>
                        </a:rPr>
                        <a:t>EncT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 err="1">
                          <a:effectLst/>
                        </a:rPr>
                        <a:t>DecT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 err="1">
                          <a:effectLst/>
                        </a:rPr>
                        <a:t>EncVmPeak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 err="1">
                          <a:effectLst/>
                        </a:rPr>
                        <a:t>DecVmPeak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518228296"/>
                  </a:ext>
                </a:extLst>
              </a:tr>
              <a:tr h="35149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Class A1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-0.01%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-0.17%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0.10%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97.2%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97.2%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98.3%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99.9%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595858450"/>
                  </a:ext>
                </a:extLst>
              </a:tr>
              <a:tr h="34290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Class A2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-0.01%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0.01%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-0.01%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97.3%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97.8%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100.3%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99.9%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620059732"/>
                  </a:ext>
                </a:extLst>
              </a:tr>
              <a:tr h="269939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Class B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-0.10%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-0.06%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97.0%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97.0%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100.8%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100.0%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913625598"/>
                  </a:ext>
                </a:extLst>
              </a:tr>
              <a:tr h="269939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Class C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0.01%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-0.02%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99.4%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100.2%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100.0%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100.0%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02105531"/>
                  </a:ext>
                </a:extLst>
              </a:tr>
              <a:tr h="269939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Class E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-0.01%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0.03%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-0.02%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100.5%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102.5%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101.2%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100.0%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109709591"/>
                  </a:ext>
                </a:extLst>
              </a:tr>
              <a:tr h="269939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Overall 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-0.05%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-0.01%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98.2%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98.8%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100.2%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100.0%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690038446"/>
                  </a:ext>
                </a:extLst>
              </a:tr>
              <a:tr h="269939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Class D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0.09%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0.13%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99.4%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98.1%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100.0%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100.0%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844957108"/>
                  </a:ext>
                </a:extLst>
              </a:tr>
              <a:tr h="269939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Class F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-0.02%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-0.05%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-0.05%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99.6%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100.8%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102.0%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100.0%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4155860536"/>
                  </a:ext>
                </a:extLst>
              </a:tr>
              <a:tr h="457306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Class TGM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99.6%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98.4%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102.5%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100.1%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82652189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15737073"/>
      </p:ext>
    </p:extLst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B23DBFD-89E2-8104-8A60-A2A3B47A03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Results</a:t>
            </a:r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264C8EF0-C2B8-4CB1-F4A0-D0F0FA8F89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6</a:t>
            </a:fld>
            <a:endParaRPr lang="zh-CN" altLang="en-US"/>
          </a:p>
        </p:txBody>
      </p:sp>
      <p:sp>
        <p:nvSpPr>
          <p:cNvPr id="7" name="内容占位符 6">
            <a:extLst>
              <a:ext uri="{FF2B5EF4-FFF2-40B4-BE49-F238E27FC236}">
                <a16:creationId xmlns:a16="http://schemas.microsoft.com/office/drawing/2014/main" id="{F5313B9D-49B5-B8D4-0B32-9CC4FE53A96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66233" y="1341439"/>
            <a:ext cx="10668000" cy="4967287"/>
          </a:xfrm>
        </p:spPr>
        <p:txBody>
          <a:bodyPr/>
          <a:lstStyle/>
          <a:p>
            <a:r>
              <a:rPr lang="en-US" altLang="zh-CN"/>
              <a:t>Test #1 + Test #2:</a:t>
            </a:r>
            <a:endParaRPr lang="zh-CN" altLang="en-US"/>
          </a:p>
        </p:txBody>
      </p:sp>
      <p:graphicFrame>
        <p:nvGraphicFramePr>
          <p:cNvPr id="3" name="表格 2">
            <a:extLst>
              <a:ext uri="{FF2B5EF4-FFF2-40B4-BE49-F238E27FC236}">
                <a16:creationId xmlns:a16="http://schemas.microsoft.com/office/drawing/2014/main" id="{E1DB064B-5258-3DBD-DAE3-F38DFA702A4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30492161"/>
              </p:ext>
            </p:extLst>
          </p:nvPr>
        </p:nvGraphicFramePr>
        <p:xfrm>
          <a:off x="2520950" y="2185143"/>
          <a:ext cx="7416796" cy="3479547"/>
        </p:xfrm>
        <a:graphic>
          <a:graphicData uri="http://schemas.openxmlformats.org/drawingml/2006/table">
            <a:tbl>
              <a:tblPr firstRow="1" firstCol="1" bandRow="1">
                <a:tableStyleId>{21E4AEA4-8DFA-4A89-87EB-49C32662AFE0}</a:tableStyleId>
              </a:tblPr>
              <a:tblGrid>
                <a:gridCol w="924654">
                  <a:extLst>
                    <a:ext uri="{9D8B030D-6E8A-4147-A177-3AD203B41FA5}">
                      <a16:colId xmlns:a16="http://schemas.microsoft.com/office/drawing/2014/main" val="662613635"/>
                    </a:ext>
                  </a:extLst>
                </a:gridCol>
                <a:gridCol w="886424">
                  <a:extLst>
                    <a:ext uri="{9D8B030D-6E8A-4147-A177-3AD203B41FA5}">
                      <a16:colId xmlns:a16="http://schemas.microsoft.com/office/drawing/2014/main" val="4164794980"/>
                    </a:ext>
                  </a:extLst>
                </a:gridCol>
                <a:gridCol w="886424">
                  <a:extLst>
                    <a:ext uri="{9D8B030D-6E8A-4147-A177-3AD203B41FA5}">
                      <a16:colId xmlns:a16="http://schemas.microsoft.com/office/drawing/2014/main" val="2346843177"/>
                    </a:ext>
                  </a:extLst>
                </a:gridCol>
                <a:gridCol w="886424">
                  <a:extLst>
                    <a:ext uri="{9D8B030D-6E8A-4147-A177-3AD203B41FA5}">
                      <a16:colId xmlns:a16="http://schemas.microsoft.com/office/drawing/2014/main" val="2351742072"/>
                    </a:ext>
                  </a:extLst>
                </a:gridCol>
                <a:gridCol w="737056">
                  <a:extLst>
                    <a:ext uri="{9D8B030D-6E8A-4147-A177-3AD203B41FA5}">
                      <a16:colId xmlns:a16="http://schemas.microsoft.com/office/drawing/2014/main" val="1680271659"/>
                    </a:ext>
                  </a:extLst>
                </a:gridCol>
                <a:gridCol w="737056">
                  <a:extLst>
                    <a:ext uri="{9D8B030D-6E8A-4147-A177-3AD203B41FA5}">
                      <a16:colId xmlns:a16="http://schemas.microsoft.com/office/drawing/2014/main" val="2908979462"/>
                    </a:ext>
                  </a:extLst>
                </a:gridCol>
                <a:gridCol w="1173600">
                  <a:extLst>
                    <a:ext uri="{9D8B030D-6E8A-4147-A177-3AD203B41FA5}">
                      <a16:colId xmlns:a16="http://schemas.microsoft.com/office/drawing/2014/main" val="3168272129"/>
                    </a:ext>
                  </a:extLst>
                </a:gridCol>
                <a:gridCol w="1185158">
                  <a:extLst>
                    <a:ext uri="{9D8B030D-6E8A-4147-A177-3AD203B41FA5}">
                      <a16:colId xmlns:a16="http://schemas.microsoft.com/office/drawing/2014/main" val="2688491586"/>
                    </a:ext>
                  </a:extLst>
                </a:gridCol>
              </a:tblGrid>
              <a:tr h="269939">
                <a:tc>
                  <a:txBody>
                    <a:bodyPr/>
                    <a:lstStyle/>
                    <a:p>
                      <a:endParaRPr lang="zh-CN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7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All Intra Main 10 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171902"/>
                  </a:ext>
                </a:extLst>
              </a:tr>
              <a:tr h="269939">
                <a:tc>
                  <a:txBody>
                    <a:bodyPr/>
                    <a:lstStyle/>
                    <a:p>
                      <a:endParaRPr lang="zh-CN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7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Over ECM-13.0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43202647"/>
                  </a:ext>
                </a:extLst>
              </a:tr>
              <a:tr h="269939">
                <a:tc>
                  <a:txBody>
                    <a:bodyPr/>
                    <a:lstStyle/>
                    <a:p>
                      <a:endParaRPr lang="zh-CN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effectLst/>
                        </a:rPr>
                        <a:t>Y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effectLst/>
                        </a:rPr>
                        <a:t>U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effectLst/>
                        </a:rPr>
                        <a:t>V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effectLst/>
                        </a:rPr>
                        <a:t>EncT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 err="1">
                          <a:effectLst/>
                        </a:rPr>
                        <a:t>DecT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 err="1">
                          <a:effectLst/>
                        </a:rPr>
                        <a:t>EncVmPeak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 err="1">
                          <a:effectLst/>
                        </a:rPr>
                        <a:t>DecVmPeak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518228296"/>
                  </a:ext>
                </a:extLst>
              </a:tr>
              <a:tr h="31339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Class A1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-0.01%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-0.15%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0.07%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100.7%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98.6%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99.4%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99.9%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595858450"/>
                  </a:ext>
                </a:extLst>
              </a:tr>
              <a:tr h="27940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Class A2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-0.02%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0.04%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0.05%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101.5%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100.4%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99.8%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99.8%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620059732"/>
                  </a:ext>
                </a:extLst>
              </a:tr>
              <a:tr h="269939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Class B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-0.02%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-0.04%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-0.09%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101.2%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100.6%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96.8%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99.9%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913625598"/>
                  </a:ext>
                </a:extLst>
              </a:tr>
              <a:tr h="269939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Class C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-0.02%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0.07%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94.9%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94.5%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99.0%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100.0%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02105531"/>
                  </a:ext>
                </a:extLst>
              </a:tr>
              <a:tr h="269939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Class E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-0.02%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0.02%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0.09%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104.8%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102.2%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100.8%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100.0%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109709591"/>
                  </a:ext>
                </a:extLst>
              </a:tr>
              <a:tr h="269939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Overall 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-0.01%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-0.03%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0.03%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100.3%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99.1%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98.9%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99.9%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690038446"/>
                  </a:ext>
                </a:extLst>
              </a:tr>
              <a:tr h="269939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Class D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0.02%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-0.09%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-0.17%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108.9%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101.9%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100.1%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100.0%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844957108"/>
                  </a:ext>
                </a:extLst>
              </a:tr>
              <a:tr h="269939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Class F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0.04%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0.17%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0.13%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100.7%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102.4%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100.8%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100.0%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4155860536"/>
                  </a:ext>
                </a:extLst>
              </a:tr>
              <a:tr h="457306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Class TGM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-0.05%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0.01%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101.5%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99.1%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101.3%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100.0%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82652189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16192323"/>
      </p:ext>
    </p:extLst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83CB5D0-CCDD-04DA-16FC-6F0D5467D9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Conclusion</a:t>
            </a:r>
            <a:endParaRPr lang="zh-CN" altLang="en-US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0E4D3FA8-8F7F-7C27-862B-530B6D5E2E3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sz="2400"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This contribution suggests the adoption of an extended non-adjacent sampling strategy and the incorporation of PDP into OBIC as a way to align the methodology of DIMD and OBIC. </a:t>
            </a:r>
            <a:r>
              <a:rPr lang="en-CA" altLang="zh-CN" sz="2400"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The results show that the proposed method can improve the coding efficiency of ECM. It is suggested to further study this method combined with EE2-2.1 in EE2.</a:t>
            </a:r>
            <a:endParaRPr lang="zh-CN" altLang="zh-CN" sz="240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endParaRPr lang="en-US" altLang="zh-CN" sz="2400"/>
          </a:p>
          <a:p>
            <a:r>
              <a:rPr lang="en-US" altLang="zh-CN" sz="2400"/>
              <a:t>Thanks to Tencent for cross-checking!</a:t>
            </a:r>
            <a:endParaRPr lang="zh-CN" altLang="en-US" sz="240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0D7E4737-78B1-7556-8283-29CF4D5F51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1499046"/>
      </p:ext>
    </p:extLst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829E16C-B71A-FF49-2F4B-F5677BC6E0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038FB391-8BEE-FEF5-9584-D920476DB97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/>
              <a:t>Thank you</a:t>
            </a:r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61253141-B39A-D4AA-4007-24FC38C114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5748577"/>
      </p:ext>
    </p:extLst>
  </p:cSld>
  <p:clrMapOvr>
    <a:masterClrMapping/>
  </p:clrMapOvr>
  <p:transition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ODI0Mzk3Njc4NDI3NWUwZGIxYjM0MDRlYjkxYWZkNWMifQ=="/>
  <p:tag name="KSO_WPP_MARK_KEY" val="c5ff13b8-c412-4c9a-b30c-1f6ed399903c"/>
</p:tagLst>
</file>

<file path=ppt/theme/theme1.xml><?xml version="1.0" encoding="utf-8"?>
<a:theme xmlns:a="http://schemas.openxmlformats.org/drawingml/2006/main" name="主题1">
  <a:themeElements>
    <a:clrScheme name="1_Profile 9">
      <a:dk1>
        <a:srgbClr val="000000"/>
      </a:dk1>
      <a:lt1>
        <a:srgbClr val="FFFFFF"/>
      </a:lt1>
      <a:dk2>
        <a:srgbClr val="000000"/>
      </a:dk2>
      <a:lt2>
        <a:srgbClr val="DDDDDD"/>
      </a:lt2>
      <a:accent1>
        <a:srgbClr val="A3B2C1"/>
      </a:accent1>
      <a:accent2>
        <a:srgbClr val="CC0000"/>
      </a:accent2>
      <a:accent3>
        <a:srgbClr val="FFFFFF"/>
      </a:accent3>
      <a:accent4>
        <a:srgbClr val="000000"/>
      </a:accent4>
      <a:accent5>
        <a:srgbClr val="CED5DD"/>
      </a:accent5>
      <a:accent6>
        <a:srgbClr val="B90000"/>
      </a:accent6>
      <a:hlink>
        <a:srgbClr val="336699"/>
      </a:hlink>
      <a:folHlink>
        <a:srgbClr val="003366"/>
      </a:folHlink>
    </a:clrScheme>
    <a:fontScheme name="1_Profile">
      <a:majorFont>
        <a:latin typeface="Book Antiqua"/>
        <a:ea typeface="黑体"/>
        <a:cs typeface=""/>
      </a:majorFont>
      <a:minorFont>
        <a:latin typeface="Times New Roman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rtlCol="0" anchor="t" anchorCtr="0" compatLnSpc="1"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defRPr kumimoji="0" sz="1800" b="1" i="1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defRPr kumimoji="0" lang="zh-CN" altLang="en-US" sz="1800" b="1" i="1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1_Profile 1">
        <a:dk1>
          <a:srgbClr val="A50021"/>
        </a:dk1>
        <a:lt1>
          <a:srgbClr val="FFFFFF"/>
        </a:lt1>
        <a:dk2>
          <a:srgbClr val="800000"/>
        </a:dk2>
        <a:lt2>
          <a:srgbClr val="FFFFFF"/>
        </a:lt2>
        <a:accent1>
          <a:srgbClr val="FF9900"/>
        </a:accent1>
        <a:accent2>
          <a:srgbClr val="FF3300"/>
        </a:accent2>
        <a:accent3>
          <a:srgbClr val="C0AAAA"/>
        </a:accent3>
        <a:accent4>
          <a:srgbClr val="DADADA"/>
        </a:accent4>
        <a:accent5>
          <a:srgbClr val="FFCAAA"/>
        </a:accent5>
        <a:accent6>
          <a:srgbClr val="E72D00"/>
        </a:accent6>
        <a:hlink>
          <a:srgbClr val="FFFFCC"/>
        </a:hlink>
        <a:folHlink>
          <a:srgbClr val="FF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Profile 2">
        <a:dk1>
          <a:srgbClr val="3C001E"/>
        </a:dk1>
        <a:lt1>
          <a:srgbClr val="FFFFFF"/>
        </a:lt1>
        <a:dk2>
          <a:srgbClr val="51072E"/>
        </a:dk2>
        <a:lt2>
          <a:srgbClr val="FFFFFF"/>
        </a:lt2>
        <a:accent1>
          <a:srgbClr val="89A38F"/>
        </a:accent1>
        <a:accent2>
          <a:srgbClr val="666699"/>
        </a:accent2>
        <a:accent3>
          <a:srgbClr val="B3AAAD"/>
        </a:accent3>
        <a:accent4>
          <a:srgbClr val="DADADA"/>
        </a:accent4>
        <a:accent5>
          <a:srgbClr val="C4CEC6"/>
        </a:accent5>
        <a:accent6>
          <a:srgbClr val="5C5C8A"/>
        </a:accent6>
        <a:hlink>
          <a:srgbClr val="80800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Profile 3">
        <a:dk1>
          <a:srgbClr val="333333"/>
        </a:dk1>
        <a:lt1>
          <a:srgbClr val="FFFFFF"/>
        </a:lt1>
        <a:dk2>
          <a:srgbClr val="000000"/>
        </a:dk2>
        <a:lt2>
          <a:srgbClr val="FFFFFF"/>
        </a:lt2>
        <a:accent1>
          <a:srgbClr val="3399FF"/>
        </a:accent1>
        <a:accent2>
          <a:srgbClr val="CC0000"/>
        </a:accent2>
        <a:accent3>
          <a:srgbClr val="AAAAAA"/>
        </a:accent3>
        <a:accent4>
          <a:srgbClr val="DADADA"/>
        </a:accent4>
        <a:accent5>
          <a:srgbClr val="ADCAFF"/>
        </a:accent5>
        <a:accent6>
          <a:srgbClr val="B90000"/>
        </a:accent6>
        <a:hlink>
          <a:srgbClr val="666699"/>
        </a:hlink>
        <a:folHlink>
          <a:srgbClr val="6600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Profile 4">
        <a:dk1>
          <a:srgbClr val="4B3D1B"/>
        </a:dk1>
        <a:lt1>
          <a:srgbClr val="FFFFFF"/>
        </a:lt1>
        <a:dk2>
          <a:srgbClr val="330000"/>
        </a:dk2>
        <a:lt2>
          <a:srgbClr val="FFFFFF"/>
        </a:lt2>
        <a:accent1>
          <a:srgbClr val="CC9900"/>
        </a:accent1>
        <a:accent2>
          <a:srgbClr val="CC6600"/>
        </a:accent2>
        <a:accent3>
          <a:srgbClr val="ADAAAA"/>
        </a:accent3>
        <a:accent4>
          <a:srgbClr val="DADADA"/>
        </a:accent4>
        <a:accent5>
          <a:srgbClr val="E2CAAA"/>
        </a:accent5>
        <a:accent6>
          <a:srgbClr val="B95C00"/>
        </a:accent6>
        <a:hlink>
          <a:srgbClr val="666699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Profile 5">
        <a:dk1>
          <a:srgbClr val="006666"/>
        </a:dk1>
        <a:lt1>
          <a:srgbClr val="FFFFFF"/>
        </a:lt1>
        <a:dk2>
          <a:srgbClr val="003366"/>
        </a:dk2>
        <a:lt2>
          <a:srgbClr val="FFFFFF"/>
        </a:lt2>
        <a:accent1>
          <a:srgbClr val="0099CC"/>
        </a:accent1>
        <a:accent2>
          <a:srgbClr val="6666FF"/>
        </a:accent2>
        <a:accent3>
          <a:srgbClr val="AAADB8"/>
        </a:accent3>
        <a:accent4>
          <a:srgbClr val="DADADA"/>
        </a:accent4>
        <a:accent5>
          <a:srgbClr val="AACAE2"/>
        </a:accent5>
        <a:accent6>
          <a:srgbClr val="5C5CE7"/>
        </a:accent6>
        <a:hlink>
          <a:srgbClr val="FFFF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Profile 6">
        <a:dk1>
          <a:srgbClr val="003366"/>
        </a:dk1>
        <a:lt1>
          <a:srgbClr val="FFFFFF"/>
        </a:lt1>
        <a:dk2>
          <a:srgbClr val="006666"/>
        </a:dk2>
        <a:lt2>
          <a:srgbClr val="FFFFFF"/>
        </a:lt2>
        <a:accent1>
          <a:srgbClr val="6699FF"/>
        </a:accent1>
        <a:accent2>
          <a:srgbClr val="00CCFF"/>
        </a:accent2>
        <a:accent3>
          <a:srgbClr val="AAB8B8"/>
        </a:accent3>
        <a:accent4>
          <a:srgbClr val="DADADA"/>
        </a:accent4>
        <a:accent5>
          <a:srgbClr val="B8CAFF"/>
        </a:accent5>
        <a:accent6>
          <a:srgbClr val="00B9E7"/>
        </a:accent6>
        <a:hlink>
          <a:srgbClr val="FFFFCC"/>
        </a:hlink>
        <a:folHlink>
          <a:srgbClr val="33CC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Profile 7">
        <a:dk1>
          <a:srgbClr val="000000"/>
        </a:dk1>
        <a:lt1>
          <a:srgbClr val="619CB1"/>
        </a:lt1>
        <a:dk2>
          <a:srgbClr val="FFFFFF"/>
        </a:dk2>
        <a:lt2>
          <a:srgbClr val="4E899E"/>
        </a:lt2>
        <a:accent1>
          <a:srgbClr val="FFCC00"/>
        </a:accent1>
        <a:accent2>
          <a:srgbClr val="B6523E"/>
        </a:accent2>
        <a:accent3>
          <a:srgbClr val="B7CBD5"/>
        </a:accent3>
        <a:accent4>
          <a:srgbClr val="000000"/>
        </a:accent4>
        <a:accent5>
          <a:srgbClr val="FFE2AA"/>
        </a:accent5>
        <a:accent6>
          <a:srgbClr val="A54937"/>
        </a:accent6>
        <a:hlink>
          <a:srgbClr val="99CC00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Profile 8">
        <a:dk1>
          <a:srgbClr val="598600"/>
        </a:dk1>
        <a:lt1>
          <a:srgbClr val="FFFFFF"/>
        </a:lt1>
        <a:dk2>
          <a:srgbClr val="336600"/>
        </a:dk2>
        <a:lt2>
          <a:srgbClr val="FFFFFF"/>
        </a:lt2>
        <a:accent1>
          <a:srgbClr val="33CC33"/>
        </a:accent1>
        <a:accent2>
          <a:srgbClr val="99CC00"/>
        </a:accent2>
        <a:accent3>
          <a:srgbClr val="ADB8AA"/>
        </a:accent3>
        <a:accent4>
          <a:srgbClr val="DADADA"/>
        </a:accent4>
        <a:accent5>
          <a:srgbClr val="ADE2AD"/>
        </a:accent5>
        <a:accent6>
          <a:srgbClr val="8AB900"/>
        </a:accent6>
        <a:hlink>
          <a:srgbClr val="FFCC0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Profile 9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A3B2C1"/>
        </a:accent1>
        <a:accent2>
          <a:srgbClr val="CC0000"/>
        </a:accent2>
        <a:accent3>
          <a:srgbClr val="FFFFFF"/>
        </a:accent3>
        <a:accent4>
          <a:srgbClr val="000000"/>
        </a:accent4>
        <a:accent5>
          <a:srgbClr val="CED5DD"/>
        </a:accent5>
        <a:accent6>
          <a:srgbClr val="B90000"/>
        </a:accent6>
        <a:hlink>
          <a:srgbClr val="336699"/>
        </a:hlink>
        <a:folHlink>
          <a:srgbClr val="00336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主题1</Template>
  <TotalTime>0</TotalTime>
  <Words>769</Words>
  <Application>Microsoft Office PowerPoint</Application>
  <PresentationFormat>宽屏</PresentationFormat>
  <Paragraphs>289</Paragraphs>
  <Slides>8</Slides>
  <Notes>8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4" baseType="lpstr">
      <vt:lpstr>Book Antiqua</vt:lpstr>
      <vt:lpstr>Calibri</vt:lpstr>
      <vt:lpstr>Times New Roman</vt:lpstr>
      <vt:lpstr>Verdana</vt:lpstr>
      <vt:lpstr>Wingdings</vt:lpstr>
      <vt:lpstr>主题1</vt:lpstr>
      <vt:lpstr>Non-EE2: Improved OBIC with PDP</vt:lpstr>
      <vt:lpstr>Introduction</vt:lpstr>
      <vt:lpstr>Improved OBIC with PDP</vt:lpstr>
      <vt:lpstr>Results</vt:lpstr>
      <vt:lpstr>Results</vt:lpstr>
      <vt:lpstr>Results</vt:lpstr>
      <vt:lpstr>Conclusion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Huiwen Ren</dc:creator>
  <cp:lastModifiedBy>Jiaye Fu</cp:lastModifiedBy>
  <cp:revision>2</cp:revision>
  <dcterms:created xsi:type="dcterms:W3CDTF">2013-10-09T06:36:00Z</dcterms:created>
  <dcterms:modified xsi:type="dcterms:W3CDTF">2024-07-05T07:22:33Z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80B6540567CB498D96A30F062BE8981B</vt:lpwstr>
  </property>
  <property fmtid="{D5CDD505-2E9C-101B-9397-08002B2CF9AE}" pid="3" name="KSOProductBuildVer">
    <vt:lpwstr>2052-11.1.0.12763</vt:lpwstr>
  </property>
</Properties>
</file>