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0"/>
  </p:notesMasterIdLst>
  <p:sldIdLst>
    <p:sldId id="278" r:id="rId5"/>
    <p:sldId id="558" r:id="rId6"/>
    <p:sldId id="560" r:id="rId7"/>
    <p:sldId id="561" r:id="rId8"/>
    <p:sldId id="562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43D3B13-1A7F-E6DD-0860-17DB5E03665D}" name="Miloš Radosavljević (Милош Радосављевић)" initials="MR" userId="S::milos.radosavljevic@interdigital.com::fe0a91ec-7451-4ed5-94f6-25f721d7c915" providerId="AD"/>
  <p188:author id="{E39CE4E7-BBAA-94F6-EBF5-263E4D1999E9}" name="Kevin Reuzé" initials="KR" userId="S::kevin.reuze@interdigital.com::40bbc4e7-5995-4c3c-a27f-2cb32a8dcfc6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ren D'Amore" initials="LD" lastIdx="1" clrIdx="0">
    <p:extLst>
      <p:ext uri="{19B8F6BF-5375-455C-9EA6-DF929625EA0E}">
        <p15:presenceInfo xmlns:p15="http://schemas.microsoft.com/office/powerpoint/2012/main" userId="S::damorelx@interdigital.com::ad7a6bfd-2e55-4dec-879a-1d45b1ede09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33"/>
    <a:srgbClr val="898989"/>
    <a:srgbClr val="E23BFC"/>
    <a:srgbClr val="751CB4"/>
    <a:srgbClr val="1C3EC3"/>
    <a:srgbClr val="11B0AE"/>
    <a:srgbClr val="08B095"/>
    <a:srgbClr val="3549C3"/>
    <a:srgbClr val="0A2C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9B48305-BBE2-4971-ABF6-75DFCE6F87C6}" v="22" dt="2024-07-09T08:38:50.59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902" autoAdjust="0"/>
  </p:normalViewPr>
  <p:slideViewPr>
    <p:cSldViewPr snapToGrid="0">
      <p:cViewPr varScale="1">
        <p:scale>
          <a:sx n="82" d="100"/>
          <a:sy n="82" d="100"/>
        </p:scale>
        <p:origin x="691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18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vin Reuzé" userId="40bbc4e7-5995-4c3c-a27f-2cb32a8dcfc6" providerId="ADAL" clId="{C9B48305-BBE2-4971-ABF6-75DFCE6F87C6}"/>
    <pc:docChg chg="undo redo custSel addSld delSld modSld">
      <pc:chgData name="Kevin Reuzé" userId="40bbc4e7-5995-4c3c-a27f-2cb32a8dcfc6" providerId="ADAL" clId="{C9B48305-BBE2-4971-ABF6-75DFCE6F87C6}" dt="2024-07-14T01:27:56.291" v="2890" actId="27636"/>
      <pc:docMkLst>
        <pc:docMk/>
      </pc:docMkLst>
      <pc:sldChg chg="modSp mod">
        <pc:chgData name="Kevin Reuzé" userId="40bbc4e7-5995-4c3c-a27f-2cb32a8dcfc6" providerId="ADAL" clId="{C9B48305-BBE2-4971-ABF6-75DFCE6F87C6}" dt="2024-07-09T12:02:37.512" v="2519" actId="122"/>
        <pc:sldMkLst>
          <pc:docMk/>
          <pc:sldMk cId="3428629291" sldId="278"/>
        </pc:sldMkLst>
        <pc:spChg chg="mod">
          <ac:chgData name="Kevin Reuzé" userId="40bbc4e7-5995-4c3c-a27f-2cb32a8dcfc6" providerId="ADAL" clId="{C9B48305-BBE2-4971-ABF6-75DFCE6F87C6}" dt="2024-07-09T12:02:33.329" v="2518" actId="122"/>
          <ac:spMkLst>
            <pc:docMk/>
            <pc:sldMk cId="3428629291" sldId="278"/>
            <ac:spMk id="2" creationId="{06D820A9-31E6-144E-B74A-FC53B28FA119}"/>
          </ac:spMkLst>
        </pc:spChg>
        <pc:spChg chg="mod">
          <ac:chgData name="Kevin Reuzé" userId="40bbc4e7-5995-4c3c-a27f-2cb32a8dcfc6" providerId="ADAL" clId="{C9B48305-BBE2-4971-ABF6-75DFCE6F87C6}" dt="2024-07-09T12:02:37.512" v="2519" actId="122"/>
          <ac:spMkLst>
            <pc:docMk/>
            <pc:sldMk cId="3428629291" sldId="278"/>
            <ac:spMk id="3" creationId="{D11EAE91-151E-2648-A4A6-930EE9C2417D}"/>
          </ac:spMkLst>
        </pc:spChg>
      </pc:sldChg>
      <pc:sldChg chg="del">
        <pc:chgData name="Kevin Reuzé" userId="40bbc4e7-5995-4c3c-a27f-2cb32a8dcfc6" providerId="ADAL" clId="{C9B48305-BBE2-4971-ABF6-75DFCE6F87C6}" dt="2024-07-09T07:09:35.565" v="113" actId="2696"/>
        <pc:sldMkLst>
          <pc:docMk/>
          <pc:sldMk cId="0" sldId="555"/>
        </pc:sldMkLst>
      </pc:sldChg>
      <pc:sldChg chg="addSp delSp modSp mod">
        <pc:chgData name="Kevin Reuzé" userId="40bbc4e7-5995-4c3c-a27f-2cb32a8dcfc6" providerId="ADAL" clId="{C9B48305-BBE2-4971-ABF6-75DFCE6F87C6}" dt="2024-07-12T00:55:07.286" v="2690" actId="1076"/>
        <pc:sldMkLst>
          <pc:docMk/>
          <pc:sldMk cId="0" sldId="558"/>
        </pc:sldMkLst>
        <pc:spChg chg="mod">
          <ac:chgData name="Kevin Reuzé" userId="40bbc4e7-5995-4c3c-a27f-2cb32a8dcfc6" providerId="ADAL" clId="{C9B48305-BBE2-4971-ABF6-75DFCE6F87C6}" dt="2024-07-09T08:58:01.825" v="2374" actId="20577"/>
          <ac:spMkLst>
            <pc:docMk/>
            <pc:sldMk cId="0" sldId="558"/>
            <ac:spMk id="3" creationId="{43519C80-A63E-CB41-0737-7AADB488F16D}"/>
          </ac:spMkLst>
        </pc:spChg>
        <pc:spChg chg="add mod">
          <ac:chgData name="Kevin Reuzé" userId="40bbc4e7-5995-4c3c-a27f-2cb32a8dcfc6" providerId="ADAL" clId="{C9B48305-BBE2-4971-ABF6-75DFCE6F87C6}" dt="2024-07-09T08:56:46.023" v="2355" actId="1076"/>
          <ac:spMkLst>
            <pc:docMk/>
            <pc:sldMk cId="0" sldId="558"/>
            <ac:spMk id="7" creationId="{79DAEEAB-78CA-0A45-143F-CBFA0630420F}"/>
          </ac:spMkLst>
        </pc:spChg>
        <pc:spChg chg="add mod">
          <ac:chgData name="Kevin Reuzé" userId="40bbc4e7-5995-4c3c-a27f-2cb32a8dcfc6" providerId="ADAL" clId="{C9B48305-BBE2-4971-ABF6-75DFCE6F87C6}" dt="2024-07-09T08:57:29.799" v="2370" actId="1036"/>
          <ac:spMkLst>
            <pc:docMk/>
            <pc:sldMk cId="0" sldId="558"/>
            <ac:spMk id="8" creationId="{A2A9E91F-6A9D-02F9-1905-C8F2936139DD}"/>
          </ac:spMkLst>
        </pc:spChg>
        <pc:spChg chg="mod">
          <ac:chgData name="Kevin Reuzé" userId="40bbc4e7-5995-4c3c-a27f-2cb32a8dcfc6" providerId="ADAL" clId="{C9B48305-BBE2-4971-ABF6-75DFCE6F87C6}" dt="2024-07-09T07:10:02.146" v="144" actId="20577"/>
          <ac:spMkLst>
            <pc:docMk/>
            <pc:sldMk cId="0" sldId="558"/>
            <ac:spMk id="5122" creationId="{032B7C24-4602-33A3-5938-BE4C53FF536E}"/>
          </ac:spMkLst>
        </pc:spChg>
        <pc:picChg chg="add mod">
          <ac:chgData name="Kevin Reuzé" userId="40bbc4e7-5995-4c3c-a27f-2cb32a8dcfc6" providerId="ADAL" clId="{C9B48305-BBE2-4971-ABF6-75DFCE6F87C6}" dt="2024-07-12T00:55:07.286" v="2690" actId="1076"/>
          <ac:picMkLst>
            <pc:docMk/>
            <pc:sldMk cId="0" sldId="558"/>
            <ac:picMk id="4" creationId="{D8CE90B7-1A91-B882-EB20-2ACF81E177D6}"/>
          </ac:picMkLst>
        </pc:picChg>
        <pc:picChg chg="add del mod">
          <ac:chgData name="Kevin Reuzé" userId="40bbc4e7-5995-4c3c-a27f-2cb32a8dcfc6" providerId="ADAL" clId="{C9B48305-BBE2-4971-ABF6-75DFCE6F87C6}" dt="2024-07-09T07:46:07.528" v="394" actId="478"/>
          <ac:picMkLst>
            <pc:docMk/>
            <pc:sldMk cId="0" sldId="558"/>
            <ac:picMk id="6" creationId="{4CB4CBBF-C96D-4EEB-B29E-7625C18F8AFA}"/>
          </ac:picMkLst>
        </pc:picChg>
        <pc:picChg chg="add mod">
          <ac:chgData name="Kevin Reuzé" userId="40bbc4e7-5995-4c3c-a27f-2cb32a8dcfc6" providerId="ADAL" clId="{C9B48305-BBE2-4971-ABF6-75DFCE6F87C6}" dt="2024-07-09T08:57:29.799" v="2370" actId="1036"/>
          <ac:picMkLst>
            <pc:docMk/>
            <pc:sldMk cId="0" sldId="558"/>
            <ac:picMk id="10" creationId="{2009A93D-1472-D699-EBE6-D6CC2CB0274E}"/>
          </ac:picMkLst>
        </pc:picChg>
      </pc:sldChg>
      <pc:sldChg chg="modSp new del mod">
        <pc:chgData name="Kevin Reuzé" userId="40bbc4e7-5995-4c3c-a27f-2cb32a8dcfc6" providerId="ADAL" clId="{C9B48305-BBE2-4971-ABF6-75DFCE6F87C6}" dt="2024-07-09T07:48:01.174" v="430" actId="47"/>
        <pc:sldMkLst>
          <pc:docMk/>
          <pc:sldMk cId="1132954344" sldId="559"/>
        </pc:sldMkLst>
        <pc:spChg chg="mod">
          <ac:chgData name="Kevin Reuzé" userId="40bbc4e7-5995-4c3c-a27f-2cb32a8dcfc6" providerId="ADAL" clId="{C9B48305-BBE2-4971-ABF6-75DFCE6F87C6}" dt="2024-07-09T07:47:58.568" v="429" actId="20577"/>
          <ac:spMkLst>
            <pc:docMk/>
            <pc:sldMk cId="1132954344" sldId="559"/>
            <ac:spMk id="2" creationId="{D33B77D3-5B13-8489-9B48-255923CFBE67}"/>
          </ac:spMkLst>
        </pc:spChg>
      </pc:sldChg>
      <pc:sldChg chg="addSp delSp modSp add mod">
        <pc:chgData name="Kevin Reuzé" userId="40bbc4e7-5995-4c3c-a27f-2cb32a8dcfc6" providerId="ADAL" clId="{C9B48305-BBE2-4971-ABF6-75DFCE6F87C6}" dt="2024-07-14T01:27:56.291" v="2890" actId="27636"/>
        <pc:sldMkLst>
          <pc:docMk/>
          <pc:sldMk cId="2044484703" sldId="560"/>
        </pc:sldMkLst>
        <pc:spChg chg="mod">
          <ac:chgData name="Kevin Reuzé" userId="40bbc4e7-5995-4c3c-a27f-2cb32a8dcfc6" providerId="ADAL" clId="{C9B48305-BBE2-4971-ABF6-75DFCE6F87C6}" dt="2024-07-14T01:27:56.291" v="2890" actId="27636"/>
          <ac:spMkLst>
            <pc:docMk/>
            <pc:sldMk cId="2044484703" sldId="560"/>
            <ac:spMk id="3" creationId="{43519C80-A63E-CB41-0737-7AADB488F16D}"/>
          </ac:spMkLst>
        </pc:spChg>
        <pc:spChg chg="add mod">
          <ac:chgData name="Kevin Reuzé" userId="40bbc4e7-5995-4c3c-a27f-2cb32a8dcfc6" providerId="ADAL" clId="{C9B48305-BBE2-4971-ABF6-75DFCE6F87C6}" dt="2024-07-09T13:34:44.957" v="2550" actId="20577"/>
          <ac:spMkLst>
            <pc:docMk/>
            <pc:sldMk cId="2044484703" sldId="560"/>
            <ac:spMk id="6" creationId="{453E4B29-2F2D-636A-0FC5-A0214B93BC92}"/>
          </ac:spMkLst>
        </pc:spChg>
        <pc:spChg chg="del">
          <ac:chgData name="Kevin Reuzé" userId="40bbc4e7-5995-4c3c-a27f-2cb32a8dcfc6" providerId="ADAL" clId="{C9B48305-BBE2-4971-ABF6-75DFCE6F87C6}" dt="2024-07-09T07:48:19.728" v="441" actId="478"/>
          <ac:spMkLst>
            <pc:docMk/>
            <pc:sldMk cId="2044484703" sldId="560"/>
            <ac:spMk id="7" creationId="{79DAEEAB-78CA-0A45-143F-CBFA0630420F}"/>
          </ac:spMkLst>
        </pc:spChg>
        <pc:spChg chg="del">
          <ac:chgData name="Kevin Reuzé" userId="40bbc4e7-5995-4c3c-a27f-2cb32a8dcfc6" providerId="ADAL" clId="{C9B48305-BBE2-4971-ABF6-75DFCE6F87C6}" dt="2024-07-09T07:48:21.889" v="442" actId="478"/>
          <ac:spMkLst>
            <pc:docMk/>
            <pc:sldMk cId="2044484703" sldId="560"/>
            <ac:spMk id="8" creationId="{A2A9E91F-6A9D-02F9-1905-C8F2936139DD}"/>
          </ac:spMkLst>
        </pc:spChg>
        <pc:spChg chg="mod">
          <ac:chgData name="Kevin Reuzé" userId="40bbc4e7-5995-4c3c-a27f-2cb32a8dcfc6" providerId="ADAL" clId="{C9B48305-BBE2-4971-ABF6-75DFCE6F87C6}" dt="2024-07-09T07:48:14.491" v="438" actId="20577"/>
          <ac:spMkLst>
            <pc:docMk/>
            <pc:sldMk cId="2044484703" sldId="560"/>
            <ac:spMk id="5122" creationId="{032B7C24-4602-33A3-5938-BE4C53FF536E}"/>
          </ac:spMkLst>
        </pc:spChg>
        <pc:picChg chg="del">
          <ac:chgData name="Kevin Reuzé" userId="40bbc4e7-5995-4c3c-a27f-2cb32a8dcfc6" providerId="ADAL" clId="{C9B48305-BBE2-4971-ABF6-75DFCE6F87C6}" dt="2024-07-09T07:48:17.962" v="440" actId="478"/>
          <ac:picMkLst>
            <pc:docMk/>
            <pc:sldMk cId="2044484703" sldId="560"/>
            <ac:picMk id="4" creationId="{D8CE90B7-1A91-B882-EB20-2ACF81E177D6}"/>
          </ac:picMkLst>
        </pc:picChg>
        <pc:picChg chg="add del mod">
          <ac:chgData name="Kevin Reuzé" userId="40bbc4e7-5995-4c3c-a27f-2cb32a8dcfc6" providerId="ADAL" clId="{C9B48305-BBE2-4971-ABF6-75DFCE6F87C6}" dt="2024-07-09T08:16:33.253" v="820" actId="478"/>
          <ac:picMkLst>
            <pc:docMk/>
            <pc:sldMk cId="2044484703" sldId="560"/>
            <ac:picMk id="5" creationId="{80BA1B03-682F-FBF4-C8F8-00C41825A1DF}"/>
          </ac:picMkLst>
        </pc:picChg>
        <pc:picChg chg="del">
          <ac:chgData name="Kevin Reuzé" userId="40bbc4e7-5995-4c3c-a27f-2cb32a8dcfc6" providerId="ADAL" clId="{C9B48305-BBE2-4971-ABF6-75DFCE6F87C6}" dt="2024-07-09T07:48:17.190" v="439" actId="478"/>
          <ac:picMkLst>
            <pc:docMk/>
            <pc:sldMk cId="2044484703" sldId="560"/>
            <ac:picMk id="10" creationId="{2009A93D-1472-D699-EBE6-D6CC2CB0274E}"/>
          </ac:picMkLst>
        </pc:picChg>
        <pc:picChg chg="add mod">
          <ac:chgData name="Kevin Reuzé" userId="40bbc4e7-5995-4c3c-a27f-2cb32a8dcfc6" providerId="ADAL" clId="{C9B48305-BBE2-4971-ABF6-75DFCE6F87C6}" dt="2024-07-09T08:44:26.931" v="1686" actId="14100"/>
          <ac:picMkLst>
            <pc:docMk/>
            <pc:sldMk cId="2044484703" sldId="560"/>
            <ac:picMk id="11" creationId="{45913219-A868-F5FF-99FE-D1DC51AC6793}"/>
          </ac:picMkLst>
        </pc:picChg>
      </pc:sldChg>
      <pc:sldChg chg="addSp delSp modSp add mod">
        <pc:chgData name="Kevin Reuzé" userId="40bbc4e7-5995-4c3c-a27f-2cb32a8dcfc6" providerId="ADAL" clId="{C9B48305-BBE2-4971-ABF6-75DFCE6F87C6}" dt="2024-07-14T01:18:16.671" v="2824" actId="20577"/>
        <pc:sldMkLst>
          <pc:docMk/>
          <pc:sldMk cId="3308049629" sldId="561"/>
        </pc:sldMkLst>
        <pc:spChg chg="del mod">
          <ac:chgData name="Kevin Reuzé" userId="40bbc4e7-5995-4c3c-a27f-2cb32a8dcfc6" providerId="ADAL" clId="{C9B48305-BBE2-4971-ABF6-75DFCE6F87C6}" dt="2024-07-09T08:27:47.480" v="1337" actId="478"/>
          <ac:spMkLst>
            <pc:docMk/>
            <pc:sldMk cId="3308049629" sldId="561"/>
            <ac:spMk id="3" creationId="{43519C80-A63E-CB41-0737-7AADB488F16D}"/>
          </ac:spMkLst>
        </pc:spChg>
        <pc:spChg chg="del">
          <ac:chgData name="Kevin Reuzé" userId="40bbc4e7-5995-4c3c-a27f-2cb32a8dcfc6" providerId="ADAL" clId="{C9B48305-BBE2-4971-ABF6-75DFCE6F87C6}" dt="2024-07-09T08:27:04.722" v="1335" actId="478"/>
          <ac:spMkLst>
            <pc:docMk/>
            <pc:sldMk cId="3308049629" sldId="561"/>
            <ac:spMk id="6" creationId="{453E4B29-2F2D-636A-0FC5-A0214B93BC92}"/>
          </ac:spMkLst>
        </pc:spChg>
        <pc:spChg chg="add mod">
          <ac:chgData name="Kevin Reuzé" userId="40bbc4e7-5995-4c3c-a27f-2cb32a8dcfc6" providerId="ADAL" clId="{C9B48305-BBE2-4971-ABF6-75DFCE6F87C6}" dt="2024-07-14T01:18:16.671" v="2824" actId="20577"/>
          <ac:spMkLst>
            <pc:docMk/>
            <pc:sldMk cId="3308049629" sldId="561"/>
            <ac:spMk id="7" creationId="{AF3F83E1-9CD5-83C6-106F-B24F6884F4B9}"/>
          </ac:spMkLst>
        </pc:spChg>
        <pc:spChg chg="mod">
          <ac:chgData name="Kevin Reuzé" userId="40bbc4e7-5995-4c3c-a27f-2cb32a8dcfc6" providerId="ADAL" clId="{C9B48305-BBE2-4971-ABF6-75DFCE6F87C6}" dt="2024-07-09T08:40:25.966" v="1520" actId="20577"/>
          <ac:spMkLst>
            <pc:docMk/>
            <pc:sldMk cId="3308049629" sldId="561"/>
            <ac:spMk id="5122" creationId="{032B7C24-4602-33A3-5938-BE4C53FF536E}"/>
          </ac:spMkLst>
        </pc:spChg>
        <pc:graphicFrameChg chg="add mod modGraphic">
          <ac:chgData name="Kevin Reuzé" userId="40bbc4e7-5995-4c3c-a27f-2cb32a8dcfc6" providerId="ADAL" clId="{C9B48305-BBE2-4971-ABF6-75DFCE6F87C6}" dt="2024-07-09T09:01:00.310" v="2398" actId="1035"/>
          <ac:graphicFrameMkLst>
            <pc:docMk/>
            <pc:sldMk cId="3308049629" sldId="561"/>
            <ac:graphicFrameMk id="2" creationId="{D02A31EA-2085-CFD9-8787-515D5740689C}"/>
          </ac:graphicFrameMkLst>
        </pc:graphicFrameChg>
        <pc:graphicFrameChg chg="add mod modGraphic">
          <ac:chgData name="Kevin Reuzé" userId="40bbc4e7-5995-4c3c-a27f-2cb32a8dcfc6" providerId="ADAL" clId="{C9B48305-BBE2-4971-ABF6-75DFCE6F87C6}" dt="2024-07-09T09:01:00.310" v="2398" actId="1035"/>
          <ac:graphicFrameMkLst>
            <pc:docMk/>
            <pc:sldMk cId="3308049629" sldId="561"/>
            <ac:graphicFrameMk id="4" creationId="{7B8175E0-C808-0FC1-C3BD-BDA79278E30E}"/>
          </ac:graphicFrameMkLst>
        </pc:graphicFrameChg>
        <pc:graphicFrameChg chg="add mod modGraphic">
          <ac:chgData name="Kevin Reuzé" userId="40bbc4e7-5995-4c3c-a27f-2cb32a8dcfc6" providerId="ADAL" clId="{C9B48305-BBE2-4971-ABF6-75DFCE6F87C6}" dt="2024-07-14T01:18:10.680" v="2822" actId="20577"/>
          <ac:graphicFrameMkLst>
            <pc:docMk/>
            <pc:sldMk cId="3308049629" sldId="561"/>
            <ac:graphicFrameMk id="5" creationId="{860D69C1-9D6C-8C77-80B3-1EAEB4476693}"/>
          </ac:graphicFrameMkLst>
        </pc:graphicFrameChg>
        <pc:picChg chg="del">
          <ac:chgData name="Kevin Reuzé" userId="40bbc4e7-5995-4c3c-a27f-2cb32a8dcfc6" providerId="ADAL" clId="{C9B48305-BBE2-4971-ABF6-75DFCE6F87C6}" dt="2024-07-09T08:27:04.722" v="1335" actId="478"/>
          <ac:picMkLst>
            <pc:docMk/>
            <pc:sldMk cId="3308049629" sldId="561"/>
            <ac:picMk id="11" creationId="{45913219-A868-F5FF-99FE-D1DC51AC6793}"/>
          </ac:picMkLst>
        </pc:picChg>
      </pc:sldChg>
      <pc:sldChg chg="delSp modSp add mod">
        <pc:chgData name="Kevin Reuzé" userId="40bbc4e7-5995-4c3c-a27f-2cb32a8dcfc6" providerId="ADAL" clId="{C9B48305-BBE2-4971-ABF6-75DFCE6F87C6}" dt="2024-07-14T01:25:09.964" v="2851" actId="20577"/>
        <pc:sldMkLst>
          <pc:docMk/>
          <pc:sldMk cId="3741867108" sldId="562"/>
        </pc:sldMkLst>
        <pc:spChg chg="mod">
          <ac:chgData name="Kevin Reuzé" userId="40bbc4e7-5995-4c3c-a27f-2cb32a8dcfc6" providerId="ADAL" clId="{C9B48305-BBE2-4971-ABF6-75DFCE6F87C6}" dt="2024-07-14T01:25:09.964" v="2851" actId="20577"/>
          <ac:spMkLst>
            <pc:docMk/>
            <pc:sldMk cId="3741867108" sldId="562"/>
            <ac:spMk id="3" creationId="{43519C80-A63E-CB41-0737-7AADB488F16D}"/>
          </ac:spMkLst>
        </pc:spChg>
        <pc:spChg chg="del">
          <ac:chgData name="Kevin Reuzé" userId="40bbc4e7-5995-4c3c-a27f-2cb32a8dcfc6" providerId="ADAL" clId="{C9B48305-BBE2-4971-ABF6-75DFCE6F87C6}" dt="2024-07-09T08:37:59.078" v="1474" actId="478"/>
          <ac:spMkLst>
            <pc:docMk/>
            <pc:sldMk cId="3741867108" sldId="562"/>
            <ac:spMk id="6" creationId="{453E4B29-2F2D-636A-0FC5-A0214B93BC92}"/>
          </ac:spMkLst>
        </pc:spChg>
        <pc:spChg chg="mod">
          <ac:chgData name="Kevin Reuzé" userId="40bbc4e7-5995-4c3c-a27f-2cb32a8dcfc6" providerId="ADAL" clId="{C9B48305-BBE2-4971-ABF6-75DFCE6F87C6}" dt="2024-07-09T08:37:54.218" v="1472" actId="20577"/>
          <ac:spMkLst>
            <pc:docMk/>
            <pc:sldMk cId="3741867108" sldId="562"/>
            <ac:spMk id="5122" creationId="{032B7C24-4602-33A3-5938-BE4C53FF536E}"/>
          </ac:spMkLst>
        </pc:spChg>
        <pc:picChg chg="del">
          <ac:chgData name="Kevin Reuzé" userId="40bbc4e7-5995-4c3c-a27f-2cb32a8dcfc6" providerId="ADAL" clId="{C9B48305-BBE2-4971-ABF6-75DFCE6F87C6}" dt="2024-07-09T08:37:57.085" v="1473" actId="478"/>
          <ac:picMkLst>
            <pc:docMk/>
            <pc:sldMk cId="3741867108" sldId="562"/>
            <ac:picMk id="11" creationId="{45913219-A868-F5FF-99FE-D1DC51AC6793}"/>
          </ac:picMkLst>
        </pc:picChg>
      </pc:sldChg>
      <pc:sldChg chg="del">
        <pc:chgData name="Kevin Reuzé" userId="40bbc4e7-5995-4c3c-a27f-2cb32a8dcfc6" providerId="ADAL" clId="{C9B48305-BBE2-4971-ABF6-75DFCE6F87C6}" dt="2024-07-09T07:09:49.408" v="114" actId="2696"/>
        <pc:sldMkLst>
          <pc:docMk/>
          <pc:sldMk cId="3922077663" sldId="2134805345"/>
        </pc:sldMkLst>
      </pc:sldChg>
      <pc:sldChg chg="del">
        <pc:chgData name="Kevin Reuzé" userId="40bbc4e7-5995-4c3c-a27f-2cb32a8dcfc6" providerId="ADAL" clId="{C9B48305-BBE2-4971-ABF6-75DFCE6F87C6}" dt="2024-07-09T07:09:49.408" v="114" actId="2696"/>
        <pc:sldMkLst>
          <pc:docMk/>
          <pc:sldMk cId="122978697" sldId="2134805346"/>
        </pc:sldMkLst>
      </pc:sldChg>
      <pc:sldChg chg="del">
        <pc:chgData name="Kevin Reuzé" userId="40bbc4e7-5995-4c3c-a27f-2cb32a8dcfc6" providerId="ADAL" clId="{C9B48305-BBE2-4971-ABF6-75DFCE6F87C6}" dt="2024-07-09T07:09:49.408" v="114" actId="2696"/>
        <pc:sldMkLst>
          <pc:docMk/>
          <pc:sldMk cId="803561539" sldId="2134805347"/>
        </pc:sldMkLst>
      </pc:sldChg>
      <pc:sldChg chg="del">
        <pc:chgData name="Kevin Reuzé" userId="40bbc4e7-5995-4c3c-a27f-2cb32a8dcfc6" providerId="ADAL" clId="{C9B48305-BBE2-4971-ABF6-75DFCE6F87C6}" dt="2024-07-09T07:09:49.408" v="114" actId="2696"/>
        <pc:sldMkLst>
          <pc:docMk/>
          <pc:sldMk cId="2236106620" sldId="2134805348"/>
        </pc:sldMkLst>
      </pc:sldChg>
      <pc:sldChg chg="del">
        <pc:chgData name="Kevin Reuzé" userId="40bbc4e7-5995-4c3c-a27f-2cb32a8dcfc6" providerId="ADAL" clId="{C9B48305-BBE2-4971-ABF6-75DFCE6F87C6}" dt="2024-07-09T07:09:49.408" v="114" actId="2696"/>
        <pc:sldMkLst>
          <pc:docMk/>
          <pc:sldMk cId="1244258656" sldId="2134805349"/>
        </pc:sldMkLst>
      </pc:sldChg>
      <pc:sldChg chg="del">
        <pc:chgData name="Kevin Reuzé" userId="40bbc4e7-5995-4c3c-a27f-2cb32a8dcfc6" providerId="ADAL" clId="{C9B48305-BBE2-4971-ABF6-75DFCE6F87C6}" dt="2024-07-09T07:09:49.408" v="114" actId="2696"/>
        <pc:sldMkLst>
          <pc:docMk/>
          <pc:sldMk cId="3452863324" sldId="2134805350"/>
        </pc:sldMkLst>
      </pc:sldChg>
      <pc:sldChg chg="del">
        <pc:chgData name="Kevin Reuzé" userId="40bbc4e7-5995-4c3c-a27f-2cb32a8dcfc6" providerId="ADAL" clId="{C9B48305-BBE2-4971-ABF6-75DFCE6F87C6}" dt="2024-07-09T07:09:49.408" v="114" actId="2696"/>
        <pc:sldMkLst>
          <pc:docMk/>
          <pc:sldMk cId="4216166330" sldId="2134805351"/>
        </pc:sldMkLst>
      </pc:sldChg>
      <pc:sldChg chg="del">
        <pc:chgData name="Kevin Reuzé" userId="40bbc4e7-5995-4c3c-a27f-2cb32a8dcfc6" providerId="ADAL" clId="{C9B48305-BBE2-4971-ABF6-75DFCE6F87C6}" dt="2024-07-09T07:09:49.408" v="114" actId="2696"/>
        <pc:sldMkLst>
          <pc:docMk/>
          <pc:sldMk cId="3833926966" sldId="2134805353"/>
        </pc:sldMkLst>
      </pc:sldChg>
      <pc:sldChg chg="del">
        <pc:chgData name="Kevin Reuzé" userId="40bbc4e7-5995-4c3c-a27f-2cb32a8dcfc6" providerId="ADAL" clId="{C9B48305-BBE2-4971-ABF6-75DFCE6F87C6}" dt="2024-07-09T07:09:49.408" v="114" actId="2696"/>
        <pc:sldMkLst>
          <pc:docMk/>
          <pc:sldMk cId="1640466058" sldId="2134805354"/>
        </pc:sldMkLst>
      </pc:sldChg>
      <pc:sldChg chg="del">
        <pc:chgData name="Kevin Reuzé" userId="40bbc4e7-5995-4c3c-a27f-2cb32a8dcfc6" providerId="ADAL" clId="{C9B48305-BBE2-4971-ABF6-75DFCE6F87C6}" dt="2024-07-09T07:09:49.408" v="114" actId="2696"/>
        <pc:sldMkLst>
          <pc:docMk/>
          <pc:sldMk cId="3306196493" sldId="2134805355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34A374-B54C-5F41-9A10-CB865671A5D9}" type="datetimeFigureOut">
              <a:rPr lang="en-US" smtClean="0"/>
              <a:t>7/14/2024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155CBB-C77B-3F4E-B233-4377616C0F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887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155CBB-C77B-3F4E-B233-4377616C0F5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6610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AD13B1C-C88D-764F-BAB0-5ECA07983A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05D51E9-0CB5-BA4C-859F-EF98EF82300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846" y="6284062"/>
            <a:ext cx="8817429" cy="1508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E8CA5A3-21AC-8541-8D0E-E77A58EF664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723993" y="488410"/>
            <a:ext cx="1561553" cy="357335"/>
          </a:xfrm>
          <a:prstGeom prst="rect">
            <a:avLst/>
          </a:prstGeom>
        </p:spPr>
      </p:pic>
      <p:sp>
        <p:nvSpPr>
          <p:cNvPr id="15" name="Title 5">
            <a:extLst>
              <a:ext uri="{FF2B5EF4-FFF2-40B4-BE49-F238E27FC236}">
                <a16:creationId xmlns:a16="http://schemas.microsoft.com/office/drawing/2014/main" id="{90C6E18F-C085-CB40-A277-DAE80320F4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1" y="2669059"/>
            <a:ext cx="10387427" cy="104597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Title Goes Here</a:t>
            </a:r>
          </a:p>
        </p:txBody>
      </p:sp>
      <p:sp>
        <p:nvSpPr>
          <p:cNvPr id="16" name="Subtitle 11">
            <a:extLst>
              <a:ext uri="{FF2B5EF4-FFF2-40B4-BE49-F238E27FC236}">
                <a16:creationId xmlns:a16="http://schemas.microsoft.com/office/drawing/2014/main" id="{CB8FCE86-9237-EF4D-A55A-735190C505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1" y="3715036"/>
            <a:ext cx="10387428" cy="11551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Subtitle goes here </a:t>
            </a:r>
          </a:p>
          <a:p>
            <a:endParaRPr lang="en-US"/>
          </a:p>
        </p:txBody>
      </p:sp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4E1D9B4E-D602-DDE0-049D-AA71ED1B8E5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72190" y="240392"/>
            <a:ext cx="749300" cy="74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40229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278880" y="1"/>
            <a:ext cx="5913120" cy="68579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fld id="{4161DE4E-075A-1945-A924-FDD54C52F94F}" type="datetime1">
              <a:rPr lang="en-US" smtClean="0"/>
              <a:pPr/>
              <a:t>7/14/2024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©2023 </a:t>
            </a:r>
            <a:r>
              <a:rPr lang="en-US" err="1"/>
              <a:t>InterDigital</a:t>
            </a:r>
            <a:r>
              <a:rPr lang="en-US"/>
              <a:t>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748" y="758824"/>
            <a:ext cx="4500308" cy="106997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9748" y="2176272"/>
            <a:ext cx="4500308" cy="38115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D449FAE-36FB-974D-8192-89ABE947D7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4812" y="4733509"/>
            <a:ext cx="1478588" cy="162284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7FAD153-4C07-B448-B1BB-43200480DC9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6845C4F3-198E-794F-8449-DD1EC81753E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82960" y="284842"/>
            <a:ext cx="749300" cy="6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5012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9112" y="758824"/>
            <a:ext cx="3150019" cy="106997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29112" y="2176272"/>
            <a:ext cx="3150019" cy="38115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7/14/2024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©2023 </a:t>
            </a:r>
            <a:r>
              <a:rPr lang="en-US" err="1"/>
              <a:t>InterDigital</a:t>
            </a:r>
            <a:r>
              <a:rPr lang="en-US"/>
              <a:t>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8161"/>
            <a:ext cx="4358107" cy="683983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67F3B925-47E3-4E47-9783-EBF7B25CD5AC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8541576" y="2176272"/>
            <a:ext cx="3150019" cy="38115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76304DA-058E-C04B-8D81-D84DEDA8398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50137" y="772213"/>
            <a:ext cx="3154680" cy="1069848"/>
          </a:xfrm>
          <a:prstGeom prst="rect">
            <a:avLst/>
          </a:prstGeom>
        </p:spPr>
        <p:txBody>
          <a:bodyPr anchor="b" anchorCtr="0">
            <a:normAutofit/>
          </a:bodyPr>
          <a:lstStyle>
            <a:lvl1pPr marL="0" indent="0">
              <a:buNone/>
              <a:defRPr lang="en-US" sz="3000" b="1" i="0" kern="1200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647544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90944" y="376862"/>
            <a:ext cx="3150019" cy="106997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20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790944" y="1702440"/>
            <a:ext cx="3150019" cy="71455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fld id="{4161DE4E-075A-1945-A924-FDD54C52F94F}" type="datetime1">
              <a:rPr lang="en-US" smtClean="0"/>
              <a:pPr/>
              <a:t>7/14/2024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©2023 </a:t>
            </a:r>
            <a:r>
              <a:rPr lang="en-US" err="1"/>
              <a:t>InterDigital</a:t>
            </a:r>
            <a:r>
              <a:rPr lang="en-US"/>
              <a:t>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" y="558800"/>
            <a:ext cx="5486400" cy="55743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12" name="Rectangle: Rounded Corners 1">
            <a:extLst>
              <a:ext uri="{FF2B5EF4-FFF2-40B4-BE49-F238E27FC236}">
                <a16:creationId xmlns:a16="http://schemas.microsoft.com/office/drawing/2014/main" id="{B1A281A8-1257-2B43-81D1-024CB9B636FF}"/>
              </a:ext>
            </a:extLst>
          </p:cNvPr>
          <p:cNvSpPr/>
          <p:nvPr userDrawn="1"/>
        </p:nvSpPr>
        <p:spPr>
          <a:xfrm>
            <a:off x="1784172" y="2210093"/>
            <a:ext cx="3137255" cy="2271736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50800" dist="38100" dir="5400000" sx="1000" sy="1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4B3A7FF0-F1D3-BF45-A17B-C3656EF1CDF7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298439" y="2991089"/>
            <a:ext cx="2113216" cy="149074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5436FD96-F3B0-BE46-BA96-33F2CE018E47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288788" y="2525704"/>
            <a:ext cx="2122867" cy="365125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ctr">
              <a:buNone/>
              <a:defRPr sz="2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0" name="Rectangle: Rounded Corners 24">
            <a:extLst>
              <a:ext uri="{FF2B5EF4-FFF2-40B4-BE49-F238E27FC236}">
                <a16:creationId xmlns:a16="http://schemas.microsoft.com/office/drawing/2014/main" id="{FC5AE0E6-4F12-EB48-992D-4D72EB90D13E}"/>
              </a:ext>
            </a:extLst>
          </p:cNvPr>
          <p:cNvSpPr/>
          <p:nvPr userDrawn="1"/>
        </p:nvSpPr>
        <p:spPr>
          <a:xfrm>
            <a:off x="6788197" y="352884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4">
            <a:extLst>
              <a:ext uri="{FF2B5EF4-FFF2-40B4-BE49-F238E27FC236}">
                <a16:creationId xmlns:a16="http://schemas.microsoft.com/office/drawing/2014/main" id="{93801E28-94B9-3040-80FF-5C05F99F07F0}"/>
              </a:ext>
            </a:extLst>
          </p:cNvPr>
          <p:cNvSpPr/>
          <p:nvPr userDrawn="1"/>
        </p:nvSpPr>
        <p:spPr>
          <a:xfrm>
            <a:off x="6788197" y="491060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391CA483-CE13-1F41-AB93-5DC923BD8FE0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32619" y="3715519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B9FB0B79-BCF1-E246-ADA2-930495D9153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32619" y="5093056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E57196E2-F244-BE4C-8B2B-57EA89A0DE49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7832941" y="3878771"/>
            <a:ext cx="3150019" cy="71455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086DBF13-CA08-6542-9195-8240362F1E29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7832941" y="5280059"/>
            <a:ext cx="3150019" cy="71455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4D61FE13-F568-654D-B48B-9D3C384F38D6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7832941" y="3457621"/>
            <a:ext cx="3997988" cy="48646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824D8438-6135-584B-B67E-8714BE01BB56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7832941" y="4853870"/>
            <a:ext cx="3997988" cy="48646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003836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lang="en-US" sz="1200" b="0" i="0" kern="120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</a:lstStyle>
          <a:p>
            <a:fld id="{4161DE4E-075A-1945-A924-FDD54C52F94F}" type="datetime1">
              <a:rPr lang="en-US" smtClean="0"/>
              <a:pPr/>
              <a:t>7/14/2024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ctr" defTabSz="914400" rtl="0" eaLnBrk="1" latinLnBrk="0" hangingPunct="1">
              <a:defRPr lang="en-US" sz="1200" b="0" i="0" kern="120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</a:lstStyle>
          <a:p>
            <a:r>
              <a:rPr lang="en-US"/>
              <a:t>©2023 </a:t>
            </a:r>
            <a:r>
              <a:rPr lang="en-US" err="1"/>
              <a:t>InterDigital</a:t>
            </a:r>
            <a:r>
              <a:rPr lang="en-US"/>
              <a:t>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lang="en-US" sz="1200" b="0" i="0" kern="120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060650"/>
            <a:ext cx="6520132" cy="437029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30390E-079E-564C-A5AF-D5F79C41AF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746" y="4128363"/>
            <a:ext cx="3135564" cy="990523"/>
          </a:xfrm>
          <a:prstGeom prst="rect">
            <a:avLst/>
          </a:prstGeom>
        </p:spPr>
      </p:pic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661F3D9-773B-1A42-B742-BCB11AAC293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6870574" y="2644583"/>
            <a:ext cx="4828666" cy="278636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4D3CB060-F0E5-C642-91D9-D4C0129C2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0574" y="1583367"/>
            <a:ext cx="4960355" cy="54224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725026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1.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1135F-0CE0-ED4A-BA8F-31832AE540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EAA39B2-72D2-B146-BBCF-BBCB90E82A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447775-EB7A-2441-A7A9-50D87CC46A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91245E-1E97-C349-BFF5-D1C4DEB2F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fld id="{14996C06-B88A-8E47-BC1E-DAAAD94837BE}" type="datetime1">
              <a:rPr lang="en-US" smtClean="0"/>
              <a:pPr/>
              <a:t>7/14/2024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98A5DC-D7CC-DB43-98BB-9E510C8724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©2023 </a:t>
            </a:r>
            <a:r>
              <a:rPr lang="en-US" err="1"/>
              <a:t>InterDigital</a:t>
            </a:r>
            <a:r>
              <a:rPr lang="en-US"/>
              <a:t>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B1E81A-10FF-2A49-99D9-6842C0F8BB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9639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7/14/2024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©2023 </a:t>
            </a:r>
            <a:r>
              <a:rPr lang="en-US" err="1"/>
              <a:t>InterDigital</a:t>
            </a:r>
            <a:r>
              <a:rPr lang="en-US"/>
              <a:t>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-1"/>
            <a:ext cx="4114800" cy="685640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11" name="Rectangle: Rounded Corners 3">
            <a:extLst>
              <a:ext uri="{FF2B5EF4-FFF2-40B4-BE49-F238E27FC236}">
                <a16:creationId xmlns:a16="http://schemas.microsoft.com/office/drawing/2014/main" id="{C24E201F-5C0F-3449-90E6-9572F1B98AF4}"/>
              </a:ext>
            </a:extLst>
          </p:cNvPr>
          <p:cNvSpPr/>
          <p:nvPr userDrawn="1"/>
        </p:nvSpPr>
        <p:spPr>
          <a:xfrm>
            <a:off x="1528881" y="764770"/>
            <a:ext cx="4287918" cy="4831226"/>
          </a:xfrm>
          <a:prstGeom prst="roundRect">
            <a:avLst/>
          </a:prstGeom>
          <a:solidFill>
            <a:schemeClr val="bg2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53">
            <a:extLst>
              <a:ext uri="{FF2B5EF4-FFF2-40B4-BE49-F238E27FC236}">
                <a16:creationId xmlns:a16="http://schemas.microsoft.com/office/drawing/2014/main" id="{230A0B43-BACC-B246-B6B4-333A5028E5C2}"/>
              </a:ext>
            </a:extLst>
          </p:cNvPr>
          <p:cNvSpPr/>
          <p:nvPr userDrawn="1"/>
        </p:nvSpPr>
        <p:spPr>
          <a:xfrm>
            <a:off x="6635089" y="1168269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53">
            <a:extLst>
              <a:ext uri="{FF2B5EF4-FFF2-40B4-BE49-F238E27FC236}">
                <a16:creationId xmlns:a16="http://schemas.microsoft.com/office/drawing/2014/main" id="{E2577D53-1BCF-8D4E-9CDC-E15049FC6E8B}"/>
              </a:ext>
            </a:extLst>
          </p:cNvPr>
          <p:cNvSpPr/>
          <p:nvPr userDrawn="1"/>
        </p:nvSpPr>
        <p:spPr>
          <a:xfrm>
            <a:off x="6635089" y="2686471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53">
            <a:extLst>
              <a:ext uri="{FF2B5EF4-FFF2-40B4-BE49-F238E27FC236}">
                <a16:creationId xmlns:a16="http://schemas.microsoft.com/office/drawing/2014/main" id="{7FA252E4-A399-9046-AAF8-D20A5A1B40BA}"/>
              </a:ext>
            </a:extLst>
          </p:cNvPr>
          <p:cNvSpPr/>
          <p:nvPr userDrawn="1"/>
        </p:nvSpPr>
        <p:spPr>
          <a:xfrm>
            <a:off x="6635089" y="4204673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527B8A51-D592-F74F-B1BD-129D9113FB0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8153400" y="1681124"/>
            <a:ext cx="3150019" cy="71455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313FEF3B-D231-B64E-8A63-CDB88424A343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8153400" y="3197690"/>
            <a:ext cx="3150019" cy="71455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B84CCF97-9BD2-0042-AE04-66C9D408EDF3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8153400" y="4680802"/>
            <a:ext cx="3150019" cy="71455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Freeform 5">
            <a:extLst>
              <a:ext uri="{FF2B5EF4-FFF2-40B4-BE49-F238E27FC236}">
                <a16:creationId xmlns:a16="http://schemas.microsoft.com/office/drawing/2014/main" id="{9668D26C-5E7D-A842-AA9A-4B0806BE5C9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1459997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1DA6C3F2-189B-8049-A301-54CDD51F893A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2976563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3E9A5A33-BED3-1A4C-9975-1044E55B7AF5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4481978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A4729C87-2B7B-194D-A852-31328240F2D9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166525" y="2518505"/>
            <a:ext cx="2113216" cy="149074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F0DF157D-82F8-334D-A803-338A1BCF9832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156874" y="1438717"/>
            <a:ext cx="2122867" cy="884360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buNone/>
              <a:defRPr sz="3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348BA459-D587-7D47-B858-C05232FAB0C1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8153400" y="1259260"/>
            <a:ext cx="3853375" cy="39194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B30C369B-C957-2740-AB9D-0E1C1032AE04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8153400" y="2774060"/>
            <a:ext cx="3853375" cy="39194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9E2A875B-6447-564D-80A5-AFB638742F73}"/>
              </a:ext>
            </a:extLst>
          </p:cNvPr>
          <p:cNvSpPr>
            <a:spLocks noGrp="1"/>
          </p:cNvSpPr>
          <p:nvPr>
            <p:ph type="body" sz="half" idx="20"/>
          </p:nvPr>
        </p:nvSpPr>
        <p:spPr>
          <a:xfrm>
            <a:off x="8153400" y="4251170"/>
            <a:ext cx="3853375" cy="39194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25950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. Title/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:a16="http://schemas.microsoft.com/office/drawing/2014/main" id="{6E5B4A1C-24CC-CF4D-9D47-04A8DE6D2E4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0530" y="-559076"/>
            <a:ext cx="11310938" cy="43434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99AC1B6-A8D5-FA4C-A346-56656AF357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35344"/>
            <a:ext cx="9144000" cy="794195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30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27A6F4-00D2-B84B-8AE8-2E399317F8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601119"/>
            <a:ext cx="9144000" cy="165576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0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fld id="{8840CE0C-F2AE-8D41-99A9-8F423AF3E155}" type="datetime1">
              <a:rPr lang="en-US" smtClean="0"/>
              <a:pPr/>
              <a:t>7/14/2024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©2023 </a:t>
            </a:r>
            <a:r>
              <a:rPr lang="en-US" err="1"/>
              <a:t>InterDigital</a:t>
            </a:r>
            <a:r>
              <a:rPr lang="en-US"/>
              <a:t>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441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173AAF77-0F10-1247-97C3-EB14A2E453D7}"/>
              </a:ext>
            </a:extLst>
          </p:cNvPr>
          <p:cNvPicPr>
            <a:picLocks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46" b="9607"/>
          <a:stretch/>
        </p:blipFill>
        <p:spPr>
          <a:xfrm>
            <a:off x="-3589" y="0"/>
            <a:ext cx="13094211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840CE0C-F2AE-8D41-99A9-8F423AF3E155}" type="datetime1">
              <a:rPr lang="en-US" smtClean="0"/>
              <a:pPr/>
              <a:t>7/14/2024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©2023 </a:t>
            </a:r>
            <a:r>
              <a:rPr lang="en-US" err="1"/>
              <a:t>InterDigital</a:t>
            </a:r>
            <a:r>
              <a:rPr lang="en-US"/>
              <a:t>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2DBC3F0-28D7-4F4A-A22F-774CC40F6E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21500" y="2810322"/>
            <a:ext cx="9949000" cy="7578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Transition Slide - Title Goes Here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3350C85-E158-D94A-9462-D41B71E32AE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21500" y="3504853"/>
            <a:ext cx="9949000" cy="3651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Subtitle goes here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1C34DF7-4044-28C7-68F0-490C4895991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/>
        </p:blipFill>
        <p:spPr>
          <a:xfrm>
            <a:off x="611698" y="6360244"/>
            <a:ext cx="1561553" cy="357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7273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163FA9D-EA38-004D-B079-53C9937C15EF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72" y="-1724"/>
            <a:ext cx="12188952" cy="6858000"/>
          </a:xfrm>
          <a:prstGeom prst="rect">
            <a:avLst/>
          </a:prstGeom>
        </p:spPr>
      </p:pic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6D6020EE-FF6D-8144-9DFA-BA7B12FC3108}"/>
              </a:ext>
            </a:extLst>
          </p:cNvPr>
          <p:cNvSpPr txBox="1">
            <a:spLocks/>
          </p:cNvSpPr>
          <p:nvPr userDrawn="1"/>
        </p:nvSpPr>
        <p:spPr>
          <a:xfrm>
            <a:off x="595531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©2023 InterDigital, Inc. All Rights Reserved.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8158D83-F9E1-2A4B-827B-8F8C0DE59FC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23993" y="488410"/>
            <a:ext cx="1561553" cy="35733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056188C-6750-EF4F-B069-6FF2743E6765}"/>
              </a:ext>
            </a:extLst>
          </p:cNvPr>
          <p:cNvSpPr txBox="1"/>
          <p:nvPr userDrawn="1"/>
        </p:nvSpPr>
        <p:spPr>
          <a:xfrm>
            <a:off x="619035" y="1871331"/>
            <a:ext cx="9696893" cy="37856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US" sz="6000" b="1">
                <a:solidFill>
                  <a:schemeClr val="bg1"/>
                </a:solidFill>
              </a:rPr>
              <a:t>We invent the technologies that </a:t>
            </a:r>
          </a:p>
          <a:p>
            <a:pPr algn="l"/>
            <a:r>
              <a:rPr lang="en-US" sz="6000" b="1">
                <a:solidFill>
                  <a:schemeClr val="bg1"/>
                </a:solidFill>
              </a:rPr>
              <a:t>make life boundless.</a:t>
            </a:r>
            <a:br>
              <a:rPr lang="en-US" sz="6000" b="1">
                <a:solidFill>
                  <a:schemeClr val="bg1"/>
                </a:solidFill>
              </a:rPr>
            </a:br>
            <a:endParaRPr lang="en-US" sz="6000" b="1">
              <a:solidFill>
                <a:schemeClr val="bg1"/>
              </a:solidFill>
            </a:endParaRPr>
          </a:p>
        </p:txBody>
      </p:sp>
      <p:pic>
        <p:nvPicPr>
          <p:cNvPr id="2" name="Picture 1" descr="Icon&#10;&#10;Description automatically generated">
            <a:extLst>
              <a:ext uri="{FF2B5EF4-FFF2-40B4-BE49-F238E27FC236}">
                <a16:creationId xmlns:a16="http://schemas.microsoft.com/office/drawing/2014/main" id="{C3877BBE-12DD-0C91-8F25-0644052DC54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172190" y="240392"/>
            <a:ext cx="749300" cy="74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595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 Title &amp; Content - Cent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076049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fld id="{4B9C7EC3-BE2E-824F-AF2C-3F623D0D7FEE}" type="datetime1">
              <a:rPr lang="en-US" smtClean="0"/>
              <a:pPr/>
              <a:t>7/14/2024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©2023 </a:t>
            </a:r>
            <a:r>
              <a:rPr lang="en-US" err="1"/>
              <a:t>InterDigital</a:t>
            </a:r>
            <a:r>
              <a:rPr lang="en-US"/>
              <a:t>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lang="en-US" sz="1200" b="0" i="0" kern="120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C2A4571-9977-534B-888B-E29112C6FD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441174"/>
            <a:ext cx="11231880" cy="481992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602196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 Title and Content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21DF21-E05C-3E4B-BB4D-A9CA879F1E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fld id="{C69FE9D6-E73E-A846-B24E-781510D5AD7F}" type="datetime1">
              <a:rPr lang="en-US" smtClean="0"/>
              <a:pPr/>
              <a:t>7/14/2024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A7266C-F013-D942-99C4-A831DA9FB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©2023 </a:t>
            </a:r>
            <a:r>
              <a:rPr lang="en-US" err="1"/>
              <a:t>InterDigital</a:t>
            </a:r>
            <a:r>
              <a:rPr lang="en-US"/>
              <a:t>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06D246-E908-E747-A644-AC7F3C5F3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E710C73-DA7A-C131-09A3-C05561176B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076049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Content Placeholder 6">
            <a:extLst>
              <a:ext uri="{FF2B5EF4-FFF2-40B4-BE49-F238E27FC236}">
                <a16:creationId xmlns:a16="http://schemas.microsoft.com/office/drawing/2014/main" id="{68143239-88D6-721A-1E98-6F1016A33B1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441174"/>
            <a:ext cx="11231880" cy="481992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15817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 Title Only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fld id="{4B9C7EC3-BE2E-824F-AF2C-3F623D0D7FEE}" type="datetime1">
              <a:rPr lang="en-US" smtClean="0"/>
              <a:pPr/>
              <a:t>7/14/2024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©2023 </a:t>
            </a:r>
            <a:r>
              <a:rPr lang="en-US" err="1"/>
              <a:t>InterDigital</a:t>
            </a:r>
            <a:r>
              <a:rPr lang="en-US"/>
              <a:t>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78E30F4-9773-8A20-9D5E-8F3ADA8E45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076049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855925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. Title Only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fld id="{4B9C7EC3-BE2E-824F-AF2C-3F623D0D7FEE}" type="datetime1">
              <a:rPr lang="en-US" smtClean="0"/>
              <a:pPr/>
              <a:t>7/14/2024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©2023 </a:t>
            </a:r>
            <a:r>
              <a:rPr lang="en-US" err="1"/>
              <a:t>InterDigital</a:t>
            </a:r>
            <a:r>
              <a:rPr lang="en-US"/>
              <a:t>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FE2E6C1-D2F4-F927-6568-1F7A089620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076049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D73AABD-9365-3B40-834C-0A431B8409D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510749"/>
            <a:ext cx="11231880" cy="475035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1968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.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1F90B9-18F5-674C-ABE7-DE6F7EA7CB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542015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E061EB-3DE1-014F-983F-9C1017B6AA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365927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77BC6D-C1FB-3B42-8876-8C208D904F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542015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7A61F4-ED00-2845-8EEA-17E8E67511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365927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57D5D1-D827-604E-93E6-2206CD308B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fld id="{BAE9AC86-883B-2949-A778-BA26A3B828B6}" type="datetime1">
              <a:rPr lang="en-US" smtClean="0"/>
              <a:pPr/>
              <a:t>7/14/2024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1A609A6-9CE6-2D4F-A800-80E36D12A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©2023 </a:t>
            </a:r>
            <a:r>
              <a:rPr lang="en-US" err="1"/>
              <a:t>InterDigital</a:t>
            </a:r>
            <a:r>
              <a:rPr lang="en-US"/>
              <a:t>, Inc. All Rights Reserved.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3E229BC-33ED-9846-99A6-B5BE08E2D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A8F126E-7E4E-E72D-72C0-B20FE9D00F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076049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461893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BE812-F608-944E-A4FE-F2D0043EB3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560443"/>
            <a:ext cx="5181600" cy="461652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98FEC1-90A3-C34C-9BEC-29B6A76E09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560443"/>
            <a:ext cx="5181600" cy="461652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FE9B32-2195-D341-8BF6-B85E01EBDC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fld id="{EA262423-BE73-2F44-8F74-7438EBA6C551}" type="datetime1">
              <a:rPr lang="en-US" smtClean="0"/>
              <a:pPr/>
              <a:t>7/14/2024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302DB9-C088-0147-AD86-CA1E50955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©2023 </a:t>
            </a:r>
            <a:r>
              <a:rPr lang="en-US" err="1"/>
              <a:t>InterDigital</a:t>
            </a:r>
            <a:r>
              <a:rPr lang="en-US"/>
              <a:t>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51141B-2DD9-AB45-B94C-BA14277DD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772F106-F16D-6575-1605-17C71F2633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76049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547981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B088DB-E9A1-4947-B778-1AD4E3C78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0515600" cy="10959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214823-1E55-A44E-9CA0-F56607FA5C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360" y="1540565"/>
            <a:ext cx="10515600" cy="46363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560A75-EAD2-5E4F-9ED6-6089C157F7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29420" y="6356350"/>
            <a:ext cx="1308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accent5">
                    <a:lumMod val="60000"/>
                    <a:lumOff val="4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A3D12ED-4383-9244-87E8-481A9366BACC}" type="datetime1">
              <a:rPr lang="en-US" smtClean="0"/>
              <a:pPr/>
              <a:t>7/14/2024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3EFBD3-D414-1A4D-9832-22C1D11E47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 b="0" i="0">
                <a:solidFill>
                  <a:schemeClr val="accent5">
                    <a:lumMod val="60000"/>
                    <a:lumOff val="4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©2023 </a:t>
            </a:r>
            <a:r>
              <a:rPr lang="en-US" err="1"/>
              <a:t>InterDigital</a:t>
            </a:r>
            <a:r>
              <a:rPr lang="en-US"/>
              <a:t>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E07094-71A7-A443-95D4-1FE0802031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82960" y="6356350"/>
            <a:ext cx="716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accent5">
                    <a:lumMod val="60000"/>
                    <a:lumOff val="4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29" name="Picture 28" descr="A black and white sign&#10;&#10;Description automatically generated with medium confidence">
            <a:extLst>
              <a:ext uri="{FF2B5EF4-FFF2-40B4-BE49-F238E27FC236}">
                <a16:creationId xmlns:a16="http://schemas.microsoft.com/office/drawing/2014/main" id="{40B2D94C-4C40-4C37-FA41-B62C93590FE0}"/>
              </a:ext>
            </a:extLst>
          </p:cNvPr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553720" y="6434138"/>
            <a:ext cx="1302197" cy="209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067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8" r:id="rId2"/>
    <p:sldLayoutId id="2147483677" r:id="rId3"/>
    <p:sldLayoutId id="2147483654" r:id="rId4"/>
    <p:sldLayoutId id="2147483650" r:id="rId5"/>
    <p:sldLayoutId id="2147483679" r:id="rId6"/>
    <p:sldLayoutId id="2147483680" r:id="rId7"/>
    <p:sldLayoutId id="2147483653" r:id="rId8"/>
    <p:sldLayoutId id="2147483652" r:id="rId9"/>
    <p:sldLayoutId id="2147483656" r:id="rId10"/>
    <p:sldLayoutId id="2147483660" r:id="rId11"/>
    <p:sldLayoutId id="2147483667" r:id="rId12"/>
    <p:sldLayoutId id="2147483672" r:id="rId13"/>
    <p:sldLayoutId id="2147483657" r:id="rId14"/>
    <p:sldLayoutId id="2147483674" r:id="rId15"/>
    <p:sldLayoutId id="2147483675" r:id="rId1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300" b="1" i="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D820A9-31E6-144E-B74A-FC53B28FA1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1" y="2669059"/>
            <a:ext cx="10711224" cy="1045977"/>
          </a:xfrm>
        </p:spPr>
        <p:txBody>
          <a:bodyPr>
            <a:normAutofit fontScale="90000"/>
          </a:bodyPr>
          <a:lstStyle/>
          <a:p>
            <a:pPr algn="ctr"/>
            <a:r>
              <a:rPr lang="de-DE" altLang="en-US" sz="6000" dirty="0"/>
              <a:t>JVET-AI0063: </a:t>
            </a:r>
            <a:r>
              <a:rPr lang="de-DE" altLang="en-US" sz="6000" dirty="0" err="1"/>
              <a:t>Improvements</a:t>
            </a:r>
            <a:r>
              <a:rPr lang="de-DE" altLang="en-US" sz="6000" dirty="0"/>
              <a:t> on GPM </a:t>
            </a:r>
            <a:r>
              <a:rPr lang="de-DE" altLang="en-US" sz="6000" dirty="0" err="1"/>
              <a:t>partitioning</a:t>
            </a:r>
            <a:r>
              <a:rPr lang="de-DE" altLang="en-US" sz="6000" dirty="0"/>
              <a:t> </a:t>
            </a:r>
            <a:r>
              <a:rPr lang="de-DE" altLang="en-US" sz="6000" dirty="0" err="1"/>
              <a:t>splits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1EAE91-151E-2648-A4A6-930EE9C241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9959" y="3993332"/>
            <a:ext cx="10387428" cy="1155138"/>
          </a:xfrm>
        </p:spPr>
        <p:txBody>
          <a:bodyPr/>
          <a:lstStyle/>
          <a:p>
            <a:pPr algn="ctr"/>
            <a:r>
              <a:rPr lang="en-US" b="1" dirty="0"/>
              <a:t>Kevin Reuzé</a:t>
            </a:r>
            <a:r>
              <a:rPr lang="en-US" dirty="0"/>
              <a:t>, Ya Chen, </a:t>
            </a:r>
            <a:r>
              <a:rPr lang="en-US" dirty="0" err="1"/>
              <a:t>Mikaël</a:t>
            </a:r>
            <a:r>
              <a:rPr lang="en-US" dirty="0"/>
              <a:t> Le Pendu, Philippe Bordes</a:t>
            </a:r>
          </a:p>
        </p:txBody>
      </p:sp>
    </p:spTree>
    <p:extLst>
      <p:ext uri="{BB962C8B-B14F-4D97-AF65-F5344CB8AC3E}">
        <p14:creationId xmlns:p14="http://schemas.microsoft.com/office/powerpoint/2010/main" val="3428629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032B7C24-4602-33A3-5938-BE4C53FF536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en-US" dirty="0" err="1">
                <a:solidFill>
                  <a:schemeClr val="accent2"/>
                </a:solidFill>
              </a:rPr>
              <a:t>Geometric</a:t>
            </a:r>
            <a:r>
              <a:rPr lang="de-DE" altLang="en-US" dirty="0">
                <a:solidFill>
                  <a:schemeClr val="accent2"/>
                </a:solidFill>
              </a:rPr>
              <a:t> Partition Mode (GPM)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519C80-A63E-CB41-0737-7AADB488F16D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>
                <a:latin typeface="+mj-lt"/>
              </a:rPr>
              <a:t>10x2 angles and 4 displacements</a:t>
            </a:r>
          </a:p>
          <a:p>
            <a:r>
              <a:rPr lang="en-US" dirty="0">
                <a:latin typeface="+mj-lt"/>
              </a:rPr>
              <a:t>Total of 64 possible splits</a:t>
            </a:r>
          </a:p>
          <a:p>
            <a:pPr lvl="1"/>
            <a:r>
              <a:rPr lang="en-US" dirty="0">
                <a:latin typeface="+mj-lt"/>
              </a:rPr>
              <a:t>4 vertical splits </a:t>
            </a:r>
          </a:p>
          <a:p>
            <a:pPr lvl="1"/>
            <a:r>
              <a:rPr lang="en-US" dirty="0">
                <a:latin typeface="+mj-lt"/>
              </a:rPr>
              <a:t>4 horizontal splits</a:t>
            </a:r>
          </a:p>
          <a:p>
            <a:pPr lvl="1"/>
            <a:r>
              <a:rPr lang="en-US" dirty="0">
                <a:latin typeface="+mj-lt"/>
              </a:rPr>
              <a:t>8 directions with 7 splits each</a:t>
            </a:r>
          </a:p>
          <a:p>
            <a:pPr lvl="1"/>
            <a:endParaRPr lang="en-US" dirty="0">
              <a:latin typeface="+mj-lt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8CE90B7-1A91-B882-EB20-2ACF81E177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0858" y="1476168"/>
            <a:ext cx="3642360" cy="390566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9DAEEAB-78CA-0A45-143F-CBFA0630420F}"/>
              </a:ext>
            </a:extLst>
          </p:cNvPr>
          <p:cNvSpPr txBox="1"/>
          <p:nvPr/>
        </p:nvSpPr>
        <p:spPr>
          <a:xfrm>
            <a:off x="6753543" y="5306604"/>
            <a:ext cx="47475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dirty="0"/>
              <a:t>Angles in </a:t>
            </a:r>
            <a:r>
              <a:rPr lang="fr-FR" dirty="0" err="1"/>
              <a:t>dotted</a:t>
            </a:r>
            <a:r>
              <a:rPr lang="fr-FR" dirty="0"/>
              <a:t> </a:t>
            </a:r>
            <a:r>
              <a:rPr lang="fr-FR" dirty="0" err="1"/>
              <a:t>lines</a:t>
            </a:r>
            <a:r>
              <a:rPr lang="fr-FR" dirty="0"/>
              <a:t> are not </a:t>
            </a:r>
            <a:r>
              <a:rPr lang="fr-FR" dirty="0" err="1"/>
              <a:t>available</a:t>
            </a:r>
            <a:r>
              <a:rPr lang="fr-FR" dirty="0"/>
              <a:t> in ECM-13.0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2A9E91F-6A9D-02F9-1905-C8F2936139DD}"/>
              </a:ext>
            </a:extLst>
          </p:cNvPr>
          <p:cNvSpPr txBox="1"/>
          <p:nvPr/>
        </p:nvSpPr>
        <p:spPr>
          <a:xfrm>
            <a:off x="808900" y="5408204"/>
            <a:ext cx="38266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dirty="0"/>
              <a:t>All 64 GPM partitions in ECM-13.0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009A93D-1472-D699-EBE6-D6CC2CB027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845" y="3510174"/>
            <a:ext cx="4876800" cy="189803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032B7C24-4602-33A3-5938-BE4C53FF536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en-US" dirty="0" err="1">
                <a:solidFill>
                  <a:schemeClr val="accent2"/>
                </a:solidFill>
              </a:rPr>
              <a:t>Proposal</a:t>
            </a:r>
            <a:endParaRPr lang="de-DE" altLang="en-US" dirty="0">
              <a:solidFill>
                <a:schemeClr val="accent2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519C80-A63E-CB41-0737-7AADB488F16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4" y="1441173"/>
            <a:ext cx="11349355" cy="5051701"/>
          </a:xfrm>
        </p:spPr>
        <p:txBody>
          <a:bodyPr>
            <a:normAutofit fontScale="92500" lnSpcReduction="20000"/>
          </a:bodyPr>
          <a:lstStyle/>
          <a:p>
            <a:r>
              <a:rPr lang="en-US">
                <a:latin typeface="+mj-lt"/>
              </a:rPr>
              <a:t>Allow all 16x2 angles so that all block shapes can use the diagonal split</a:t>
            </a:r>
          </a:p>
          <a:p>
            <a:r>
              <a:rPr lang="en-US">
                <a:latin typeface="+mj-lt"/>
              </a:rPr>
              <a:t>Make </a:t>
            </a:r>
            <a:r>
              <a:rPr lang="en-US" dirty="0">
                <a:latin typeface="+mj-lt"/>
              </a:rPr>
              <a:t>different partitions available depending on block shape</a:t>
            </a:r>
          </a:p>
          <a:p>
            <a:r>
              <a:rPr lang="en-US" dirty="0">
                <a:latin typeface="+mj-lt"/>
              </a:rPr>
              <a:t>Increases the number of available partitions from 64 to 80</a:t>
            </a:r>
          </a:p>
          <a:p>
            <a:pPr marL="0" indent="0">
              <a:buNone/>
            </a:pPr>
            <a:r>
              <a:rPr lang="en-US" dirty="0">
                <a:latin typeface="+mj-lt"/>
                <a:sym typeface="Wingdings" panose="05000000000000000000" pitchFamily="2" charset="2"/>
              </a:rPr>
              <a:t> 110 partitions are available, but one bock can use only 80 (similar to wide angle IPM)</a:t>
            </a:r>
            <a:endParaRPr lang="en-US" dirty="0">
              <a:latin typeface="+mj-lt"/>
            </a:endParaRPr>
          </a:p>
          <a:p>
            <a:endParaRPr lang="en-US" dirty="0">
              <a:latin typeface="+mj-lt"/>
            </a:endParaRPr>
          </a:p>
          <a:p>
            <a:r>
              <a:rPr lang="en-US" dirty="0">
                <a:latin typeface="+mj-lt"/>
              </a:rPr>
              <a:t>List of all 80 partitions available per block shape:</a:t>
            </a:r>
          </a:p>
          <a:p>
            <a:pPr lvl="1"/>
            <a:r>
              <a:rPr lang="en-US" dirty="0">
                <a:latin typeface="+mj-lt"/>
              </a:rPr>
              <a:t>Diagonal + inverted diagonal (7x2=14 partitions)</a:t>
            </a:r>
          </a:p>
          <a:p>
            <a:pPr lvl="1"/>
            <a:r>
              <a:rPr lang="en-US" dirty="0">
                <a:latin typeface="+mj-lt"/>
              </a:rPr>
              <a:t>Diagonal + - 1 and inverted (7x2x2=28 partitions)</a:t>
            </a:r>
          </a:p>
          <a:p>
            <a:pPr lvl="1"/>
            <a:r>
              <a:rPr lang="en-US" dirty="0">
                <a:latin typeface="+mj-lt"/>
              </a:rPr>
              <a:t>Diagonal + - 2 and inverted (7x2x2=28 partitions)</a:t>
            </a:r>
          </a:p>
          <a:p>
            <a:pPr lvl="1"/>
            <a:r>
              <a:rPr lang="en-US" dirty="0">
                <a:latin typeface="+mj-lt"/>
              </a:rPr>
              <a:t>If the height &gt;= width</a:t>
            </a:r>
          </a:p>
          <a:p>
            <a:pPr lvl="2"/>
            <a:r>
              <a:rPr lang="en-US" dirty="0">
                <a:latin typeface="+mj-lt"/>
              </a:rPr>
              <a:t>6 vertical splits (exclude BT)</a:t>
            </a:r>
          </a:p>
          <a:p>
            <a:pPr lvl="2"/>
            <a:r>
              <a:rPr lang="en-US" dirty="0">
                <a:latin typeface="+mj-lt"/>
              </a:rPr>
              <a:t>4 horizontal splits (exclude BT and TT)</a:t>
            </a:r>
          </a:p>
          <a:p>
            <a:pPr lvl="1"/>
            <a:r>
              <a:rPr lang="en-US" dirty="0">
                <a:latin typeface="+mj-lt"/>
              </a:rPr>
              <a:t>If the height &lt; width</a:t>
            </a:r>
          </a:p>
          <a:p>
            <a:pPr lvl="2"/>
            <a:r>
              <a:rPr lang="en-US" dirty="0">
                <a:latin typeface="+mj-lt"/>
              </a:rPr>
              <a:t>4 vertical splits (exclude BT and TT)</a:t>
            </a:r>
          </a:p>
          <a:p>
            <a:pPr lvl="2"/>
            <a:r>
              <a:rPr lang="en-US" dirty="0">
                <a:latin typeface="+mj-lt"/>
              </a:rPr>
              <a:t>6 horizontal splits (exclude BT)</a:t>
            </a:r>
          </a:p>
          <a:p>
            <a:endParaRPr lang="en-US" dirty="0">
              <a:latin typeface="+mj-lt"/>
            </a:endParaRPr>
          </a:p>
          <a:p>
            <a:r>
              <a:rPr lang="en-US" dirty="0">
                <a:latin typeface="+mj-lt"/>
              </a:rPr>
              <a:t>For consistency the change on block shape dependency is also applied to SGPM and IBC-GPM (no increase in the number of modes)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53E4B29-2F2D-636A-0FC5-A0214B93BC92}"/>
              </a:ext>
            </a:extLst>
          </p:cNvPr>
          <p:cNvSpPr txBox="1"/>
          <p:nvPr/>
        </p:nvSpPr>
        <p:spPr>
          <a:xfrm>
            <a:off x="8239659" y="3957020"/>
            <a:ext cx="39523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sz="1400" dirty="0"/>
              <a:t>Example of a 16x4 block for </a:t>
            </a:r>
            <a:r>
              <a:rPr lang="fr-FR" sz="1400" dirty="0" err="1"/>
              <a:t>which</a:t>
            </a:r>
            <a:r>
              <a:rPr lang="fr-FR" sz="1400" dirty="0"/>
              <a:t> diagonal split </a:t>
            </a:r>
            <a:r>
              <a:rPr lang="fr-FR" sz="1400" dirty="0" err="1"/>
              <a:t>is</a:t>
            </a:r>
            <a:r>
              <a:rPr lang="fr-FR" sz="1400" dirty="0"/>
              <a:t> not </a:t>
            </a:r>
            <a:r>
              <a:rPr lang="fr-FR" sz="1400" dirty="0" err="1"/>
              <a:t>available</a:t>
            </a:r>
            <a:r>
              <a:rPr lang="fr-FR" sz="1400" dirty="0"/>
              <a:t> in ECM-13.0 (angle 6)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5913219-A868-F5FF-99FE-D1DC51AC67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8879" y="3186787"/>
            <a:ext cx="2906395" cy="770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44847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032B7C24-4602-33A3-5938-BE4C53FF536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en-US" dirty="0" err="1">
                <a:solidFill>
                  <a:schemeClr val="accent2"/>
                </a:solidFill>
              </a:rPr>
              <a:t>Results</a:t>
            </a:r>
            <a:r>
              <a:rPr lang="de-DE" altLang="en-US" dirty="0">
                <a:solidFill>
                  <a:schemeClr val="accent2"/>
                </a:solidFill>
              </a:rPr>
              <a:t> </a:t>
            </a:r>
            <a:r>
              <a:rPr lang="de-DE" altLang="en-US" dirty="0" err="1">
                <a:solidFill>
                  <a:schemeClr val="accent2"/>
                </a:solidFill>
              </a:rPr>
              <a:t>of</a:t>
            </a:r>
            <a:r>
              <a:rPr lang="de-DE" altLang="en-US" dirty="0">
                <a:solidFill>
                  <a:schemeClr val="accent2"/>
                </a:solidFill>
              </a:rPr>
              <a:t> AI0063 </a:t>
            </a:r>
            <a:r>
              <a:rPr lang="de-DE" altLang="en-US" dirty="0" err="1">
                <a:solidFill>
                  <a:schemeClr val="accent2"/>
                </a:solidFill>
              </a:rPr>
              <a:t>over</a:t>
            </a:r>
            <a:r>
              <a:rPr lang="de-DE" altLang="en-US" dirty="0">
                <a:solidFill>
                  <a:schemeClr val="accent2"/>
                </a:solidFill>
              </a:rPr>
              <a:t> ECM-13.0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D02A31EA-2085-CFD9-8787-515D574068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4709749"/>
              </p:ext>
            </p:extLst>
          </p:nvPr>
        </p:nvGraphicFramePr>
        <p:xfrm>
          <a:off x="690419" y="2526377"/>
          <a:ext cx="3457273" cy="2132967"/>
        </p:xfrm>
        <a:graphic>
          <a:graphicData uri="http://schemas.openxmlformats.org/drawingml/2006/table">
            <a:tbl>
              <a:tblPr/>
              <a:tblGrid>
                <a:gridCol w="1009990">
                  <a:extLst>
                    <a:ext uri="{9D8B030D-6E8A-4147-A177-3AD203B41FA5}">
                      <a16:colId xmlns:a16="http://schemas.microsoft.com/office/drawing/2014/main" val="252319416"/>
                    </a:ext>
                  </a:extLst>
                </a:gridCol>
                <a:gridCol w="815761">
                  <a:extLst>
                    <a:ext uri="{9D8B030D-6E8A-4147-A177-3AD203B41FA5}">
                      <a16:colId xmlns:a16="http://schemas.microsoft.com/office/drawing/2014/main" val="1359236640"/>
                    </a:ext>
                  </a:extLst>
                </a:gridCol>
                <a:gridCol w="815761">
                  <a:extLst>
                    <a:ext uri="{9D8B030D-6E8A-4147-A177-3AD203B41FA5}">
                      <a16:colId xmlns:a16="http://schemas.microsoft.com/office/drawing/2014/main" val="3739371482"/>
                    </a:ext>
                  </a:extLst>
                </a:gridCol>
                <a:gridCol w="815761">
                  <a:extLst>
                    <a:ext uri="{9D8B030D-6E8A-4147-A177-3AD203B41FA5}">
                      <a16:colId xmlns:a16="http://schemas.microsoft.com/office/drawing/2014/main" val="3103183699"/>
                    </a:ext>
                  </a:extLst>
                </a:gridCol>
              </a:tblGrid>
              <a:tr h="205477">
                <a:tc>
                  <a:txBody>
                    <a:bodyPr/>
                    <a:lstStyle/>
                    <a:p>
                      <a:pPr algn="ctr" fontAlgn="ctr"/>
                      <a:endParaRPr lang="fr-F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670" marR="9670" marT="967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 10 </a:t>
                      </a:r>
                    </a:p>
                  </a:txBody>
                  <a:tcPr marL="116034" marR="116034" marT="58017" marB="58017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1796938"/>
                  </a:ext>
                </a:extLst>
              </a:tr>
              <a:tr h="205477">
                <a:tc>
                  <a:txBody>
                    <a:bodyPr/>
                    <a:lstStyle/>
                    <a:p>
                      <a:pPr algn="ctr" fontAlgn="ctr"/>
                      <a:endParaRPr lang="fr-F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670" marR="9670" marT="967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670" marR="9670" marT="96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670" marR="9670" marT="967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670" marR="9670" marT="967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50082958"/>
                  </a:ext>
                </a:extLst>
              </a:tr>
              <a:tr h="205477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670" marR="9670" marT="96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670" marR="9670" marT="96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670" marR="9670" marT="967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9670" marR="9670" marT="967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3019896"/>
                  </a:ext>
                </a:extLst>
              </a:tr>
              <a:tr h="205477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670" marR="9670" marT="96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670" marR="9670" marT="96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670" marR="9670" marT="967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9670" marR="9670" marT="967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6161967"/>
                  </a:ext>
                </a:extLst>
              </a:tr>
              <a:tr h="205477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670" marR="9670" marT="96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670" marR="9670" marT="96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670" marR="9670" marT="967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670" marR="9670" marT="967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68866655"/>
                  </a:ext>
                </a:extLst>
              </a:tr>
              <a:tr h="205477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670" marR="9670" marT="96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670" marR="9670" marT="96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9670" marR="9670" marT="967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670" marR="9670" marT="967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2232934"/>
                  </a:ext>
                </a:extLst>
              </a:tr>
              <a:tr h="205477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670" marR="9670" marT="96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670" marR="9670" marT="96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670" marR="9670" marT="967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670" marR="9670" marT="967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13412117"/>
                  </a:ext>
                </a:extLst>
              </a:tr>
              <a:tr h="205477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670" marR="9670" marT="96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670" marR="9670" marT="96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670" marR="9670" marT="967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670" marR="9670" marT="967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2158347"/>
                  </a:ext>
                </a:extLst>
              </a:tr>
              <a:tr h="205477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670" marR="9670" marT="96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670" marR="9670" marT="96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670" marR="9670" marT="967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670" marR="9670" marT="967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91440975"/>
                  </a:ext>
                </a:extLst>
              </a:tr>
              <a:tr h="205477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670" marR="9670" marT="96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670" marR="9670" marT="96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9670" marR="9670" marT="967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670" marR="9670" marT="967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06789812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B8175E0-C808-0FC1-C3BD-BDA79278E30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787161"/>
              </p:ext>
            </p:extLst>
          </p:nvPr>
        </p:nvGraphicFramePr>
        <p:xfrm>
          <a:off x="4367363" y="2526378"/>
          <a:ext cx="3457273" cy="2136381"/>
        </p:xfrm>
        <a:graphic>
          <a:graphicData uri="http://schemas.openxmlformats.org/drawingml/2006/table">
            <a:tbl>
              <a:tblPr/>
              <a:tblGrid>
                <a:gridCol w="1009990">
                  <a:extLst>
                    <a:ext uri="{9D8B030D-6E8A-4147-A177-3AD203B41FA5}">
                      <a16:colId xmlns:a16="http://schemas.microsoft.com/office/drawing/2014/main" val="2612597013"/>
                    </a:ext>
                  </a:extLst>
                </a:gridCol>
                <a:gridCol w="815761">
                  <a:extLst>
                    <a:ext uri="{9D8B030D-6E8A-4147-A177-3AD203B41FA5}">
                      <a16:colId xmlns:a16="http://schemas.microsoft.com/office/drawing/2014/main" val="1379358753"/>
                    </a:ext>
                  </a:extLst>
                </a:gridCol>
                <a:gridCol w="815761">
                  <a:extLst>
                    <a:ext uri="{9D8B030D-6E8A-4147-A177-3AD203B41FA5}">
                      <a16:colId xmlns:a16="http://schemas.microsoft.com/office/drawing/2014/main" val="906997759"/>
                    </a:ext>
                  </a:extLst>
                </a:gridCol>
                <a:gridCol w="815761">
                  <a:extLst>
                    <a:ext uri="{9D8B030D-6E8A-4147-A177-3AD203B41FA5}">
                      <a16:colId xmlns:a16="http://schemas.microsoft.com/office/drawing/2014/main" val="85059138"/>
                    </a:ext>
                  </a:extLst>
                </a:gridCol>
              </a:tblGrid>
              <a:tr h="287079">
                <a:tc>
                  <a:txBody>
                    <a:bodyPr/>
                    <a:lstStyle/>
                    <a:p>
                      <a:pPr algn="ctr" fontAlgn="ctr"/>
                      <a:endParaRPr lang="fr-F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670" marR="9670" marT="967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</a:t>
                      </a:r>
                      <a:r>
                        <a:rPr lang="fr-F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Access Main 10</a:t>
                      </a:r>
                    </a:p>
                  </a:txBody>
                  <a:tcPr marL="85523" marR="85523" marT="42761" marB="4276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871262"/>
                  </a:ext>
                </a:extLst>
              </a:tr>
              <a:tr h="205478">
                <a:tc>
                  <a:txBody>
                    <a:bodyPr/>
                    <a:lstStyle/>
                    <a:p>
                      <a:pPr algn="ctr" fontAlgn="ctr"/>
                      <a:endParaRPr lang="fr-F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670" marR="9670" marT="967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670" marR="9670" marT="96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670" marR="9670" marT="967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670" marR="9670" marT="967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97588070"/>
                  </a:ext>
                </a:extLst>
              </a:tr>
              <a:tr h="20547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670" marR="9670" marT="96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670" marR="9670" marT="96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9670" marR="9670" marT="967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9670" marR="9670" marT="967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30265678"/>
                  </a:ext>
                </a:extLst>
              </a:tr>
              <a:tr h="20547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670" marR="9670" marT="96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9670" marR="9670" marT="96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9670" marR="9670" marT="967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9670" marR="9670" marT="967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93238926"/>
                  </a:ext>
                </a:extLst>
              </a:tr>
              <a:tr h="20547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670" marR="9670" marT="96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670" marR="9670" marT="96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9670" marR="9670" marT="967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9670" marR="9670" marT="967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6245164"/>
                  </a:ext>
                </a:extLst>
              </a:tr>
              <a:tr h="20547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670" marR="9670" marT="96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670" marR="9670" marT="96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670" marR="9670" marT="967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9670" marR="9670" marT="967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6672768"/>
                  </a:ext>
                </a:extLst>
              </a:tr>
              <a:tr h="20547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670" marR="9670" marT="96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670" marR="9670" marT="96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670" marR="9670" marT="967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670" marR="9670" marT="967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1768432"/>
                  </a:ext>
                </a:extLst>
              </a:tr>
              <a:tr h="20547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670" marR="9670" marT="96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670" marR="9670" marT="96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670" marR="9670" marT="967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670" marR="9670" marT="967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09039607"/>
                  </a:ext>
                </a:extLst>
              </a:tr>
              <a:tr h="20547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670" marR="9670" marT="96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670" marR="9670" marT="96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670" marR="9670" marT="967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9670" marR="9670" marT="967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9978304"/>
                  </a:ext>
                </a:extLst>
              </a:tr>
              <a:tr h="20547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670" marR="9670" marT="96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670" marR="9670" marT="96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9670" marR="9670" marT="967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670" marR="9670" marT="967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1796665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860D69C1-9D6C-8C77-80B3-1EAEB44766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6796177"/>
              </p:ext>
            </p:extLst>
          </p:nvPr>
        </p:nvGraphicFramePr>
        <p:xfrm>
          <a:off x="8044307" y="2526377"/>
          <a:ext cx="3528781" cy="2130734"/>
        </p:xfrm>
        <a:graphic>
          <a:graphicData uri="http://schemas.openxmlformats.org/drawingml/2006/table">
            <a:tbl>
              <a:tblPr/>
              <a:tblGrid>
                <a:gridCol w="1044835">
                  <a:extLst>
                    <a:ext uri="{9D8B030D-6E8A-4147-A177-3AD203B41FA5}">
                      <a16:colId xmlns:a16="http://schemas.microsoft.com/office/drawing/2014/main" val="1149717119"/>
                    </a:ext>
                  </a:extLst>
                </a:gridCol>
                <a:gridCol w="827982">
                  <a:extLst>
                    <a:ext uri="{9D8B030D-6E8A-4147-A177-3AD203B41FA5}">
                      <a16:colId xmlns:a16="http://schemas.microsoft.com/office/drawing/2014/main" val="1725440211"/>
                    </a:ext>
                  </a:extLst>
                </a:gridCol>
                <a:gridCol w="827982">
                  <a:extLst>
                    <a:ext uri="{9D8B030D-6E8A-4147-A177-3AD203B41FA5}">
                      <a16:colId xmlns:a16="http://schemas.microsoft.com/office/drawing/2014/main" val="1741385949"/>
                    </a:ext>
                  </a:extLst>
                </a:gridCol>
                <a:gridCol w="827982">
                  <a:extLst>
                    <a:ext uri="{9D8B030D-6E8A-4147-A177-3AD203B41FA5}">
                      <a16:colId xmlns:a16="http://schemas.microsoft.com/office/drawing/2014/main" val="3110791122"/>
                    </a:ext>
                  </a:extLst>
                </a:gridCol>
              </a:tblGrid>
              <a:tr h="285905">
                <a:tc>
                  <a:txBody>
                    <a:bodyPr/>
                    <a:lstStyle/>
                    <a:p>
                      <a:pPr algn="ctr" fontAlgn="ctr"/>
                      <a:endParaRPr lang="fr-F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646" marR="9646" marT="96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 10 </a:t>
                      </a:r>
                    </a:p>
                  </a:txBody>
                  <a:tcPr marL="85076" marR="85076" marT="42538" marB="4253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252975"/>
                  </a:ext>
                </a:extLst>
              </a:tr>
              <a:tr h="204981">
                <a:tc>
                  <a:txBody>
                    <a:bodyPr/>
                    <a:lstStyle/>
                    <a:p>
                      <a:pPr algn="ctr" fontAlgn="ctr"/>
                      <a:endParaRPr lang="fr-F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646" marR="9646" marT="96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646" marR="9646" marT="96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646" marR="9646" marT="96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646" marR="9646" marT="96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4726412"/>
                  </a:ext>
                </a:extLst>
              </a:tr>
              <a:tr h="204981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646" marR="9646" marT="96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646" marR="9646" marT="96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646" marR="9646" marT="96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646" marR="9646" marT="96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25980919"/>
                  </a:ext>
                </a:extLst>
              </a:tr>
              <a:tr h="204981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646" marR="9646" marT="96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646" marR="9646" marT="96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646" marR="9646" marT="96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646" marR="9646" marT="96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9948470"/>
                  </a:ext>
                </a:extLst>
              </a:tr>
              <a:tr h="204981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646" marR="9646" marT="96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fr-FR" sz="1100" b="0" i="1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-0.11%*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fr-FR" sz="1100" b="0" i="1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-0.21%*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fr-FR" sz="1100" b="0" i="1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0.01%*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2082006"/>
                  </a:ext>
                </a:extLst>
              </a:tr>
              <a:tr h="204981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646" marR="9646" marT="96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646" marR="9646" marT="96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0.33%</a:t>
                      </a:r>
                    </a:p>
                  </a:txBody>
                  <a:tcPr marL="9646" marR="9646" marT="96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-0.70%</a:t>
                      </a:r>
                    </a:p>
                  </a:txBody>
                  <a:tcPr marL="9646" marR="9646" marT="96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60999556"/>
                  </a:ext>
                </a:extLst>
              </a:tr>
              <a:tr h="204981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646" marR="9646" marT="96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9646" marR="9646" marT="96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-0.74%</a:t>
                      </a:r>
                    </a:p>
                  </a:txBody>
                  <a:tcPr marL="9646" marR="9646" marT="96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-0.74%</a:t>
                      </a:r>
                    </a:p>
                  </a:txBody>
                  <a:tcPr marL="9646" marR="9646" marT="96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77506831"/>
                  </a:ext>
                </a:extLst>
              </a:tr>
              <a:tr h="204981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646" marR="9646" marT="96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fr-FR" sz="1100" b="1" i="1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-0.04%*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fr-FR" sz="1100" b="1" i="1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-0.16%*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fr-FR" sz="1100" b="1" i="1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-0.42%*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4299457"/>
                  </a:ext>
                </a:extLst>
              </a:tr>
              <a:tr h="204981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646" marR="9646" marT="96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9646" marR="9646" marT="96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646" marR="9646" marT="96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9646" marR="9646" marT="96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8250052"/>
                  </a:ext>
                </a:extLst>
              </a:tr>
              <a:tr h="204981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646" marR="9646" marT="96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646" marR="9646" marT="96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646" marR="9646" marT="96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646" marR="9646" marT="96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84984224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AF3F83E1-9CD5-83C6-106F-B24F6884F4B9}"/>
              </a:ext>
            </a:extLst>
          </p:cNvPr>
          <p:cNvSpPr txBox="1"/>
          <p:nvPr/>
        </p:nvSpPr>
        <p:spPr>
          <a:xfrm>
            <a:off x="8737600" y="4689505"/>
            <a:ext cx="28296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sz="1400" i="1" dirty="0"/>
              <a:t>*</a:t>
            </a:r>
            <a:r>
              <a:rPr lang="fr-FR" sz="1400" i="1" dirty="0" err="1"/>
              <a:t>Missing</a:t>
            </a:r>
            <a:r>
              <a:rPr lang="fr-FR" sz="1400" i="1" dirty="0"/>
              <a:t> QP22 points for class B</a:t>
            </a:r>
          </a:p>
        </p:txBody>
      </p:sp>
    </p:spTree>
    <p:extLst>
      <p:ext uri="{BB962C8B-B14F-4D97-AF65-F5344CB8AC3E}">
        <p14:creationId xmlns:p14="http://schemas.microsoft.com/office/powerpoint/2010/main" val="33080496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032B7C24-4602-33A3-5938-BE4C53FF536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en-US" dirty="0" err="1">
                <a:solidFill>
                  <a:schemeClr val="accent2"/>
                </a:solidFill>
              </a:rPr>
              <a:t>Conclusion</a:t>
            </a:r>
            <a:endParaRPr lang="de-DE" altLang="en-US" dirty="0">
              <a:solidFill>
                <a:schemeClr val="accent2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519C80-A63E-CB41-0737-7AADB488F16D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+mj-lt"/>
              </a:rPr>
              <a:t>The proposal increases the number of ‘regular GPM’ partitions from 64 to 80</a:t>
            </a:r>
          </a:p>
          <a:p>
            <a:r>
              <a:rPr lang="en-US" dirty="0">
                <a:latin typeface="+mj-lt"/>
              </a:rPr>
              <a:t>The partitions are made block-shape dependent for GPM and its variants</a:t>
            </a:r>
          </a:p>
          <a:p>
            <a:pPr lvl="1"/>
            <a:r>
              <a:rPr lang="en-US" dirty="0">
                <a:latin typeface="+mj-lt"/>
              </a:rPr>
              <a:t>The following gains are observed</a:t>
            </a:r>
          </a:p>
          <a:p>
            <a:pPr lvl="1"/>
            <a:r>
              <a:rPr lang="en-US" b="1" dirty="0">
                <a:latin typeface="+mj-lt"/>
              </a:rPr>
              <a:t>AI</a:t>
            </a:r>
            <a:r>
              <a:rPr lang="en-US" dirty="0">
                <a:latin typeface="+mj-lt"/>
              </a:rPr>
              <a:t>: -0.01%, 0.01%, -0.01%</a:t>
            </a:r>
          </a:p>
          <a:p>
            <a:pPr lvl="1"/>
            <a:r>
              <a:rPr lang="en-US" b="1" dirty="0">
                <a:latin typeface="+mj-lt"/>
              </a:rPr>
              <a:t>RA</a:t>
            </a:r>
            <a:r>
              <a:rPr lang="en-US" dirty="0">
                <a:latin typeface="+mj-lt"/>
              </a:rPr>
              <a:t>: -0.07%, -0.13%, -0.09%</a:t>
            </a:r>
          </a:p>
          <a:p>
            <a:pPr lvl="1"/>
            <a:r>
              <a:rPr lang="en-US" b="1" i="1" dirty="0">
                <a:latin typeface="+mj-lt"/>
              </a:rPr>
              <a:t>LDB*</a:t>
            </a:r>
            <a:r>
              <a:rPr lang="en-US" i="1" dirty="0">
                <a:latin typeface="+mj-lt"/>
              </a:rPr>
              <a:t>:</a:t>
            </a:r>
            <a:r>
              <a:rPr lang="en-US" dirty="0">
                <a:latin typeface="+mj-lt"/>
              </a:rPr>
              <a:t> </a:t>
            </a:r>
            <a:r>
              <a:rPr lang="en-US" i="1" dirty="0">
                <a:latin typeface="+mj-lt"/>
              </a:rPr>
              <a:t>-0.04%*, -0.16%*, -0.42%*</a:t>
            </a:r>
          </a:p>
          <a:p>
            <a:endParaRPr lang="en-US" dirty="0">
              <a:latin typeface="+mj-lt"/>
            </a:endParaRPr>
          </a:p>
          <a:p>
            <a:r>
              <a:rPr lang="en-US" dirty="0">
                <a:latin typeface="+mj-lt"/>
              </a:rPr>
              <a:t>It is suggested to include JVET-AI0063 in the next round of EE2</a:t>
            </a:r>
          </a:p>
          <a:p>
            <a:endParaRPr lang="en-US" dirty="0">
              <a:latin typeface="+mj-lt"/>
            </a:endParaRPr>
          </a:p>
          <a:p>
            <a:endParaRPr lang="en-US" dirty="0">
              <a:latin typeface="+mj-lt"/>
            </a:endParaRPr>
          </a:p>
          <a:p>
            <a:pPr marL="0" indent="0">
              <a:buNone/>
            </a:pPr>
            <a:endParaRPr lang="en-US" dirty="0">
              <a:latin typeface="+mj-lt"/>
            </a:endParaRPr>
          </a:p>
          <a:p>
            <a:pPr marL="0" indent="0">
              <a:buNone/>
            </a:pPr>
            <a:r>
              <a:rPr lang="en-US" dirty="0">
                <a:latin typeface="+mj-lt"/>
              </a:rPr>
              <a:t>Thanks to Xiaomi for crosschecking this contribution in JVET-AI0329</a:t>
            </a:r>
          </a:p>
        </p:txBody>
      </p:sp>
    </p:spTree>
    <p:extLst>
      <p:ext uri="{BB962C8B-B14F-4D97-AF65-F5344CB8AC3E}">
        <p14:creationId xmlns:p14="http://schemas.microsoft.com/office/powerpoint/2010/main" val="37418671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054A6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AB9EE0C0AB514194A6531C55797DA8" ma:contentTypeVersion="19" ma:contentTypeDescription="Create a new document." ma:contentTypeScope="" ma:versionID="56400f69e2f24e42cd42b0ead90bdfc4">
  <xsd:schema xmlns:xsd="http://www.w3.org/2001/XMLSchema" xmlns:xs="http://www.w3.org/2001/XMLSchema" xmlns:p="http://schemas.microsoft.com/office/2006/metadata/properties" xmlns:ns2="0f0a07f2-b47a-4f17-ae63-a8acead6400d" xmlns:ns3="7f9398f8-e012-4b22-ae2f-fed012cfaeb4" targetNamespace="http://schemas.microsoft.com/office/2006/metadata/properties" ma:root="true" ma:fieldsID="8b0a19a6c4fc2c723f46db4233973767" ns2:_="" ns3:_="">
    <xsd:import namespace="0f0a07f2-b47a-4f17-ae63-a8acead6400d"/>
    <xsd:import namespace="7f9398f8-e012-4b22-ae2f-fed012cfaeb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2:TaxCatchAll" minOccurs="0"/>
                <xsd:element ref="ns3:lcf76f155ced4ddcb4097134ff3c332f" minOccurs="0"/>
                <xsd:element ref="ns3:MediaServiceOCR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0a07f2-b47a-4f17-ae63-a8acead6400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9" nillable="true" ma:displayName="Taxonomy Catch All Column" ma:hidden="true" ma:list="{389de51d-7f0e-4d74-9a52-f9125a599579}" ma:internalName="TaxCatchAll" ma:showField="CatchAllData" ma:web="0f0a07f2-b47a-4f17-ae63-a8acead640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9398f8-e012-4b22-ae2f-fed012cfae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5d049dfe-3525-43e5-8f81-1f102b2aa2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f0a07f2-b47a-4f17-ae63-a8acead6400d" xsi:nil="true"/>
    <lcf76f155ced4ddcb4097134ff3c332f xmlns="7f9398f8-e012-4b22-ae2f-fed012cfaeb4">
      <Terms xmlns="http://schemas.microsoft.com/office/infopath/2007/PartnerControls"/>
    </lcf76f155ced4ddcb4097134ff3c332f>
    <SharedWithUsers xmlns="0f0a07f2-b47a-4f17-ae63-a8acead6400d">
      <UserInfo>
        <DisplayName>Edouard Francois</DisplayName>
        <AccountId>15</AccountId>
        <AccountType/>
      </UserInfo>
      <UserInfo>
        <DisplayName>Gaëlle Martin-Cocher</DisplayName>
        <AccountId>37</AccountId>
        <AccountType/>
      </UserInfo>
      <UserInfo>
        <DisplayName>Valerie Allie</DisplayName>
        <AccountId>61</AccountId>
        <AccountType/>
      </UserInfo>
      <UserInfo>
        <DisplayName>Didier Doyen</DisplayName>
        <AccountId>66</AccountId>
        <AccountType/>
      </UserInfo>
      <UserInfo>
        <DisplayName>Philippe Guillotel</DisplayName>
        <AccountId>60</AccountId>
        <AccountType/>
      </UserInfo>
      <UserInfo>
        <DisplayName>Elisabeth Raynard</DisplayName>
        <AccountId>146</AccountId>
        <AccountType/>
      </UserInfo>
      <UserInfo>
        <DisplayName>Gwenaelle Marquant</DisplayName>
        <AccountId>59</AccountId>
        <AccountType/>
      </UserInfo>
      <UserInfo>
        <DisplayName>Frederic Lefebvre</DisplayName>
        <AccountId>54</AccountId>
        <AccountType/>
      </UserInfo>
      <UserInfo>
        <DisplayName>Amine Kherchouche</DisplayName>
        <AccountId>107</AccountId>
        <AccountType/>
      </UserInfo>
      <UserInfo>
        <DisplayName>Muhammet Balcilar</DisplayName>
        <AccountId>90</AccountId>
        <AccountType/>
      </UserInfo>
      <UserInfo>
        <DisplayName>Saurabh Puri</DisplayName>
        <AccountId>42</AccountId>
        <AccountType/>
      </UserInfo>
      <UserInfo>
        <DisplayName>Renan Utida</DisplayName>
        <AccountId>117</AccountId>
        <AccountType/>
      </UserInfo>
      <UserInfo>
        <DisplayName>Pascal Le Guyadec</DisplayName>
        <AccountId>70</AccountId>
        <AccountType/>
      </UserInfo>
      <UserInfo>
        <DisplayName>Charles Bonnineau</DisplayName>
        <AccountId>111</AccountId>
        <AccountType/>
      </UserInfo>
      <UserInfo>
        <DisplayName>Tangi Poirier</DisplayName>
        <AccountId>27</AccountId>
        <AccountType/>
      </UserInfo>
      <UserInfo>
        <DisplayName>Karam Naser</DisplayName>
        <AccountId>26</AccountId>
        <AccountType/>
      </UserInfo>
      <UserInfo>
        <DisplayName>Philippe de Lagrange</DisplayName>
        <AccountId>23</AccountId>
        <AccountType/>
      </UserInfo>
      <UserInfo>
        <DisplayName>Sylvain Thiebaud</DisplayName>
        <AccountId>57</AccountId>
        <AccountType/>
      </UserInfo>
      <UserInfo>
        <DisplayName>Franck Galpin</DisplayName>
        <AccountId>13</AccountId>
        <AccountType/>
      </UserInfo>
      <UserInfo>
        <DisplayName>Federico Lo Bianco</DisplayName>
        <AccountId>39</AccountId>
        <AccountType/>
      </UserInfo>
      <UserInfo>
        <DisplayName>Gagan Rath</DisplayName>
        <AccountId>28</AccountId>
        <AccountType/>
      </UserInfo>
      <UserInfo>
        <DisplayName>Fabrice Urban</DisplayName>
        <AccountId>25</AccountId>
        <AccountType/>
      </UserInfo>
      <UserInfo>
        <DisplayName>Mikael Le Pendu</DisplayName>
        <AccountId>95</AccountId>
        <AccountType/>
      </UserInfo>
      <UserInfo>
        <DisplayName>Fabrice Le Léannec</DisplayName>
        <AccountId>11</AccountId>
        <AccountType/>
      </UserInfo>
      <UserInfo>
        <DisplayName>Guillaume Boisson</DisplayName>
        <AccountId>56</AccountId>
        <AccountType/>
      </UserInfo>
      <UserInfo>
        <DisplayName>Antoine Robert</DisplayName>
        <AccountId>16</AccountId>
        <AccountType/>
      </UserInfo>
      <UserInfo>
        <DisplayName>Charles Salmon-Legagneur</DisplayName>
        <AccountId>53</AccountId>
        <AccountType/>
      </UserInfo>
      <UserInfo>
        <DisplayName>Thierry Viellard</DisplayName>
        <AccountId>17</AccountId>
        <AccountType/>
      </UserInfo>
      <UserInfo>
        <DisplayName>Thierry Dumas</DisplayName>
        <AccountId>14</AccountId>
        <AccountType/>
      </UserInfo>
      <UserInfo>
        <DisplayName>Philippe Bordes</DisplayName>
        <AccountId>20</AccountId>
        <AccountType/>
      </UserInfo>
      <UserInfo>
        <DisplayName>Kevin Reuzé</DisplayName>
        <AccountId>79</AccountId>
        <AccountType/>
      </UserInfo>
      <UserInfo>
        <DisplayName>Miloš Radosavljević (Милош Радосављевић)</DisplayName>
        <AccountId>19</AccountId>
        <AccountType/>
      </UserInfo>
      <UserInfo>
        <DisplayName>Ya Chen</DisplayName>
        <AccountId>18</AccountId>
        <AccountType/>
      </UserInfo>
      <UserInfo>
        <DisplayName>Hassane Guermoud</DisplayName>
        <AccountId>68</AccountId>
        <AccountType/>
      </UserInfo>
      <UserInfo>
        <DisplayName>Ismail Marzuki</DisplayName>
        <AccountId>113</AccountId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3982293F-7097-4B08-9799-3D3CCF2C2F8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A2C1910-BCAF-438A-9B05-CD74BC9EA3A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f0a07f2-b47a-4f17-ae63-a8acead6400d"/>
    <ds:schemaRef ds:uri="7f9398f8-e012-4b22-ae2f-fed012cfaeb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CBDEEC6-C9BF-4A0E-926F-FAAB0F097597}">
  <ds:schemaRefs>
    <ds:schemaRef ds:uri="7f9398f8-e012-4b22-ae2f-fed012cfaeb4"/>
    <ds:schemaRef ds:uri="http://schemas.microsoft.com/office/2006/metadata/properties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terms/"/>
    <ds:schemaRef ds:uri="0f0a07f2-b47a-4f17-ae63-a8acead6400d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357</TotalTime>
  <Words>579</Words>
  <Application>Microsoft Office PowerPoint</Application>
  <PresentationFormat>Widescreen</PresentationFormat>
  <Paragraphs>151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Century Gothic</vt:lpstr>
      <vt:lpstr>Office Theme</vt:lpstr>
      <vt:lpstr>JVET-AI0063: Improvements on GPM partitioning splits</vt:lpstr>
      <vt:lpstr>Geometric Partition Mode (GPM)</vt:lpstr>
      <vt:lpstr>Proposal</vt:lpstr>
      <vt:lpstr>Results of AI0063 over ECM-13.0</vt:lpstr>
      <vt:lpstr>Conclusion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Tony Cavaliere</dc:creator>
  <cp:lastModifiedBy>Kevin Reuzé</cp:lastModifiedBy>
  <cp:revision>14</cp:revision>
  <dcterms:created xsi:type="dcterms:W3CDTF">2021-03-31T15:29:37Z</dcterms:created>
  <dcterms:modified xsi:type="dcterms:W3CDTF">2024-07-14T01:27:57Z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639211f3-2c56-455e-af95-06cdd81c0625</vt:lpwstr>
  </property>
  <property fmtid="{D5CDD505-2E9C-101B-9397-08002B2CF9AE}" pid="3" name="UploadBy">
    <vt:lpwstr>38</vt:lpwstr>
  </property>
  <property fmtid="{D5CDD505-2E9C-101B-9397-08002B2CF9AE}" pid="4" name="Policy Portal Retirement Process">
    <vt:lpwstr>, </vt:lpwstr>
  </property>
  <property fmtid="{D5CDD505-2E9C-101B-9397-08002B2CF9AE}" pid="5" name="Policy Portal Approval Workflow">
    <vt:lpwstr>, </vt:lpwstr>
  </property>
  <property fmtid="{D5CDD505-2E9C-101B-9397-08002B2CF9AE}" pid="6" name="Policy Portal Revision Workflow ">
    <vt:lpwstr>, </vt:lpwstr>
  </property>
  <property fmtid="{D5CDD505-2E9C-101B-9397-08002B2CF9AE}" pid="7" name="RevisionNumber">
    <vt:lpwstr>New</vt:lpwstr>
  </property>
  <property fmtid="{D5CDD505-2E9C-101B-9397-08002B2CF9AE}" pid="8" name="Policy Portal Admin Update Process ">
    <vt:lpwstr>, </vt:lpwstr>
  </property>
  <property fmtid="{D5CDD505-2E9C-101B-9397-08002B2CF9AE}" pid="9" name="Workflow1 - ItemUpdated">
    <vt:lpwstr>, </vt:lpwstr>
  </property>
  <property fmtid="{D5CDD505-2E9C-101B-9397-08002B2CF9AE}" pid="10" name="PolicyDocWorkflow - ItemUpdated">
    <vt:lpwstr>, </vt:lpwstr>
  </property>
  <property fmtid="{D5CDD505-2E9C-101B-9397-08002B2CF9AE}" pid="11" name="Details">
    <vt:lpwstr>, </vt:lpwstr>
  </property>
  <property fmtid="{D5CDD505-2E9C-101B-9397-08002B2CF9AE}" pid="12" name="Policy Portal Retirement Request">
    <vt:lpwstr>, </vt:lpwstr>
  </property>
  <property fmtid="{D5CDD505-2E9C-101B-9397-08002B2CF9AE}" pid="13" name="Policy Portal Revision Workflow">
    <vt:lpwstr>, </vt:lpwstr>
  </property>
  <property fmtid="{D5CDD505-2E9C-101B-9397-08002B2CF9AE}" pid="14" name="DocumentVersion">
    <vt:lpwstr>New</vt:lpwstr>
  </property>
  <property fmtid="{D5CDD505-2E9C-101B-9397-08002B2CF9AE}" pid="15" name="RetirementRequestInitiator">
    <vt:lpwstr/>
  </property>
  <property fmtid="{D5CDD505-2E9C-101B-9397-08002B2CF9AE}" pid="16" name="DocumentStatus">
    <vt:lpwstr>Approved</vt:lpwstr>
  </property>
  <property fmtid="{D5CDD505-2E9C-101B-9397-08002B2CF9AE}" pid="17" name="AssignedTo">
    <vt:lpwstr>38</vt:lpwstr>
  </property>
  <property fmtid="{D5CDD505-2E9C-101B-9397-08002B2CF9AE}" pid="18" name="Policy Portal Admin Update Process">
    <vt:lpwstr>, </vt:lpwstr>
  </property>
  <property fmtid="{D5CDD505-2E9C-101B-9397-08002B2CF9AE}" pid="19" name="PublishStatus">
    <vt:lpwstr>Approved</vt:lpwstr>
  </property>
  <property fmtid="{D5CDD505-2E9C-101B-9397-08002B2CF9AE}" pid="20" name="Event">
    <vt:lpwstr>WF Update</vt:lpwstr>
  </property>
  <property fmtid="{D5CDD505-2E9C-101B-9397-08002B2CF9AE}" pid="21" name="RunningLastInstance">
    <vt:lpwstr>08585621106208146331849716497CU59-New</vt:lpwstr>
  </property>
  <property fmtid="{D5CDD505-2E9C-101B-9397-08002B2CF9AE}" pid="22" name="DateStarted">
    <vt:filetime>2021-12-14T15:37:46Z</vt:filetime>
  </property>
  <property fmtid="{D5CDD505-2E9C-101B-9397-08002B2CF9AE}" pid="23" name="DocumentOwner">
    <vt:lpwstr>Lauren D'Amore</vt:lpwstr>
  </property>
  <property fmtid="{D5CDD505-2E9C-101B-9397-08002B2CF9AE}" pid="24" name="ApprovedDate">
    <vt:filetime>2021-12-14T15:41:58Z</vt:filetime>
  </property>
  <property fmtid="{D5CDD505-2E9C-101B-9397-08002B2CF9AE}" pid="25" name="CompletedInstance5">
    <vt:lpwstr>b433a429-7af6-4953-a46d-e967b737302a</vt:lpwstr>
  </property>
  <property fmtid="{D5CDD505-2E9C-101B-9397-08002B2CF9AE}" pid="26" name="CompletedInstance3">
    <vt:lpwstr>9d5929c5-f1b8-464c-af84-9328a7e41683</vt:lpwstr>
  </property>
  <property fmtid="{D5CDD505-2E9C-101B-9397-08002B2CF9AE}" pid="27" name="CompletedInstance6">
    <vt:lpwstr>32b00dad-1e61-47d7-b5b9-a4395dff2c50,c97343e9-9d51-4dae-8e3f-2a89de797422</vt:lpwstr>
  </property>
  <property fmtid="{D5CDD505-2E9C-101B-9397-08002B2CF9AE}" pid="28" name="URL">
    <vt:lpwstr/>
  </property>
  <property fmtid="{D5CDD505-2E9C-101B-9397-08002B2CF9AE}" pid="29" name="CompletedInstance2">
    <vt:lpwstr>6d990464-b0c7-4d39-a946-bcfb399e44f8</vt:lpwstr>
  </property>
  <property fmtid="{D5CDD505-2E9C-101B-9397-08002B2CF9AE}" pid="30" name="ExistingDocumentStatus">
    <vt:lpwstr/>
  </property>
  <property fmtid="{D5CDD505-2E9C-101B-9397-08002B2CF9AE}" pid="31" name="MediaServiceImageTags">
    <vt:lpwstr/>
  </property>
  <property fmtid="{D5CDD505-2E9C-101B-9397-08002B2CF9AE}" pid="32" name="ContentTypeId">
    <vt:lpwstr>0x010100CFAB9EE0C0AB514194A6531C55797DA8</vt:lpwstr>
  </property>
  <property fmtid="{D5CDD505-2E9C-101B-9397-08002B2CF9AE}" pid="33" name="MSIP_Label_bcf26ed8-713a-4e6c-8a04-66607341a11c_Enabled">
    <vt:lpwstr>true</vt:lpwstr>
  </property>
  <property fmtid="{D5CDD505-2E9C-101B-9397-08002B2CF9AE}" pid="34" name="MSIP_Label_bcf26ed8-713a-4e6c-8a04-66607341a11c_SetDate">
    <vt:lpwstr>2024-07-12T00:54:15Z</vt:lpwstr>
  </property>
  <property fmtid="{D5CDD505-2E9C-101B-9397-08002B2CF9AE}" pid="35" name="MSIP_Label_bcf26ed8-713a-4e6c-8a04-66607341a11c_Method">
    <vt:lpwstr>Privileged</vt:lpwstr>
  </property>
  <property fmtid="{D5CDD505-2E9C-101B-9397-08002B2CF9AE}" pid="36" name="MSIP_Label_bcf26ed8-713a-4e6c-8a04-66607341a11c_Name">
    <vt:lpwstr>Public</vt:lpwstr>
  </property>
  <property fmtid="{D5CDD505-2E9C-101B-9397-08002B2CF9AE}" pid="37" name="MSIP_Label_bcf26ed8-713a-4e6c-8a04-66607341a11c_SiteId">
    <vt:lpwstr>e351b779-f6d5-4e50-8568-80e922d180ae</vt:lpwstr>
  </property>
  <property fmtid="{D5CDD505-2E9C-101B-9397-08002B2CF9AE}" pid="38" name="MSIP_Label_bcf26ed8-713a-4e6c-8a04-66607341a11c_ActionId">
    <vt:lpwstr>1cd73110-b7bd-4c40-b699-2dedec28184d</vt:lpwstr>
  </property>
  <property fmtid="{D5CDD505-2E9C-101B-9397-08002B2CF9AE}" pid="39" name="MSIP_Label_bcf26ed8-713a-4e6c-8a04-66607341a11c_ContentBits">
    <vt:lpwstr>0</vt:lpwstr>
  </property>
</Properties>
</file>