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45" r:id="rId2"/>
  </p:sldMasterIdLst>
  <p:notesMasterIdLst>
    <p:notesMasterId r:id="rId8"/>
  </p:notesMasterIdLst>
  <p:handoutMasterIdLst>
    <p:handoutMasterId r:id="rId9"/>
  </p:handoutMasterIdLst>
  <p:sldIdLst>
    <p:sldId id="374" r:id="rId3"/>
    <p:sldId id="257" r:id="rId4"/>
    <p:sldId id="405" r:id="rId5"/>
    <p:sldId id="414" r:id="rId6"/>
    <p:sldId id="41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FDC635-0453-4D71-90C7-3692CEF0318F}" v="6" dt="2024-01-24T02:58:24.2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11" autoAdjust="0"/>
  </p:normalViewPr>
  <p:slideViewPr>
    <p:cSldViewPr snapToGrid="0">
      <p:cViewPr varScale="1">
        <p:scale>
          <a:sx n="107" d="100"/>
          <a:sy n="107" d="100"/>
        </p:scale>
        <p:origin x="672" y="102"/>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ytro Rusanovskyy" userId="621f73b1-0084-4349-83c1-86917e0e3bb7" providerId="ADAL" clId="{DFFDC635-0453-4D71-90C7-3692CEF0318F}"/>
    <pc:docChg chg="undo custSel addSld delSld modSld sldOrd">
      <pc:chgData name="Dmytro Rusanovskyy" userId="621f73b1-0084-4349-83c1-86917e0e3bb7" providerId="ADAL" clId="{DFFDC635-0453-4D71-90C7-3692CEF0318F}" dt="2024-01-24T03:40:36.768" v="417" actId="20577"/>
      <pc:docMkLst>
        <pc:docMk/>
      </pc:docMkLst>
      <pc:sldChg chg="modSp add mod ord">
        <pc:chgData name="Dmytro Rusanovskyy" userId="621f73b1-0084-4349-83c1-86917e0e3bb7" providerId="ADAL" clId="{DFFDC635-0453-4D71-90C7-3692CEF0318F}" dt="2024-01-24T03:40:36.768" v="417" actId="20577"/>
        <pc:sldMkLst>
          <pc:docMk/>
          <pc:sldMk cId="759743768" sldId="257"/>
        </pc:sldMkLst>
        <pc:spChg chg="mod">
          <ac:chgData name="Dmytro Rusanovskyy" userId="621f73b1-0084-4349-83c1-86917e0e3bb7" providerId="ADAL" clId="{DFFDC635-0453-4D71-90C7-3692CEF0318F}" dt="2024-01-24T03:40:36.768" v="417" actId="20577"/>
          <ac:spMkLst>
            <pc:docMk/>
            <pc:sldMk cId="759743768" sldId="257"/>
            <ac:spMk id="3" creationId="{7FD4AEEE-E427-4D20-8EF0-1D0C5D1836AF}"/>
          </ac:spMkLst>
        </pc:spChg>
      </pc:sldChg>
      <pc:sldChg chg="del">
        <pc:chgData name="Dmytro Rusanovskyy" userId="621f73b1-0084-4349-83c1-86917e0e3bb7" providerId="ADAL" clId="{DFFDC635-0453-4D71-90C7-3692CEF0318F}" dt="2024-01-24T02:58:21.995" v="85" actId="2696"/>
        <pc:sldMkLst>
          <pc:docMk/>
          <pc:sldMk cId="3557452862" sldId="257"/>
        </pc:sldMkLst>
      </pc:sldChg>
      <pc:sldChg chg="add">
        <pc:chgData name="Dmytro Rusanovskyy" userId="621f73b1-0084-4349-83c1-86917e0e3bb7" providerId="ADAL" clId="{DFFDC635-0453-4D71-90C7-3692CEF0318F}" dt="2024-01-24T01:36:22.973" v="0"/>
        <pc:sldMkLst>
          <pc:docMk/>
          <pc:sldMk cId="3362969424" sldId="374"/>
        </pc:sldMkLst>
      </pc:sldChg>
      <pc:sldChg chg="modSp add mod">
        <pc:chgData name="Dmytro Rusanovskyy" userId="621f73b1-0084-4349-83c1-86917e0e3bb7" providerId="ADAL" clId="{DFFDC635-0453-4D71-90C7-3692CEF0318F}" dt="2024-01-24T02:48:14.295" v="71"/>
        <pc:sldMkLst>
          <pc:docMk/>
          <pc:sldMk cId="3787763863" sldId="405"/>
        </pc:sldMkLst>
        <pc:spChg chg="mod">
          <ac:chgData name="Dmytro Rusanovskyy" userId="621f73b1-0084-4349-83c1-86917e0e3bb7" providerId="ADAL" clId="{DFFDC635-0453-4D71-90C7-3692CEF0318F}" dt="2024-01-24T02:48:14.295" v="71"/>
          <ac:spMkLst>
            <pc:docMk/>
            <pc:sldMk cId="3787763863" sldId="405"/>
            <ac:spMk id="89" creationId="{00000000-0000-0000-0000-000000000000}"/>
          </ac:spMkLst>
        </pc:spChg>
      </pc:sldChg>
      <pc:sldChg chg="del">
        <pc:chgData name="Dmytro Rusanovskyy" userId="621f73b1-0084-4349-83c1-86917e0e3bb7" providerId="ADAL" clId="{DFFDC635-0453-4D71-90C7-3692CEF0318F}" dt="2024-01-24T01:36:24.910" v="1" actId="47"/>
        <pc:sldMkLst>
          <pc:docMk/>
          <pc:sldMk cId="2376067977" sldId="412"/>
        </pc:sldMkLst>
      </pc:sldChg>
      <pc:sldChg chg="del ord">
        <pc:chgData name="Dmytro Rusanovskyy" userId="621f73b1-0084-4349-83c1-86917e0e3bb7" providerId="ADAL" clId="{DFFDC635-0453-4D71-90C7-3692CEF0318F}" dt="2024-01-24T03:31:55.810" v="375" actId="47"/>
        <pc:sldMkLst>
          <pc:docMk/>
          <pc:sldMk cId="3321280887" sldId="413"/>
        </pc:sldMkLst>
      </pc:sldChg>
      <pc:sldChg chg="addSp delSp modSp add mod">
        <pc:chgData name="Dmytro Rusanovskyy" userId="621f73b1-0084-4349-83c1-86917e0e3bb7" providerId="ADAL" clId="{DFFDC635-0453-4D71-90C7-3692CEF0318F}" dt="2024-01-24T02:30:40.294" v="65" actId="1076"/>
        <pc:sldMkLst>
          <pc:docMk/>
          <pc:sldMk cId="1067421347" sldId="414"/>
        </pc:sldMkLst>
        <pc:spChg chg="del">
          <ac:chgData name="Dmytro Rusanovskyy" userId="621f73b1-0084-4349-83c1-86917e0e3bb7" providerId="ADAL" clId="{DFFDC635-0453-4D71-90C7-3692CEF0318F}" dt="2024-01-24T02:29:52.932" v="58" actId="478"/>
          <ac:spMkLst>
            <pc:docMk/>
            <pc:sldMk cId="1067421347" sldId="414"/>
            <ac:spMk id="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2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3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4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5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6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7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83" creationId="{00000000-0000-0000-0000-000000000000}"/>
          </ac:spMkLst>
        </pc:spChg>
        <pc:spChg chg="del mod">
          <ac:chgData name="Dmytro Rusanovskyy" userId="621f73b1-0084-4349-83c1-86917e0e3bb7" providerId="ADAL" clId="{DFFDC635-0453-4D71-90C7-3692CEF0318F}" dt="2024-01-24T02:29:52.932" v="58" actId="478"/>
          <ac:spMkLst>
            <pc:docMk/>
            <pc:sldMk cId="1067421347" sldId="414"/>
            <ac:spMk id="89" creationId="{00000000-0000-0000-0000-000000000000}"/>
          </ac:spMkLst>
        </pc:spChg>
        <pc:spChg chg="mod">
          <ac:chgData name="Dmytro Rusanovskyy" userId="621f73b1-0084-4349-83c1-86917e0e3bb7" providerId="ADAL" clId="{DFFDC635-0453-4D71-90C7-3692CEF0318F}" dt="2024-01-24T02:29:02.019" v="32" actId="6549"/>
          <ac:spMkLst>
            <pc:docMk/>
            <pc:sldMk cId="1067421347" sldId="414"/>
            <ac:spMk id="90" creationId="{AADBCCB9-6F65-4BE8-AD64-99ABCC0C9CCE}"/>
          </ac:spMkLst>
        </pc:spChg>
        <pc:spChg chg="del">
          <ac:chgData name="Dmytro Rusanovskyy" userId="621f73b1-0084-4349-83c1-86917e0e3bb7" providerId="ADAL" clId="{DFFDC635-0453-4D71-90C7-3692CEF0318F}" dt="2024-01-24T02:29:52.932" v="58" actId="478"/>
          <ac:spMkLst>
            <pc:docMk/>
            <pc:sldMk cId="1067421347" sldId="414"/>
            <ac:spMk id="92" creationId="{76E4381A-3DCC-4BB5-A248-661F865D3A56}"/>
          </ac:spMkLst>
        </pc:spChg>
        <pc:spChg chg="del">
          <ac:chgData name="Dmytro Rusanovskyy" userId="621f73b1-0084-4349-83c1-86917e0e3bb7" providerId="ADAL" clId="{DFFDC635-0453-4D71-90C7-3692CEF0318F}" dt="2024-01-24T02:29:52.932" v="58" actId="478"/>
          <ac:spMkLst>
            <pc:docMk/>
            <pc:sldMk cId="1067421347" sldId="414"/>
            <ac:spMk id="9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95"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05" creationId="{21471A65-C643-4732-806E-3C9CB3A8E7AF}"/>
          </ac:spMkLst>
        </pc:spChg>
        <pc:spChg chg="del">
          <ac:chgData name="Dmytro Rusanovskyy" userId="621f73b1-0084-4349-83c1-86917e0e3bb7" providerId="ADAL" clId="{DFFDC635-0453-4D71-90C7-3692CEF0318F}" dt="2024-01-24T02:29:52.932" v="58" actId="478"/>
          <ac:spMkLst>
            <pc:docMk/>
            <pc:sldMk cId="1067421347" sldId="414"/>
            <ac:spMk id="13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3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1"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2"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3"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4"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6"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7"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8"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49"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50" creationId="{00000000-0000-0000-0000-000000000000}"/>
          </ac:spMkLst>
        </pc:spChg>
        <pc:spChg chg="del">
          <ac:chgData name="Dmytro Rusanovskyy" userId="621f73b1-0084-4349-83c1-86917e0e3bb7" providerId="ADAL" clId="{DFFDC635-0453-4D71-90C7-3692CEF0318F}" dt="2024-01-24T02:29:52.932" v="58" actId="478"/>
          <ac:spMkLst>
            <pc:docMk/>
            <pc:sldMk cId="1067421347" sldId="414"/>
            <ac:spMk id="151" creationId="{00000000-0000-0000-0000-000000000000}"/>
          </ac:spMkLst>
        </pc:spChg>
        <pc:picChg chg="add mod">
          <ac:chgData name="Dmytro Rusanovskyy" userId="621f73b1-0084-4349-83c1-86917e0e3bb7" providerId="ADAL" clId="{DFFDC635-0453-4D71-90C7-3692CEF0318F}" dt="2024-01-24T02:30:40.294" v="65" actId="1076"/>
          <ac:picMkLst>
            <pc:docMk/>
            <pc:sldMk cId="1067421347" sldId="414"/>
            <ac:picMk id="2" creationId="{C3CAA194-53A9-3BB9-B6C2-40188B012CCF}"/>
          </ac:picMkLst>
        </pc:picChg>
        <pc:cxnChg chg="del mod">
          <ac:chgData name="Dmytro Rusanovskyy" userId="621f73b1-0084-4349-83c1-86917e0e3bb7" providerId="ADAL" clId="{DFFDC635-0453-4D71-90C7-3692CEF0318F}" dt="2024-01-24T02:29:52.932" v="58" actId="478"/>
          <ac:cxnSpMkLst>
            <pc:docMk/>
            <pc:sldMk cId="1067421347" sldId="414"/>
            <ac:cxnSpMk id="3"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21"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2"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3" creationId="{00000000-0000-0000-0000-000000000000}"/>
          </ac:cxnSpMkLst>
        </pc:cxnChg>
        <pc:cxnChg chg="del">
          <ac:chgData name="Dmytro Rusanovskyy" userId="621f73b1-0084-4349-83c1-86917e0e3bb7" providerId="ADAL" clId="{DFFDC635-0453-4D71-90C7-3692CEF0318F}" dt="2024-01-24T02:29:52.932" v="58" actId="478"/>
          <ac:cxnSpMkLst>
            <pc:docMk/>
            <pc:sldMk cId="1067421347" sldId="414"/>
            <ac:cxnSpMk id="24"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2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2"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3"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4"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6"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39"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5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59"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61"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85"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87"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99" creationId="{00000000-0000-0000-0000-000000000000}"/>
          </ac:cxnSpMkLst>
        </pc:cxnChg>
        <pc:cxnChg chg="del mod">
          <ac:chgData name="Dmytro Rusanovskyy" userId="621f73b1-0084-4349-83c1-86917e0e3bb7" providerId="ADAL" clId="{DFFDC635-0453-4D71-90C7-3692CEF0318F}" dt="2024-01-24T02:29:44.258" v="57" actId="478"/>
          <ac:cxnSpMkLst>
            <pc:docMk/>
            <pc:sldMk cId="1067421347" sldId="414"/>
            <ac:cxnSpMk id="116"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30"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60" creationId="{00000000-0000-0000-0000-000000000000}"/>
          </ac:cxnSpMkLst>
        </pc:cxnChg>
        <pc:cxnChg chg="del mod">
          <ac:chgData name="Dmytro Rusanovskyy" userId="621f73b1-0084-4349-83c1-86917e0e3bb7" providerId="ADAL" clId="{DFFDC635-0453-4D71-90C7-3692CEF0318F}" dt="2024-01-24T02:29:52.932" v="58" actId="478"/>
          <ac:cxnSpMkLst>
            <pc:docMk/>
            <pc:sldMk cId="1067421347" sldId="414"/>
            <ac:cxnSpMk id="166" creationId="{00000000-0000-0000-0000-000000000000}"/>
          </ac:cxnSpMkLst>
        </pc:cxnChg>
      </pc:sldChg>
      <pc:sldChg chg="addSp delSp modSp add mod">
        <pc:chgData name="Dmytro Rusanovskyy" userId="621f73b1-0084-4349-83c1-86917e0e3bb7" providerId="ADAL" clId="{DFFDC635-0453-4D71-90C7-3692CEF0318F}" dt="2024-01-24T02:55:50.633" v="84" actId="1076"/>
        <pc:sldMkLst>
          <pc:docMk/>
          <pc:sldMk cId="142816418" sldId="415"/>
        </pc:sldMkLst>
        <pc:spChg chg="mod">
          <ac:chgData name="Dmytro Rusanovskyy" userId="621f73b1-0084-4349-83c1-86917e0e3bb7" providerId="ADAL" clId="{DFFDC635-0453-4D71-90C7-3692CEF0318F}" dt="2024-01-24T02:55:24.992" v="79" actId="6549"/>
          <ac:spMkLst>
            <pc:docMk/>
            <pc:sldMk cId="142816418" sldId="415"/>
            <ac:spMk id="90" creationId="{AADBCCB9-6F65-4BE8-AD64-99ABCC0C9CCE}"/>
          </ac:spMkLst>
        </pc:spChg>
        <pc:picChg chg="del">
          <ac:chgData name="Dmytro Rusanovskyy" userId="621f73b1-0084-4349-83c1-86917e0e3bb7" providerId="ADAL" clId="{DFFDC635-0453-4D71-90C7-3692CEF0318F}" dt="2024-01-24T02:55:37.471" v="80" actId="478"/>
          <ac:picMkLst>
            <pc:docMk/>
            <pc:sldMk cId="142816418" sldId="415"/>
            <ac:picMk id="2" creationId="{C3CAA194-53A9-3BB9-B6C2-40188B012CCF}"/>
          </ac:picMkLst>
        </pc:picChg>
        <pc:picChg chg="add mod">
          <ac:chgData name="Dmytro Rusanovskyy" userId="621f73b1-0084-4349-83c1-86917e0e3bb7" providerId="ADAL" clId="{DFFDC635-0453-4D71-90C7-3692CEF0318F}" dt="2024-01-24T02:55:50.633" v="84" actId="1076"/>
          <ac:picMkLst>
            <pc:docMk/>
            <pc:sldMk cId="142816418" sldId="415"/>
            <ac:picMk id="3" creationId="{F3AFA432-56E5-30CA-9CD2-F49354CD3619}"/>
          </ac:picMkLst>
        </pc:picChg>
      </pc:sldChg>
      <pc:sldChg chg="del">
        <pc:chgData name="Dmytro Rusanovskyy" userId="621f73b1-0084-4349-83c1-86917e0e3bb7" providerId="ADAL" clId="{DFFDC635-0453-4D71-90C7-3692CEF0318F}" dt="2024-01-24T01:36:45.700" v="4" actId="47"/>
        <pc:sldMkLst>
          <pc:docMk/>
          <pc:sldMk cId="2449128486" sldId="421"/>
        </pc:sldMkLst>
      </pc:sldChg>
      <pc:sldChg chg="del">
        <pc:chgData name="Dmytro Rusanovskyy" userId="621f73b1-0084-4349-83c1-86917e0e3bb7" providerId="ADAL" clId="{DFFDC635-0453-4D71-90C7-3692CEF0318F}" dt="2024-01-24T01:36:45.700" v="4" actId="47"/>
        <pc:sldMkLst>
          <pc:docMk/>
          <pc:sldMk cId="2725021660" sldId="4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1/23/2024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6247577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21220893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EFF921-9474-4F9D-BAE9-5B54DE42DDF8}" type="datetimeFigureOut">
              <a:rPr lang="en-US" smtClean="0"/>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0041412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EFF921-9474-4F9D-BAE9-5B54DE42DDF8}" type="datetimeFigureOut">
              <a:rPr lang="en-US" smtClean="0"/>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91551523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FF921-9474-4F9D-BAE9-5B54DE42DDF8}" type="datetimeFigureOut">
              <a:rPr lang="en-US" smtClean="0"/>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5265385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6830433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78221287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69325359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81096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5496482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01497822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2.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FF921-9474-4F9D-BAE9-5B54DE42DDF8}" type="datetimeFigureOut">
              <a:rPr lang="en-US" smtClean="0"/>
              <a:t>1/23/2024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D8A22B-BCE8-4AEC-BBD2-4337C42B9CDF}" type="slidenum">
              <a:rPr lang="en-US" smtClean="0"/>
              <a:t>‹#›</a:t>
            </a:fld>
            <a:endParaRPr lang="en-US"/>
          </a:p>
        </p:txBody>
      </p:sp>
    </p:spTree>
    <p:extLst>
      <p:ext uri="{BB962C8B-B14F-4D97-AF65-F5344CB8AC3E}">
        <p14:creationId xmlns:p14="http://schemas.microsoft.com/office/powerpoint/2010/main" val="528356368"/>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99.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9.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Very Low </a:t>
            </a:r>
            <a:r>
              <a:rPr lang="en-US" dirty="0"/>
              <a:t>Operation point (ULOP)</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2969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ADD3-6D01-409F-B777-C874C979B678}"/>
              </a:ext>
            </a:extLst>
          </p:cNvPr>
          <p:cNvSpPr>
            <a:spLocks noGrp="1"/>
          </p:cNvSpPr>
          <p:nvPr>
            <p:ph type="title"/>
          </p:nvPr>
        </p:nvSpPr>
        <p:spPr/>
        <p:txBody>
          <a:bodyPr/>
          <a:lstStyle/>
          <a:p>
            <a:r>
              <a:rPr lang="en-US" dirty="0"/>
              <a:t>List of EE1 tests</a:t>
            </a:r>
            <a:endParaRPr lang="en-DE" dirty="0"/>
          </a:p>
        </p:txBody>
      </p:sp>
      <p:sp>
        <p:nvSpPr>
          <p:cNvPr id="3" name="Content Placeholder 2">
            <a:extLst>
              <a:ext uri="{FF2B5EF4-FFF2-40B4-BE49-F238E27FC236}">
                <a16:creationId xmlns:a16="http://schemas.microsoft.com/office/drawing/2014/main" id="{7FD4AEEE-E427-4D20-8EF0-1D0C5D1836AF}"/>
              </a:ext>
            </a:extLst>
          </p:cNvPr>
          <p:cNvSpPr>
            <a:spLocks noGrp="1"/>
          </p:cNvSpPr>
          <p:nvPr>
            <p:ph idx="1"/>
          </p:nvPr>
        </p:nvSpPr>
        <p:spPr>
          <a:xfrm>
            <a:off x="838200" y="1816660"/>
            <a:ext cx="10515600" cy="4351338"/>
          </a:xfrm>
        </p:spPr>
        <p:txBody>
          <a:bodyPr>
            <a:normAutofit/>
          </a:bodyPr>
          <a:lstStyle/>
          <a:p>
            <a:pPr lvl="0"/>
            <a:r>
              <a:rPr lang="en-CA" sz="2600" dirty="0"/>
              <a:t>EE1-2 Study of the NN architecture at Very Low Operational Point</a:t>
            </a:r>
            <a:endParaRPr lang="en-DE" sz="2600" dirty="0"/>
          </a:p>
          <a:p>
            <a:pPr lvl="1"/>
            <a:r>
              <a:rPr lang="fr-FR" sz="2500" dirty="0">
                <a:latin typeface="+mj-lt"/>
              </a:rPr>
              <a:t>Combine </a:t>
            </a:r>
            <a:r>
              <a:rPr lang="en-CA" sz="2500" dirty="0">
                <a:latin typeface="+mj-lt"/>
              </a:rPr>
              <a:t>separable </a:t>
            </a:r>
            <a:r>
              <a:rPr lang="fr-FR" sz="2500" dirty="0">
                <a:latin typeface="+mj-lt"/>
              </a:rPr>
              <a:t>convolutions in fusion/transition block (JVET-AG0155) </a:t>
            </a:r>
            <a:r>
              <a:rPr lang="en-US" sz="2500" dirty="0">
                <a:latin typeface="+mj-lt"/>
              </a:rPr>
              <a:t>and filter configurations of JVET-AG0057 and JVET-AF0206.</a:t>
            </a:r>
          </a:p>
          <a:p>
            <a:pPr lvl="1"/>
            <a:r>
              <a:rPr lang="en-US" sz="2500" dirty="0">
                <a:latin typeface="+mj-lt"/>
              </a:rPr>
              <a:t>Architecture parameters may be changed to meet target complexity 5kMAC/</a:t>
            </a:r>
            <a:r>
              <a:rPr lang="en-US" sz="2500" dirty="0" err="1">
                <a:latin typeface="+mj-lt"/>
              </a:rPr>
              <a:t>pxl</a:t>
            </a:r>
            <a:r>
              <a:rPr lang="en-US" sz="2500" dirty="0">
                <a:latin typeface="+mj-lt"/>
              </a:rPr>
              <a:t> and balanced luma/chroma performance.</a:t>
            </a:r>
          </a:p>
          <a:p>
            <a:pPr lvl="1"/>
            <a:r>
              <a:rPr lang="en-CA" sz="2500" dirty="0">
                <a:latin typeface="+mj-lt"/>
              </a:rPr>
              <a:t>Training process is expected to follow LOP training strategy.</a:t>
            </a:r>
          </a:p>
          <a:p>
            <a:pPr lvl="1"/>
            <a:endParaRPr lang="en-US" sz="2500" dirty="0">
              <a:latin typeface="+mj-lt"/>
            </a:endParaRPr>
          </a:p>
        </p:txBody>
      </p:sp>
    </p:spTree>
    <p:extLst>
      <p:ext uri="{BB962C8B-B14F-4D97-AF65-F5344CB8AC3E}">
        <p14:creationId xmlns:p14="http://schemas.microsoft.com/office/powerpoint/2010/main" val="759743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Arrow Connector 38"/>
          <p:cNvCxnSpPr>
            <a:cxnSpLocks/>
            <a:stCxn id="19" idx="1"/>
          </p:cNvCxnSpPr>
          <p:nvPr/>
        </p:nvCxnSpPr>
        <p:spPr>
          <a:xfrm>
            <a:off x="2570547" y="3577635"/>
            <a:ext cx="2840164" cy="9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72787" y="1203405"/>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672789" y="2017286"/>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672788" y="28311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672787" y="3630817"/>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672787" y="44589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447758" y="1203405"/>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447759" y="2017286"/>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447758" y="28311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447757" y="36450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447757" y="44589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9" name="Rectangle 18"/>
          <p:cNvSpPr/>
          <p:nvPr/>
        </p:nvSpPr>
        <p:spPr>
          <a:xfrm>
            <a:off x="2570547" y="3065904"/>
            <a:ext cx="446766"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sp>
        <p:nvSpPr>
          <p:cNvPr id="20" name="Rectangle 19"/>
          <p:cNvSpPr/>
          <p:nvPr/>
        </p:nvSpPr>
        <p:spPr>
          <a:xfrm>
            <a:off x="3084417" y="3069628"/>
            <a:ext cx="455569"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1180786" y="1548377"/>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80786" y="239144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180786" y="319757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180786" y="402568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1180786" y="4803900"/>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cxnSpLocks/>
            <a:stCxn id="9" idx="3"/>
            <a:endCxn id="19" idx="1"/>
          </p:cNvCxnSpPr>
          <p:nvPr/>
        </p:nvCxnSpPr>
        <p:spPr>
          <a:xfrm>
            <a:off x="1955756" y="1548377"/>
            <a:ext cx="614791" cy="202925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cxnSpLocks/>
            <a:stCxn id="10" idx="3"/>
            <a:endCxn id="19" idx="1"/>
          </p:cNvCxnSpPr>
          <p:nvPr/>
        </p:nvCxnSpPr>
        <p:spPr>
          <a:xfrm>
            <a:off x="1955758" y="2362258"/>
            <a:ext cx="614789" cy="121537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cxnSpLocks/>
            <a:stCxn id="11" idx="3"/>
            <a:endCxn id="19" idx="1"/>
          </p:cNvCxnSpPr>
          <p:nvPr/>
        </p:nvCxnSpPr>
        <p:spPr>
          <a:xfrm>
            <a:off x="1955757" y="3176139"/>
            <a:ext cx="614790" cy="40149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cxnSpLocks/>
            <a:stCxn id="12" idx="3"/>
            <a:endCxn id="19" idx="1"/>
          </p:cNvCxnSpPr>
          <p:nvPr/>
        </p:nvCxnSpPr>
        <p:spPr>
          <a:xfrm flipV="1">
            <a:off x="1955756" y="3577635"/>
            <a:ext cx="614791" cy="41238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cxnSpLocks/>
            <a:stCxn id="13" idx="3"/>
            <a:endCxn id="19" idx="1"/>
          </p:cNvCxnSpPr>
          <p:nvPr/>
        </p:nvCxnSpPr>
        <p:spPr>
          <a:xfrm flipV="1">
            <a:off x="1955756" y="3577635"/>
            <a:ext cx="614791" cy="12262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630111" y="3061601"/>
            <a:ext cx="457200" cy="10238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rgbClr val="0070C0"/>
                </a:solidFill>
              </a:rPr>
              <a:t>s</a:t>
            </a: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rPr>
              <a:t>C</a:t>
            </a:r>
            <a:endParaRPr lang="en-US" sz="1600" baseline="-25000" dirty="0">
              <a:solidFill>
                <a:schemeClr val="tx1"/>
              </a:solidFill>
            </a:endParaRPr>
          </a:p>
        </p:txBody>
      </p: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615806" y="3980844"/>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2"/>
          </p:cNvCxnSpPr>
          <p:nvPr/>
        </p:nvCxnSpPr>
        <p:spPr>
          <a:xfrm flipV="1">
            <a:off x="10855053" y="2473345"/>
            <a:ext cx="938577" cy="43254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2138420" y="189298"/>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672786" y="21316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456090" y="267074"/>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461050" y="705312"/>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926785" y="812140"/>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047966" y="2792450"/>
            <a:ext cx="971040"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340151" y="1781916"/>
            <a:ext cx="385200" cy="10098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363365" y="1795553"/>
            <a:ext cx="431528" cy="338554"/>
          </a:xfrm>
          <a:prstGeom prst="rect">
            <a:avLst/>
          </a:prstGeom>
          <a:noFill/>
        </p:spPr>
        <p:txBody>
          <a:bodyPr wrap="none" rtlCol="0">
            <a:spAutoFit/>
          </a:bodyPr>
          <a:lstStyle/>
          <a:p>
            <a:r>
              <a:rPr lang="en-US" sz="1600" dirty="0">
                <a:solidFill>
                  <a:srgbClr val="FF0000"/>
                </a:solidFill>
              </a:rPr>
              <a:t>N</a:t>
            </a:r>
            <a:r>
              <a:rPr lang="en-US" sz="1600" baseline="-25000" dirty="0">
                <a:solidFill>
                  <a:srgbClr val="FF0000"/>
                </a:solidFill>
              </a:rPr>
              <a:t>Y</a:t>
            </a:r>
            <a:r>
              <a:rPr lang="en-US" sz="1600" dirty="0">
                <a:solidFill>
                  <a:srgbClr val="FF0000"/>
                </a:solidFill>
              </a:rPr>
              <a:t> </a:t>
            </a:r>
            <a:endParaRPr lang="en-US" sz="1600" dirty="0"/>
          </a:p>
        </p:txBody>
      </p:sp>
      <p:sp>
        <p:nvSpPr>
          <p:cNvPr id="66" name="Rectangle 65"/>
          <p:cNvSpPr/>
          <p:nvPr/>
        </p:nvSpPr>
        <p:spPr>
          <a:xfrm>
            <a:off x="2522191" y="5539647"/>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78" name="Rectangle 77"/>
          <p:cNvSpPr/>
          <p:nvPr/>
        </p:nvSpPr>
        <p:spPr>
          <a:xfrm>
            <a:off x="2987523" y="4928416"/>
            <a:ext cx="3894527" cy="1825748"/>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4862267" y="4948467"/>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7008874" y="5579299"/>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851042" y="4106727"/>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683356" y="5287040"/>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458326" y="528704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cxnSp>
        <p:nvCxnSpPr>
          <p:cNvPr id="85" name="Straight Arrow Connector 84"/>
          <p:cNvCxnSpPr>
            <a:stCxn id="82" idx="3"/>
          </p:cNvCxnSpPr>
          <p:nvPr/>
        </p:nvCxnSpPr>
        <p:spPr>
          <a:xfrm flipV="1">
            <a:off x="1191355" y="563201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cxnSpLocks/>
            <a:stCxn id="83" idx="3"/>
            <a:endCxn id="19" idx="1"/>
          </p:cNvCxnSpPr>
          <p:nvPr/>
        </p:nvCxnSpPr>
        <p:spPr>
          <a:xfrm flipV="1">
            <a:off x="1966325" y="3577635"/>
            <a:ext cx="604222" cy="205437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7367640" y="232118"/>
            <a:ext cx="3305615" cy="1815882"/>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    </a:t>
            </a:r>
            <a:r>
              <a:rPr lang="en-US" sz="1600" dirty="0">
                <a:solidFill>
                  <a:srgbClr val="FF0000"/>
                </a:solidFill>
              </a:rPr>
              <a:t>N</a:t>
            </a:r>
            <a:r>
              <a:rPr lang="en-US" sz="1600" baseline="-25000" dirty="0">
                <a:solidFill>
                  <a:srgbClr val="FF0000"/>
                </a:solidFill>
              </a:rPr>
              <a:t>Y </a:t>
            </a:r>
            <a:r>
              <a:rPr lang="en-US" sz="1600" dirty="0">
                <a:solidFill>
                  <a:srgbClr val="FF0000"/>
                </a:solidFill>
              </a:rPr>
              <a:t> </a:t>
            </a:r>
            <a:r>
              <a:rPr lang="en-US" sz="1600" dirty="0"/>
              <a:t>= 4       </a:t>
            </a:r>
            <a:r>
              <a:rPr lang="en-US" sz="1600" dirty="0">
                <a:solidFill>
                  <a:srgbClr val="FF0000"/>
                </a:solidFill>
              </a:rPr>
              <a:t>N</a:t>
            </a:r>
            <a:r>
              <a:rPr lang="en-US" sz="1600" baseline="-25000" dirty="0">
                <a:solidFill>
                  <a:srgbClr val="FF0000"/>
                </a:solidFill>
              </a:rPr>
              <a:t>UV</a:t>
            </a:r>
            <a:r>
              <a:rPr lang="en-US" sz="1600" dirty="0">
                <a:solidFill>
                  <a:srgbClr val="FF0000"/>
                </a:solidFill>
              </a:rPr>
              <a:t> </a:t>
            </a:r>
            <a:r>
              <a:rPr lang="en-US" sz="1600" dirty="0"/>
              <a:t>= 1</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8</a:t>
            </a:r>
            <a:r>
              <a:rPr lang="en-US" sz="1600" dirty="0"/>
              <a:t>    </a:t>
            </a:r>
            <a:r>
              <a:rPr lang="en-US" sz="1600" dirty="0">
                <a:solidFill>
                  <a:srgbClr val="FF0000"/>
                </a:solidFill>
              </a:rPr>
              <a:t>C </a:t>
            </a:r>
            <a:r>
              <a:rPr lang="en-US" sz="1600" baseline="-25000" dirty="0">
                <a:solidFill>
                  <a:srgbClr val="FF0000"/>
                </a:solidFill>
              </a:rPr>
              <a:t>Y </a:t>
            </a:r>
            <a:r>
              <a:rPr lang="en-US" sz="1600" dirty="0">
                <a:solidFill>
                  <a:srgbClr val="FF0000"/>
                </a:solidFill>
              </a:rPr>
              <a:t> </a:t>
            </a:r>
            <a:r>
              <a:rPr lang="en-US" sz="1600" dirty="0"/>
              <a:t>=  </a:t>
            </a:r>
            <a:r>
              <a:rPr lang="en-US" sz="1600" dirty="0">
                <a:solidFill>
                  <a:srgbClr val="FF0000"/>
                </a:solidFill>
              </a:rPr>
              <a:t>1*</a:t>
            </a:r>
            <a:r>
              <a:rPr lang="en-US" sz="1600" dirty="0"/>
              <a:t>16   </a:t>
            </a:r>
            <a:r>
              <a:rPr lang="en-US" sz="1600" dirty="0">
                <a:solidFill>
                  <a:srgbClr val="FF0000"/>
                </a:solidFill>
              </a:rPr>
              <a:t>C </a:t>
            </a:r>
            <a:r>
              <a:rPr lang="en-US" sz="1600" baseline="-25000" dirty="0">
                <a:solidFill>
                  <a:srgbClr val="FF0000"/>
                </a:solidFill>
              </a:rPr>
              <a:t>UV </a:t>
            </a:r>
            <a:r>
              <a:rPr lang="en-US" sz="1600" dirty="0">
                <a:solidFill>
                  <a:srgbClr val="FF0000"/>
                </a:solidFill>
              </a:rPr>
              <a:t> </a:t>
            </a:r>
            <a:r>
              <a:rPr lang="en-US" sz="1600" dirty="0"/>
              <a:t>=  </a:t>
            </a:r>
            <a:r>
              <a:rPr lang="en-US" sz="1600" dirty="0">
                <a:solidFill>
                  <a:srgbClr val="FF0000"/>
                </a:solidFill>
              </a:rPr>
              <a:t>1*</a:t>
            </a:r>
            <a:r>
              <a:rPr lang="en-US" sz="1600" dirty="0"/>
              <a:t>16 </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4</a:t>
            </a:r>
            <a:r>
              <a:rPr lang="en-US" sz="1600" dirty="0"/>
              <a:t>    </a:t>
            </a:r>
            <a:r>
              <a:rPr lang="en-US" sz="1600" dirty="0">
                <a:solidFill>
                  <a:srgbClr val="FF0000"/>
                </a:solidFill>
              </a:rPr>
              <a:t>C</a:t>
            </a:r>
            <a:r>
              <a:rPr lang="en-US" sz="1600" baseline="-25000" dirty="0">
                <a:solidFill>
                  <a:srgbClr val="FF0000"/>
                </a:solidFill>
              </a:rPr>
              <a:t> Y 1  </a:t>
            </a:r>
            <a:r>
              <a:rPr lang="en-US" sz="1600" dirty="0"/>
              <a:t>= </a:t>
            </a:r>
            <a:r>
              <a:rPr lang="en-US" sz="1600" dirty="0">
                <a:solidFill>
                  <a:srgbClr val="FF0000"/>
                </a:solidFill>
              </a:rPr>
              <a:t>3*</a:t>
            </a:r>
            <a:r>
              <a:rPr lang="en-US" sz="1600" dirty="0"/>
              <a:t>16  </a:t>
            </a:r>
            <a:r>
              <a:rPr lang="en-US" sz="1600" dirty="0">
                <a:solidFill>
                  <a:srgbClr val="FF0000"/>
                </a:solidFill>
              </a:rPr>
              <a:t>C</a:t>
            </a:r>
            <a:r>
              <a:rPr lang="en-US" sz="1600" baseline="-25000" dirty="0">
                <a:solidFill>
                  <a:srgbClr val="FF0000"/>
                </a:solidFill>
              </a:rPr>
              <a:t> UV 1  </a:t>
            </a:r>
            <a:r>
              <a:rPr lang="en-US" sz="1600" dirty="0"/>
              <a:t>= </a:t>
            </a:r>
            <a:r>
              <a:rPr lang="en-US" sz="1600" dirty="0">
                <a:solidFill>
                  <a:srgbClr val="FF0000"/>
                </a:solidFill>
              </a:rPr>
              <a:t>24</a:t>
            </a:r>
            <a:endParaRPr lang="en-US" sz="1600" dirty="0"/>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2</a:t>
            </a:r>
            <a:r>
              <a:rPr lang="en-US" sz="1600" dirty="0"/>
              <a:t>    </a:t>
            </a:r>
            <a:r>
              <a:rPr lang="en-US" sz="1600" dirty="0">
                <a:solidFill>
                  <a:srgbClr val="FF0000"/>
                </a:solidFill>
              </a:rPr>
              <a:t>C</a:t>
            </a:r>
            <a:r>
              <a:rPr lang="en-US" sz="1600" baseline="-25000" dirty="0">
                <a:solidFill>
                  <a:srgbClr val="FF0000"/>
                </a:solidFill>
              </a:rPr>
              <a:t> Y 21</a:t>
            </a:r>
            <a:r>
              <a:rPr lang="en-US" sz="1600" dirty="0"/>
              <a:t>= </a:t>
            </a:r>
            <a:r>
              <a:rPr lang="en-US" sz="1600" dirty="0">
                <a:solidFill>
                  <a:srgbClr val="FF0000"/>
                </a:solidFill>
              </a:rPr>
              <a:t>1*</a:t>
            </a:r>
            <a:r>
              <a:rPr lang="en-US" sz="1600" dirty="0"/>
              <a:t>12  </a:t>
            </a:r>
            <a:r>
              <a:rPr lang="en-US" sz="1600" dirty="0">
                <a:solidFill>
                  <a:srgbClr val="FF0000"/>
                </a:solidFill>
              </a:rPr>
              <a:t>C</a:t>
            </a:r>
            <a:r>
              <a:rPr lang="en-US" sz="1600" baseline="-25000" dirty="0">
                <a:solidFill>
                  <a:srgbClr val="FF0000"/>
                </a:solidFill>
              </a:rPr>
              <a:t> UV 21</a:t>
            </a:r>
            <a:r>
              <a:rPr lang="en-US" sz="1600" dirty="0"/>
              <a:t>= </a:t>
            </a:r>
            <a:r>
              <a:rPr lang="en-US" sz="1600" dirty="0">
                <a:solidFill>
                  <a:srgbClr val="FF0000"/>
                </a:solidFill>
              </a:rPr>
              <a:t>1*</a:t>
            </a:r>
            <a:r>
              <a:rPr lang="en-US" sz="1600" dirty="0"/>
              <a:t>12</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2</a:t>
            </a:r>
            <a:endParaRPr lang="en-US" sz="1600" dirty="0"/>
          </a:p>
          <a:p>
            <a:r>
              <a:rPr lang="en-US" sz="1600" dirty="0">
                <a:solidFill>
                  <a:srgbClr val="FF0000"/>
                </a:solidFill>
              </a:rPr>
              <a:t>C</a:t>
            </a:r>
            <a:r>
              <a:rPr lang="en-US" sz="1600" dirty="0"/>
              <a:t>= </a:t>
            </a:r>
            <a:r>
              <a:rPr lang="en-US" sz="1600" dirty="0">
                <a:solidFill>
                  <a:srgbClr val="FF0000"/>
                </a:solidFill>
              </a:rPr>
              <a:t>24</a:t>
            </a:r>
            <a:endParaRPr lang="en-US" sz="1600" dirty="0"/>
          </a:p>
        </p:txBody>
      </p:sp>
      <p:cxnSp>
        <p:nvCxnSpPr>
          <p:cNvPr id="3" name="Elbow Connector 2"/>
          <p:cNvCxnSpPr>
            <a:stCxn id="66" idx="0"/>
            <a:endCxn id="80" idx="0"/>
          </p:cNvCxnSpPr>
          <p:nvPr/>
        </p:nvCxnSpPr>
        <p:spPr>
          <a:xfrm rot="16200000" flipH="1">
            <a:off x="4936439" y="3316132"/>
            <a:ext cx="39652" cy="4486683"/>
          </a:xfrm>
          <a:prstGeom prst="bentConnector3">
            <a:avLst>
              <a:gd name="adj1" fmla="val -57651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3" name="TextBox 92"/>
              <p:cNvSpPr txBox="1"/>
              <p:nvPr/>
            </p:nvSpPr>
            <p:spPr>
              <a:xfrm>
                <a:off x="11013992" y="2708517"/>
                <a:ext cx="253274" cy="369332"/>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93" name="TextBox 92"/>
              <p:cNvSpPr txBox="1">
                <a:spLocks noRot="1" noChangeAspect="1" noMove="1" noResize="1" noEditPoints="1" noAdjustHandles="1" noChangeArrowheads="1" noChangeShapeType="1" noTextEdit="1"/>
              </p:cNvSpPr>
              <p:nvPr/>
            </p:nvSpPr>
            <p:spPr>
              <a:xfrm>
                <a:off x="11013992" y="2708517"/>
                <a:ext cx="253274" cy="369332"/>
              </a:xfrm>
              <a:prstGeom prst="rect">
                <a:avLst/>
              </a:prstGeom>
              <a:blipFill rotWithShape="0">
                <a:blip r:embed="rId2"/>
                <a:stretch>
                  <a:fillRect l="-48780" r="-53659" b="-180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94"/>
              <p:cNvSpPr txBox="1"/>
              <p:nvPr/>
            </p:nvSpPr>
            <p:spPr>
              <a:xfrm>
                <a:off x="10797605" y="4141150"/>
                <a:ext cx="253274" cy="369332"/>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95" name="TextBox 94"/>
              <p:cNvSpPr txBox="1">
                <a:spLocks noRot="1" noChangeAspect="1" noMove="1" noResize="1" noEditPoints="1" noAdjustHandles="1" noChangeArrowheads="1" noChangeShapeType="1" noTextEdit="1"/>
              </p:cNvSpPr>
              <p:nvPr/>
            </p:nvSpPr>
            <p:spPr>
              <a:xfrm>
                <a:off x="10797605" y="4141150"/>
                <a:ext cx="253274" cy="369332"/>
              </a:xfrm>
              <a:prstGeom prst="rect">
                <a:avLst/>
              </a:prstGeom>
              <a:blipFill rotWithShape="0">
                <a:blip r:embed="rId3"/>
                <a:stretch>
                  <a:fillRect l="-45238" r="-52381" b="-18033"/>
                </a:stretch>
              </a:blipFill>
            </p:spPr>
            <p:txBody>
              <a:bodyPr/>
              <a:lstStyle/>
              <a:p>
                <a:r>
                  <a:rPr lang="en-US">
                    <a:noFill/>
                  </a:rPr>
                  <a:t> </a:t>
                </a:r>
              </a:p>
            </p:txBody>
          </p:sp>
        </mc:Fallback>
      </mc:AlternateContent>
      <p:cxnSp>
        <p:nvCxnSpPr>
          <p:cNvPr id="99" name="Elbow Connector 98"/>
          <p:cNvCxnSpPr>
            <a:stCxn id="57" idx="1"/>
            <a:endCxn id="95" idx="0"/>
          </p:cNvCxnSpPr>
          <p:nvPr/>
        </p:nvCxnSpPr>
        <p:spPr>
          <a:xfrm rot="16200000" flipH="1">
            <a:off x="4731944" y="-2051148"/>
            <a:ext cx="3852773" cy="8531822"/>
          </a:xfrm>
          <a:prstGeom prst="bentConnector3">
            <a:avLst>
              <a:gd name="adj1" fmla="val -162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a:cxnSpLocks/>
            <a:stCxn id="58" idx="1"/>
            <a:endCxn id="93" idx="0"/>
          </p:cNvCxnSpPr>
          <p:nvPr/>
        </p:nvCxnSpPr>
        <p:spPr>
          <a:xfrm rot="16200000" flipH="1">
            <a:off x="4831519" y="-3600593"/>
            <a:ext cx="2404376" cy="10213844"/>
          </a:xfrm>
          <a:prstGeom prst="bentConnector3">
            <a:avLst>
              <a:gd name="adj1" fmla="val -958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a:stCxn id="66" idx="3"/>
            <a:endCxn id="80" idx="1"/>
          </p:cNvCxnSpPr>
          <p:nvPr/>
        </p:nvCxnSpPr>
        <p:spPr>
          <a:xfrm>
            <a:off x="2903656" y="6003510"/>
            <a:ext cx="4105218" cy="396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3070020" y="5397401"/>
            <a:ext cx="506843" cy="113579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sp>
        <p:nvSpPr>
          <p:cNvPr id="67" name="Rectangle 66"/>
          <p:cNvSpPr/>
          <p:nvPr/>
        </p:nvSpPr>
        <p:spPr>
          <a:xfrm>
            <a:off x="4971559" y="5413707"/>
            <a:ext cx="506843" cy="11194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sym typeface="Symbol" panose="05050102010706020507" pitchFamily="18" charset="2"/>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73" name="Rectangle 72"/>
          <p:cNvSpPr/>
          <p:nvPr/>
        </p:nvSpPr>
        <p:spPr>
          <a:xfrm>
            <a:off x="3720601" y="5397401"/>
            <a:ext cx="506843" cy="1135795"/>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75" name="Rectangle 74"/>
          <p:cNvSpPr/>
          <p:nvPr/>
        </p:nvSpPr>
        <p:spPr>
          <a:xfrm>
            <a:off x="5569882" y="5397400"/>
            <a:ext cx="506843" cy="11424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76" name="Rectangle 75"/>
          <p:cNvSpPr/>
          <p:nvPr/>
        </p:nvSpPr>
        <p:spPr>
          <a:xfrm>
            <a:off x="6179807" y="5413706"/>
            <a:ext cx="506843" cy="11194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4354268" y="5397401"/>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46" name="Left Brace 145"/>
          <p:cNvSpPr/>
          <p:nvPr/>
        </p:nvSpPr>
        <p:spPr>
          <a:xfrm rot="5400000">
            <a:off x="6275238" y="3150982"/>
            <a:ext cx="385200" cy="10098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147" name="TextBox 146"/>
          <p:cNvSpPr txBox="1"/>
          <p:nvPr/>
        </p:nvSpPr>
        <p:spPr>
          <a:xfrm>
            <a:off x="6248358" y="3175134"/>
            <a:ext cx="529312" cy="338554"/>
          </a:xfrm>
          <a:prstGeom prst="rect">
            <a:avLst/>
          </a:prstGeom>
          <a:noFill/>
        </p:spPr>
        <p:txBody>
          <a:bodyPr wrap="none" rtlCol="0">
            <a:spAutoFit/>
          </a:bodyPr>
          <a:lstStyle/>
          <a:p>
            <a:r>
              <a:rPr lang="en-US" sz="1600" dirty="0">
                <a:solidFill>
                  <a:srgbClr val="FF0000"/>
                </a:solidFill>
              </a:rPr>
              <a:t>N</a:t>
            </a:r>
            <a:r>
              <a:rPr lang="en-US" sz="1600" baseline="-25000" dirty="0">
                <a:solidFill>
                  <a:srgbClr val="FF0000"/>
                </a:solidFill>
              </a:rPr>
              <a:t>UV</a:t>
            </a:r>
            <a:r>
              <a:rPr lang="en-US" sz="1600" dirty="0">
                <a:solidFill>
                  <a:srgbClr val="FF0000"/>
                </a:solidFill>
              </a:rPr>
              <a:t> </a:t>
            </a:r>
            <a:endParaRPr lang="en-US" sz="1600" dirty="0"/>
          </a:p>
        </p:txBody>
      </p:sp>
      <p:cxnSp>
        <p:nvCxnSpPr>
          <p:cNvPr id="160" name="Elbow Connector 159"/>
          <p:cNvCxnSpPr>
            <a:cxnSpLocks/>
            <a:endCxn id="51" idx="1"/>
          </p:cNvCxnSpPr>
          <p:nvPr/>
        </p:nvCxnSpPr>
        <p:spPr>
          <a:xfrm flipV="1">
            <a:off x="5351862" y="2905885"/>
            <a:ext cx="4995192" cy="671750"/>
          </a:xfrm>
          <a:prstGeom prst="bentConnector3">
            <a:avLst>
              <a:gd name="adj1" fmla="val 155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52465" y="2382122"/>
            <a:ext cx="593663" cy="102212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Y</a:t>
            </a:r>
            <a:endParaRPr lang="en-US" sz="1600" dirty="0">
              <a:solidFill>
                <a:srgbClr val="FF0000"/>
              </a:solidFill>
            </a:endParaRPr>
          </a:p>
        </p:txBody>
      </p:sp>
      <p:sp>
        <p:nvSpPr>
          <p:cNvPr id="43" name="Rectangle 42"/>
          <p:cNvSpPr/>
          <p:nvPr/>
        </p:nvSpPr>
        <p:spPr>
          <a:xfrm>
            <a:off x="6673197" y="2397216"/>
            <a:ext cx="567925"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Y</a:t>
            </a:r>
            <a:endParaRPr lang="en-US" sz="1600" dirty="0">
              <a:solidFill>
                <a:srgbClr val="FF0000"/>
              </a:solidFill>
            </a:endParaRPr>
          </a:p>
        </p:txBody>
      </p:sp>
      <p:sp>
        <p:nvSpPr>
          <p:cNvPr id="44" name="Rectangle 43"/>
          <p:cNvSpPr/>
          <p:nvPr/>
        </p:nvSpPr>
        <p:spPr>
          <a:xfrm>
            <a:off x="6283946" y="2580559"/>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46" name="Rectangle 45"/>
          <p:cNvSpPr/>
          <p:nvPr/>
        </p:nvSpPr>
        <p:spPr>
          <a:xfrm>
            <a:off x="9771086" y="2405462"/>
            <a:ext cx="507999"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4</a:t>
            </a:r>
            <a:endParaRPr lang="en-US" sz="1600" dirty="0">
              <a:solidFill>
                <a:schemeClr val="tx1"/>
              </a:solidFill>
            </a:endParaRPr>
          </a:p>
        </p:txBody>
      </p:sp>
      <p:sp>
        <p:nvSpPr>
          <p:cNvPr id="51" name="Rectangle 50"/>
          <p:cNvSpPr/>
          <p:nvPr/>
        </p:nvSpPr>
        <p:spPr>
          <a:xfrm>
            <a:off x="10347054" y="2400497"/>
            <a:ext cx="507999" cy="101077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131" name="Rectangle 130"/>
          <p:cNvSpPr/>
          <p:nvPr/>
        </p:nvSpPr>
        <p:spPr>
          <a:xfrm>
            <a:off x="7375386" y="2418149"/>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Y21</a:t>
            </a:r>
            <a:endParaRPr lang="en-US" sz="1600" dirty="0">
              <a:solidFill>
                <a:schemeClr val="tx1"/>
              </a:solidFill>
            </a:endParaRPr>
          </a:p>
        </p:txBody>
      </p:sp>
      <p:sp>
        <p:nvSpPr>
          <p:cNvPr id="132" name="Rectangle 131"/>
          <p:cNvSpPr/>
          <p:nvPr/>
        </p:nvSpPr>
        <p:spPr>
          <a:xfrm>
            <a:off x="7973709" y="2401842"/>
            <a:ext cx="506843" cy="10159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Y21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endParaRPr lang="en-US" sz="1600" dirty="0">
              <a:solidFill>
                <a:schemeClr val="tx1"/>
              </a:solidFill>
            </a:endParaRPr>
          </a:p>
        </p:txBody>
      </p:sp>
      <p:sp>
        <p:nvSpPr>
          <p:cNvPr id="133" name="Rectangle 132"/>
          <p:cNvSpPr/>
          <p:nvPr/>
        </p:nvSpPr>
        <p:spPr>
          <a:xfrm>
            <a:off x="8583634" y="2418148"/>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Y</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Y</a:t>
            </a:r>
            <a:endParaRPr lang="en-US" sz="1600" dirty="0">
              <a:solidFill>
                <a:srgbClr val="FF0000"/>
              </a:solidFill>
            </a:endParaRPr>
          </a:p>
        </p:txBody>
      </p:sp>
      <p:sp>
        <p:nvSpPr>
          <p:cNvPr id="134" name="Rectangle 133"/>
          <p:cNvSpPr/>
          <p:nvPr/>
        </p:nvSpPr>
        <p:spPr>
          <a:xfrm>
            <a:off x="9172117" y="2387812"/>
            <a:ext cx="507999" cy="102346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166" name="Elbow Connector 165"/>
          <p:cNvCxnSpPr>
            <a:cxnSpLocks/>
            <a:endCxn id="95" idx="1"/>
          </p:cNvCxnSpPr>
          <p:nvPr/>
        </p:nvCxnSpPr>
        <p:spPr>
          <a:xfrm>
            <a:off x="5351862" y="3577635"/>
            <a:ext cx="5445743" cy="748181"/>
          </a:xfrm>
          <a:prstGeom prst="bentConnector3">
            <a:avLst>
              <a:gd name="adj1" fmla="val 166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1" name="Rectangle 140"/>
          <p:cNvSpPr/>
          <p:nvPr/>
        </p:nvSpPr>
        <p:spPr>
          <a:xfrm>
            <a:off x="5617013" y="3707310"/>
            <a:ext cx="593663" cy="102212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UV</a:t>
            </a:r>
            <a:endParaRPr lang="en-US" sz="1600" dirty="0">
              <a:solidFill>
                <a:srgbClr val="FF0000"/>
              </a:solidFill>
            </a:endParaRPr>
          </a:p>
        </p:txBody>
      </p:sp>
      <p:sp>
        <p:nvSpPr>
          <p:cNvPr id="142" name="Rectangle 141"/>
          <p:cNvSpPr/>
          <p:nvPr/>
        </p:nvSpPr>
        <p:spPr>
          <a:xfrm>
            <a:off x="6637745" y="3722404"/>
            <a:ext cx="567925" cy="101643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r>
              <a:rPr lang="en-US" sz="1600" baseline="-25000" dirty="0">
                <a:solidFill>
                  <a:srgbClr val="FF0000"/>
                </a:solidFill>
              </a:rPr>
              <a:t>UV</a:t>
            </a:r>
            <a:endParaRPr lang="en-US" sz="1600" dirty="0">
              <a:solidFill>
                <a:srgbClr val="FF0000"/>
              </a:solidFill>
            </a:endParaRPr>
          </a:p>
        </p:txBody>
      </p:sp>
      <p:sp>
        <p:nvSpPr>
          <p:cNvPr id="143" name="Rectangle 142"/>
          <p:cNvSpPr/>
          <p:nvPr/>
        </p:nvSpPr>
        <p:spPr>
          <a:xfrm>
            <a:off x="6248494" y="3905747"/>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144" name="Rectangle 143"/>
          <p:cNvSpPr/>
          <p:nvPr/>
        </p:nvSpPr>
        <p:spPr>
          <a:xfrm>
            <a:off x="9735634" y="3730650"/>
            <a:ext cx="507999"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2</a:t>
            </a:r>
            <a:endParaRPr lang="en-US" sz="1600" dirty="0">
              <a:solidFill>
                <a:schemeClr val="tx1"/>
              </a:solidFill>
            </a:endParaRPr>
          </a:p>
        </p:txBody>
      </p:sp>
      <p:sp>
        <p:nvSpPr>
          <p:cNvPr id="148" name="Rectangle 147"/>
          <p:cNvSpPr/>
          <p:nvPr/>
        </p:nvSpPr>
        <p:spPr>
          <a:xfrm>
            <a:off x="7339934" y="3743337"/>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3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UV21</a:t>
            </a:r>
            <a:endParaRPr lang="en-US" sz="1600" dirty="0">
              <a:solidFill>
                <a:schemeClr val="tx1"/>
              </a:solidFill>
            </a:endParaRPr>
          </a:p>
        </p:txBody>
      </p:sp>
      <p:sp>
        <p:nvSpPr>
          <p:cNvPr id="149" name="Rectangle 148"/>
          <p:cNvSpPr/>
          <p:nvPr/>
        </p:nvSpPr>
        <p:spPr>
          <a:xfrm>
            <a:off x="7938257" y="3727030"/>
            <a:ext cx="506843" cy="101592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UV21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endParaRPr lang="en-US" sz="1600" dirty="0">
              <a:solidFill>
                <a:schemeClr val="tx1"/>
              </a:solidFill>
            </a:endParaRPr>
          </a:p>
        </p:txBody>
      </p:sp>
      <p:sp>
        <p:nvSpPr>
          <p:cNvPr id="150" name="Rectangle 149"/>
          <p:cNvSpPr/>
          <p:nvPr/>
        </p:nvSpPr>
        <p:spPr>
          <a:xfrm>
            <a:off x="8548182" y="3743336"/>
            <a:ext cx="506843" cy="9955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err="1">
                <a:solidFill>
                  <a:srgbClr val="0070C0"/>
                </a:solidFill>
              </a:rPr>
              <a:t>s</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r>
              <a:rPr lang="en-US" sz="1600" baseline="-25000" dirty="0">
                <a:solidFill>
                  <a:srgbClr val="FF0000"/>
                </a:solidFill>
                <a:sym typeface="Symbol" panose="05050102010706020507" pitchFamily="18" charset="2"/>
              </a:rPr>
              <a:t>UV</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UV</a:t>
            </a:r>
            <a:endParaRPr lang="en-US" sz="1600" dirty="0">
              <a:solidFill>
                <a:srgbClr val="FF0000"/>
              </a:solidFill>
            </a:endParaRPr>
          </a:p>
        </p:txBody>
      </p:sp>
      <p:sp>
        <p:nvSpPr>
          <p:cNvPr id="151" name="Rectangle 150"/>
          <p:cNvSpPr/>
          <p:nvPr/>
        </p:nvSpPr>
        <p:spPr>
          <a:xfrm>
            <a:off x="9136665" y="3713000"/>
            <a:ext cx="507999" cy="102346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82337" cy="369332"/>
          </a:xfrm>
          <a:prstGeom prst="rect">
            <a:avLst/>
          </a:prstGeom>
          <a:solidFill>
            <a:srgbClr val="FFFF00"/>
          </a:solidFill>
        </p:spPr>
        <p:txBody>
          <a:bodyPr wrap="none" rtlCol="0">
            <a:spAutoFit/>
          </a:bodyPr>
          <a:lstStyle/>
          <a:p>
            <a:r>
              <a:rPr lang="en-US" dirty="0">
                <a:solidFill>
                  <a:srgbClr val="0070C0"/>
                </a:solidFill>
              </a:rPr>
              <a:t>JVET-AG0155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sp>
        <p:nvSpPr>
          <p:cNvPr id="92" name="Rectangle 91">
            <a:extLst>
              <a:ext uri="{FF2B5EF4-FFF2-40B4-BE49-F238E27FC236}">
                <a16:creationId xmlns:a16="http://schemas.microsoft.com/office/drawing/2014/main" id="{76E4381A-3DCC-4BB5-A248-661F865D3A56}"/>
              </a:ext>
            </a:extLst>
          </p:cNvPr>
          <p:cNvSpPr/>
          <p:nvPr/>
        </p:nvSpPr>
        <p:spPr>
          <a:xfrm>
            <a:off x="4164208" y="3059471"/>
            <a:ext cx="457200" cy="10238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600" dirty="0">
                <a:solidFill>
                  <a:srgbClr val="0070C0"/>
                </a:solidFill>
              </a:rPr>
              <a:t>s</a:t>
            </a: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a:t>
            </a:r>
            <a:r>
              <a:rPr lang="en-US" sz="1600" dirty="0">
                <a:solidFill>
                  <a:schemeClr val="tx1"/>
                </a:solidFill>
              </a:rPr>
              <a:t>1, </a:t>
            </a:r>
            <a:r>
              <a:rPr lang="en-US" sz="1600" dirty="0">
                <a:solidFill>
                  <a:srgbClr val="FF0000"/>
                </a:solidFill>
              </a:rPr>
              <a:t>C</a:t>
            </a:r>
            <a:endParaRPr lang="en-US" sz="1600" baseline="-25000" dirty="0">
              <a:solidFill>
                <a:schemeClr val="tx1"/>
              </a:solidFill>
            </a:endParaRPr>
          </a:p>
        </p:txBody>
      </p:sp>
      <p:sp>
        <p:nvSpPr>
          <p:cNvPr id="105" name="Rectangle 104">
            <a:extLst>
              <a:ext uri="{FF2B5EF4-FFF2-40B4-BE49-F238E27FC236}">
                <a16:creationId xmlns:a16="http://schemas.microsoft.com/office/drawing/2014/main" id="{21471A65-C643-4732-806E-3C9CB3A8E7AF}"/>
              </a:ext>
            </a:extLst>
          </p:cNvPr>
          <p:cNvSpPr/>
          <p:nvPr/>
        </p:nvSpPr>
        <p:spPr>
          <a:xfrm>
            <a:off x="4722129" y="3058711"/>
            <a:ext cx="446766" cy="1023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spTree>
    <p:extLst>
      <p:ext uri="{BB962C8B-B14F-4D97-AF65-F5344CB8AC3E}">
        <p14:creationId xmlns:p14="http://schemas.microsoft.com/office/powerpoint/2010/main" val="3787763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82337" cy="369332"/>
          </a:xfrm>
          <a:prstGeom prst="rect">
            <a:avLst/>
          </a:prstGeom>
          <a:solidFill>
            <a:srgbClr val="FFFF00"/>
          </a:solidFill>
        </p:spPr>
        <p:txBody>
          <a:bodyPr wrap="none" rtlCol="0">
            <a:spAutoFit/>
          </a:bodyPr>
          <a:lstStyle/>
          <a:p>
            <a:r>
              <a:rPr lang="en-US" dirty="0">
                <a:solidFill>
                  <a:srgbClr val="0070C0"/>
                </a:solidFill>
              </a:rPr>
              <a:t>JVET-AG0057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pic>
        <p:nvPicPr>
          <p:cNvPr id="2" name="图片 31" descr="图示&#10;&#10;描述已自动生成">
            <a:extLst>
              <a:ext uri="{FF2B5EF4-FFF2-40B4-BE49-F238E27FC236}">
                <a16:creationId xmlns:a16="http://schemas.microsoft.com/office/drawing/2014/main" id="{C3CAA194-53A9-3BB9-B6C2-40188B012C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589" y="762477"/>
            <a:ext cx="9646346" cy="5448542"/>
          </a:xfrm>
          <a:prstGeom prst="rect">
            <a:avLst/>
          </a:prstGeom>
        </p:spPr>
      </p:pic>
    </p:spTree>
    <p:extLst>
      <p:ext uri="{BB962C8B-B14F-4D97-AF65-F5344CB8AC3E}">
        <p14:creationId xmlns:p14="http://schemas.microsoft.com/office/powerpoint/2010/main" val="1067421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extBox 171"/>
          <p:cNvSpPr txBox="1"/>
          <p:nvPr/>
        </p:nvSpPr>
        <p:spPr>
          <a:xfrm>
            <a:off x="9844181" y="6401363"/>
            <a:ext cx="2132379" cy="276999"/>
          </a:xfrm>
          <a:prstGeom prst="rect">
            <a:avLst/>
          </a:prstGeom>
          <a:noFill/>
        </p:spPr>
        <p:txBody>
          <a:bodyPr wrap="none" rtlCol="0">
            <a:spAutoFit/>
          </a:bodyPr>
          <a:lstStyle/>
          <a:p>
            <a:r>
              <a:rPr lang="en-US" sz="1200" dirty="0"/>
              <a:t>(*) NN-Intra enabled in the test</a:t>
            </a:r>
          </a:p>
        </p:txBody>
      </p:sp>
      <p:sp>
        <p:nvSpPr>
          <p:cNvPr id="90" name="TextBox 89">
            <a:extLst>
              <a:ext uri="{FF2B5EF4-FFF2-40B4-BE49-F238E27FC236}">
                <a16:creationId xmlns:a16="http://schemas.microsoft.com/office/drawing/2014/main" id="{AADBCCB9-6F65-4BE8-AD64-99ABCC0C9CCE}"/>
              </a:ext>
            </a:extLst>
          </p:cNvPr>
          <p:cNvSpPr txBox="1"/>
          <p:nvPr/>
        </p:nvSpPr>
        <p:spPr>
          <a:xfrm>
            <a:off x="3462003" y="347133"/>
            <a:ext cx="2643929" cy="369332"/>
          </a:xfrm>
          <a:prstGeom prst="rect">
            <a:avLst/>
          </a:prstGeom>
          <a:solidFill>
            <a:srgbClr val="FFFF00"/>
          </a:solidFill>
        </p:spPr>
        <p:txBody>
          <a:bodyPr wrap="none" rtlCol="0">
            <a:spAutoFit/>
          </a:bodyPr>
          <a:lstStyle/>
          <a:p>
            <a:r>
              <a:rPr lang="en-US" dirty="0">
                <a:solidFill>
                  <a:srgbClr val="0070C0"/>
                </a:solidFill>
              </a:rPr>
              <a:t>JVET-AF0206 5kMAC/pixel</a:t>
            </a:r>
          </a:p>
        </p:txBody>
      </p:sp>
      <p:sp>
        <p:nvSpPr>
          <p:cNvPr id="91" name="TextBox 90">
            <a:extLst>
              <a:ext uri="{FF2B5EF4-FFF2-40B4-BE49-F238E27FC236}">
                <a16:creationId xmlns:a16="http://schemas.microsoft.com/office/drawing/2014/main" id="{652B3D59-C06F-4E61-880B-BD3731A8E45E}"/>
              </a:ext>
            </a:extLst>
          </p:cNvPr>
          <p:cNvSpPr txBox="1"/>
          <p:nvPr/>
        </p:nvSpPr>
        <p:spPr>
          <a:xfrm>
            <a:off x="40477" y="6216163"/>
            <a:ext cx="2476960"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a:t>
            </a:r>
            <a:r>
              <a:rPr lang="en-US" sz="1600" dirty="0">
                <a:solidFill>
                  <a:srgbClr val="0070C0"/>
                </a:solidFill>
                <a:latin typeface="Cambria" panose="02040503050406030204" pitchFamily="18" charset="0"/>
                <a:ea typeface="Cambria" panose="02040503050406030204" pitchFamily="18" charset="0"/>
              </a:rPr>
              <a:t>5(F)+8(I)</a:t>
            </a:r>
            <a:endParaRPr lang="en-US" sz="1600" dirty="0">
              <a:solidFill>
                <a:srgbClr val="0070C0"/>
              </a:solidFill>
              <a:latin typeface="Times New Roman" panose="02020603050405020304" pitchFamily="18" charset="0"/>
              <a:cs typeface="Times New Roman" panose="02020603050405020304" pitchFamily="18" charset="0"/>
            </a:endParaRPr>
          </a:p>
          <a:p>
            <a:r>
              <a:rPr lang="en-US" sz="1600" dirty="0">
                <a:solidFill>
                  <a:srgbClr val="0070C0"/>
                </a:solidFill>
                <a:latin typeface="Times New Roman" panose="02020603050405020304" pitchFamily="18" charset="0"/>
                <a:cs typeface="Times New Roman" panose="02020603050405020304" pitchFamily="18" charset="0"/>
              </a:rPr>
              <a:t>Params, M: 0.02 (F)+1.5 (I)</a:t>
            </a:r>
          </a:p>
        </p:txBody>
      </p:sp>
      <p:pic>
        <p:nvPicPr>
          <p:cNvPr id="3" name="图片 4" descr="图示&#10;&#10;描述已自动生成">
            <a:extLst>
              <a:ext uri="{FF2B5EF4-FFF2-40B4-BE49-F238E27FC236}">
                <a16:creationId xmlns:a16="http://schemas.microsoft.com/office/drawing/2014/main" id="{F3AFA432-56E5-30CA-9CD2-F49354CD361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765" y="877220"/>
            <a:ext cx="9412941" cy="5442610"/>
          </a:xfrm>
          <a:prstGeom prst="rect">
            <a:avLst/>
          </a:prstGeom>
          <a:noFill/>
          <a:ln>
            <a:noFill/>
          </a:ln>
        </p:spPr>
      </p:pic>
    </p:spTree>
    <p:extLst>
      <p:ext uri="{BB962C8B-B14F-4D97-AF65-F5344CB8AC3E}">
        <p14:creationId xmlns:p14="http://schemas.microsoft.com/office/powerpoint/2010/main" val="142816418"/>
      </p:ext>
    </p:extLst>
  </p:cSld>
  <p:clrMapOvr>
    <a:masterClrMapping/>
  </p:clrMapOvr>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120</TotalTime>
  <Words>470</Words>
  <Application>Microsoft Office PowerPoint</Application>
  <PresentationFormat>Widescreen</PresentationFormat>
  <Paragraphs>82</Paragraphs>
  <Slides>5</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Arial</vt:lpstr>
      <vt:lpstr>Calibri</vt:lpstr>
      <vt:lpstr>Calibri Light</vt:lpstr>
      <vt:lpstr>Cambria</vt:lpstr>
      <vt:lpstr>Cambria Math</vt:lpstr>
      <vt:lpstr>Century Gothic</vt:lpstr>
      <vt:lpstr>Microsoft Sans Serif</vt:lpstr>
      <vt:lpstr>Times New Roman</vt:lpstr>
      <vt:lpstr>Qualcomm Corporate Confidential Template - May2022</vt:lpstr>
      <vt:lpstr>Office Theme</vt:lpstr>
      <vt:lpstr>Very Low Operation point (ULOP)</vt:lpstr>
      <vt:lpstr>List of EE1 tests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Low Operation point (LOP)</dc:title>
  <dc:creator>Dmytro Rusanovskyy</dc:creator>
  <cp:lastModifiedBy>Dmytro Rusanovskyy</cp:lastModifiedBy>
  <cp:revision>3</cp:revision>
  <dcterms:created xsi:type="dcterms:W3CDTF">2024-01-24T00:45:21Z</dcterms:created>
  <dcterms:modified xsi:type="dcterms:W3CDTF">2024-01-24T07:13:56Z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