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604" r:id="rId5"/>
    <p:sldId id="608" r:id="rId6"/>
    <p:sldId id="607" r:id="rId7"/>
    <p:sldId id="609" r:id="rId8"/>
    <p:sldId id="610" r:id="rId9"/>
    <p:sldId id="611" r:id="rId10"/>
    <p:sldId id="616" r:id="rId11"/>
    <p:sldId id="619" r:id="rId12"/>
    <p:sldId id="62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147"/>
    <a:srgbClr val="FFFFFF"/>
    <a:srgbClr val="FF9953"/>
    <a:srgbClr val="FFC39B"/>
    <a:srgbClr val="FFEBDD"/>
    <a:srgbClr val="FFDCC5"/>
    <a:srgbClr val="FFD5B9"/>
    <a:srgbClr val="FFEDE1"/>
    <a:srgbClr val="FFDAC1"/>
    <a:srgbClr val="FFD2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01AAA5-7D3D-4D4E-9701-A63122FE2643}" v="40" dt="2024-01-25T17:01:58.1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9" autoAdjust="0"/>
    <p:restoredTop sz="95320" autoAdjust="0"/>
  </p:normalViewPr>
  <p:slideViewPr>
    <p:cSldViewPr snapToGrid="0">
      <p:cViewPr varScale="1">
        <p:scale>
          <a:sx n="148" d="100"/>
          <a:sy n="148" d="100"/>
        </p:scale>
        <p:origin x="34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2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mpel MaryLuc" userId="387622ec-6bd1-4ad9-9c99-bac97b0e1f4d" providerId="ADAL" clId="{4429FDA0-9730-4875-AC91-4ACECCD601BD}"/>
    <pc:docChg chg="modMainMaster">
      <pc:chgData name="Champel MaryLuc" userId="387622ec-6bd1-4ad9-9c99-bac97b0e1f4d" providerId="ADAL" clId="{4429FDA0-9730-4875-AC91-4ACECCD601BD}" dt="2022-07-20T07:05:00.685" v="11" actId="20577"/>
      <pc:docMkLst>
        <pc:docMk/>
      </pc:docMkLst>
      <pc:sldMasterChg chg="modSp mod modSldLayout">
        <pc:chgData name="Champel MaryLuc" userId="387622ec-6bd1-4ad9-9c99-bac97b0e1f4d" providerId="ADAL" clId="{4429FDA0-9730-4875-AC91-4ACECCD601BD}" dt="2022-07-20T07:05:00.685" v="11" actId="20577"/>
        <pc:sldMasterMkLst>
          <pc:docMk/>
          <pc:sldMasterMk cId="1907546111" sldId="2147483660"/>
        </pc:sldMasterMkLst>
        <pc:spChg chg="mod">
          <ac:chgData name="Champel MaryLuc" userId="387622ec-6bd1-4ad9-9c99-bac97b0e1f4d" providerId="ADAL" clId="{4429FDA0-9730-4875-AC91-4ACECCD601BD}" dt="2022-07-20T07:04:25.085" v="3" actId="20577"/>
          <ac:spMkLst>
            <pc:docMk/>
            <pc:sldMasterMk cId="1907546111" sldId="2147483660"/>
            <ac:spMk id="17" creationId="{00000000-0000-0000-0000-000000000000}"/>
          </ac:spMkLst>
        </pc:spChg>
        <pc:sldLayoutChg chg="modSp mod">
          <pc:chgData name="Champel MaryLuc" userId="387622ec-6bd1-4ad9-9c99-bac97b0e1f4d" providerId="ADAL" clId="{4429FDA0-9730-4875-AC91-4ACECCD601BD}" dt="2022-07-20T07:04:14.903" v="1" actId="20577"/>
          <pc:sldLayoutMkLst>
            <pc:docMk/>
            <pc:sldMasterMk cId="1907546111" sldId="2147483660"/>
            <pc:sldLayoutMk cId="2379138099" sldId="2147483661"/>
          </pc:sldLayoutMkLst>
          <pc:spChg chg="mod">
            <ac:chgData name="Champel MaryLuc" userId="387622ec-6bd1-4ad9-9c99-bac97b0e1f4d" providerId="ADAL" clId="{4429FDA0-9730-4875-AC91-4ACECCD601BD}" dt="2022-07-20T07:04:14.903" v="1" actId="20577"/>
            <ac:spMkLst>
              <pc:docMk/>
              <pc:sldMasterMk cId="1907546111" sldId="2147483660"/>
              <pc:sldLayoutMk cId="2379138099" sldId="2147483661"/>
              <ac:spMk id="9" creationId="{C238DDC1-55F6-44F2-9279-4D27C5211E97}"/>
            </ac:spMkLst>
          </pc:spChg>
        </pc:sldLayoutChg>
        <pc:sldLayoutChg chg="modSp mod">
          <pc:chgData name="Champel MaryLuc" userId="387622ec-6bd1-4ad9-9c99-bac97b0e1f4d" providerId="ADAL" clId="{4429FDA0-9730-4875-AC91-4ACECCD601BD}" dt="2022-07-20T07:04:37.666" v="5" actId="20577"/>
          <pc:sldLayoutMkLst>
            <pc:docMk/>
            <pc:sldMasterMk cId="1907546111" sldId="2147483660"/>
            <pc:sldLayoutMk cId="2261761370" sldId="2147483663"/>
          </pc:sldLayoutMkLst>
          <pc:spChg chg="mod">
            <ac:chgData name="Champel MaryLuc" userId="387622ec-6bd1-4ad9-9c99-bac97b0e1f4d" providerId="ADAL" clId="{4429FDA0-9730-4875-AC91-4ACECCD601BD}" dt="2022-07-20T07:04:37.666" v="5" actId="20577"/>
            <ac:spMkLst>
              <pc:docMk/>
              <pc:sldMasterMk cId="1907546111" sldId="2147483660"/>
              <pc:sldLayoutMk cId="2261761370" sldId="2147483663"/>
              <ac:spMk id="8" creationId="{6214F692-E04F-45DC-A997-ECBB4ECD6FDB}"/>
            </ac:spMkLst>
          </pc:spChg>
        </pc:sldLayoutChg>
        <pc:sldLayoutChg chg="modSp mod">
          <pc:chgData name="Champel MaryLuc" userId="387622ec-6bd1-4ad9-9c99-bac97b0e1f4d" providerId="ADAL" clId="{4429FDA0-9730-4875-AC91-4ACECCD601BD}" dt="2022-07-20T07:04:48.066" v="7" actId="20577"/>
          <pc:sldLayoutMkLst>
            <pc:docMk/>
            <pc:sldMasterMk cId="1907546111" sldId="2147483660"/>
            <pc:sldLayoutMk cId="1517464765" sldId="2147483667"/>
          </pc:sldLayoutMkLst>
          <pc:spChg chg="mod">
            <ac:chgData name="Champel MaryLuc" userId="387622ec-6bd1-4ad9-9c99-bac97b0e1f4d" providerId="ADAL" clId="{4429FDA0-9730-4875-AC91-4ACECCD601BD}" dt="2022-07-20T07:04:48.066" v="7" actId="20577"/>
            <ac:spMkLst>
              <pc:docMk/>
              <pc:sldMasterMk cId="1907546111" sldId="2147483660"/>
              <pc:sldLayoutMk cId="1517464765" sldId="2147483667"/>
              <ac:spMk id="10" creationId="{8381E0D2-9DE5-4F3B-99C9-F7D61449054D}"/>
            </ac:spMkLst>
          </pc:spChg>
        </pc:sldLayoutChg>
        <pc:sldLayoutChg chg="modSp mod">
          <pc:chgData name="Champel MaryLuc" userId="387622ec-6bd1-4ad9-9c99-bac97b0e1f4d" providerId="ADAL" clId="{4429FDA0-9730-4875-AC91-4ACECCD601BD}" dt="2022-07-20T07:04:53.160" v="9" actId="20577"/>
          <pc:sldLayoutMkLst>
            <pc:docMk/>
            <pc:sldMasterMk cId="1907546111" sldId="2147483660"/>
            <pc:sldLayoutMk cId="1740160263" sldId="2147483668"/>
          </pc:sldLayoutMkLst>
          <pc:spChg chg="mod">
            <ac:chgData name="Champel MaryLuc" userId="387622ec-6bd1-4ad9-9c99-bac97b0e1f4d" providerId="ADAL" clId="{4429FDA0-9730-4875-AC91-4ACECCD601BD}" dt="2022-07-20T07:04:53.160" v="9" actId="20577"/>
            <ac:spMkLst>
              <pc:docMk/>
              <pc:sldMasterMk cId="1907546111" sldId="2147483660"/>
              <pc:sldLayoutMk cId="1740160263" sldId="2147483668"/>
              <ac:spMk id="10" creationId="{71B7A3D6-CB65-4C97-B8BE-E5872AF69941}"/>
            </ac:spMkLst>
          </pc:spChg>
        </pc:sldLayoutChg>
        <pc:sldLayoutChg chg="modSp mod">
          <pc:chgData name="Champel MaryLuc" userId="387622ec-6bd1-4ad9-9c99-bac97b0e1f4d" providerId="ADAL" clId="{4429FDA0-9730-4875-AC91-4ACECCD601BD}" dt="2022-07-20T07:05:00.685" v="11" actId="20577"/>
          <pc:sldLayoutMkLst>
            <pc:docMk/>
            <pc:sldMasterMk cId="1907546111" sldId="2147483660"/>
            <pc:sldLayoutMk cId="3685537757" sldId="2147483670"/>
          </pc:sldLayoutMkLst>
          <pc:spChg chg="mod">
            <ac:chgData name="Champel MaryLuc" userId="387622ec-6bd1-4ad9-9c99-bac97b0e1f4d" providerId="ADAL" clId="{4429FDA0-9730-4875-AC91-4ACECCD601BD}" dt="2022-07-20T07:05:00.685" v="11" actId="20577"/>
            <ac:spMkLst>
              <pc:docMk/>
              <pc:sldMasterMk cId="1907546111" sldId="2147483660"/>
              <pc:sldLayoutMk cId="3685537757" sldId="2147483670"/>
              <ac:spMk id="7" creationId="{143429F2-D541-43C9-9B6C-A48577D2C57B}"/>
            </ac:spMkLst>
          </pc:spChg>
        </pc:sldLayoutChg>
      </pc:sldMasterChg>
    </pc:docChg>
  </pc:docChgLst>
  <pc:docChgLst>
    <pc:chgData name="Emmanuel Thomas" userId="0534efac-6efc-4f66-a6a4-069aefeb2589" providerId="ADAL" clId="{70A2364E-5A35-4299-B5F5-EE5D329A1962}"/>
    <pc:docChg chg="modMainMaster">
      <pc:chgData name="Emmanuel Thomas" userId="0534efac-6efc-4f66-a6a4-069aefeb2589" providerId="ADAL" clId="{70A2364E-5A35-4299-B5F5-EE5D329A1962}" dt="2023-01-23T10:54:01.923" v="11" actId="20577"/>
      <pc:docMkLst>
        <pc:docMk/>
      </pc:docMkLst>
      <pc:sldMasterChg chg="modSp mod modSldLayout">
        <pc:chgData name="Emmanuel Thomas" userId="0534efac-6efc-4f66-a6a4-069aefeb2589" providerId="ADAL" clId="{70A2364E-5A35-4299-B5F5-EE5D329A1962}" dt="2023-01-23T10:54:01.923" v="11" actId="20577"/>
        <pc:sldMasterMkLst>
          <pc:docMk/>
          <pc:sldMasterMk cId="1907546111" sldId="2147483660"/>
        </pc:sldMasterMkLst>
        <pc:spChg chg="mod">
          <ac:chgData name="Emmanuel Thomas" userId="0534efac-6efc-4f66-a6a4-069aefeb2589" providerId="ADAL" clId="{70A2364E-5A35-4299-B5F5-EE5D329A1962}" dt="2023-01-23T10:53:34.771" v="1" actId="20577"/>
          <ac:spMkLst>
            <pc:docMk/>
            <pc:sldMasterMk cId="1907546111" sldId="2147483660"/>
            <ac:spMk id="17" creationId="{00000000-0000-0000-0000-000000000000}"/>
          </ac:spMkLst>
        </pc:spChg>
        <pc:sldLayoutChg chg="modSp mod">
          <pc:chgData name="Emmanuel Thomas" userId="0534efac-6efc-4f66-a6a4-069aefeb2589" providerId="ADAL" clId="{70A2364E-5A35-4299-B5F5-EE5D329A1962}" dt="2023-01-23T10:53:39.179" v="3" actId="20577"/>
          <pc:sldLayoutMkLst>
            <pc:docMk/>
            <pc:sldMasterMk cId="1907546111" sldId="2147483660"/>
            <pc:sldLayoutMk cId="2379138099" sldId="2147483661"/>
          </pc:sldLayoutMkLst>
          <pc:spChg chg="mod">
            <ac:chgData name="Emmanuel Thomas" userId="0534efac-6efc-4f66-a6a4-069aefeb2589" providerId="ADAL" clId="{70A2364E-5A35-4299-B5F5-EE5D329A1962}" dt="2023-01-23T10:53:39.179" v="3" actId="20577"/>
            <ac:spMkLst>
              <pc:docMk/>
              <pc:sldMasterMk cId="1907546111" sldId="2147483660"/>
              <pc:sldLayoutMk cId="2379138099" sldId="2147483661"/>
              <ac:spMk id="9" creationId="{C238DDC1-55F6-44F2-9279-4D27C5211E97}"/>
            </ac:spMkLst>
          </pc:spChg>
        </pc:sldLayoutChg>
        <pc:sldLayoutChg chg="modSp mod">
          <pc:chgData name="Emmanuel Thomas" userId="0534efac-6efc-4f66-a6a4-069aefeb2589" providerId="ADAL" clId="{70A2364E-5A35-4299-B5F5-EE5D329A1962}" dt="2023-01-23T10:53:44.835" v="5" actId="20577"/>
          <pc:sldLayoutMkLst>
            <pc:docMk/>
            <pc:sldMasterMk cId="1907546111" sldId="2147483660"/>
            <pc:sldLayoutMk cId="2261761370" sldId="2147483663"/>
          </pc:sldLayoutMkLst>
          <pc:spChg chg="mod">
            <ac:chgData name="Emmanuel Thomas" userId="0534efac-6efc-4f66-a6a4-069aefeb2589" providerId="ADAL" clId="{70A2364E-5A35-4299-B5F5-EE5D329A1962}" dt="2023-01-23T10:53:44.835" v="5" actId="20577"/>
            <ac:spMkLst>
              <pc:docMk/>
              <pc:sldMasterMk cId="1907546111" sldId="2147483660"/>
              <pc:sldLayoutMk cId="2261761370" sldId="2147483663"/>
              <ac:spMk id="8" creationId="{6214F692-E04F-45DC-A997-ECBB4ECD6FDB}"/>
            </ac:spMkLst>
          </pc:spChg>
        </pc:sldLayoutChg>
        <pc:sldLayoutChg chg="modSp mod">
          <pc:chgData name="Emmanuel Thomas" userId="0534efac-6efc-4f66-a6a4-069aefeb2589" providerId="ADAL" clId="{70A2364E-5A35-4299-B5F5-EE5D329A1962}" dt="2023-01-23T10:53:51.441" v="7" actId="20577"/>
          <pc:sldLayoutMkLst>
            <pc:docMk/>
            <pc:sldMasterMk cId="1907546111" sldId="2147483660"/>
            <pc:sldLayoutMk cId="1517464765" sldId="2147483667"/>
          </pc:sldLayoutMkLst>
          <pc:spChg chg="mod">
            <ac:chgData name="Emmanuel Thomas" userId="0534efac-6efc-4f66-a6a4-069aefeb2589" providerId="ADAL" clId="{70A2364E-5A35-4299-B5F5-EE5D329A1962}" dt="2023-01-23T10:53:51.441" v="7" actId="20577"/>
            <ac:spMkLst>
              <pc:docMk/>
              <pc:sldMasterMk cId="1907546111" sldId="2147483660"/>
              <pc:sldLayoutMk cId="1517464765" sldId="2147483667"/>
              <ac:spMk id="10" creationId="{8381E0D2-9DE5-4F3B-99C9-F7D61449054D}"/>
            </ac:spMkLst>
          </pc:spChg>
        </pc:sldLayoutChg>
        <pc:sldLayoutChg chg="modSp mod">
          <pc:chgData name="Emmanuel Thomas" userId="0534efac-6efc-4f66-a6a4-069aefeb2589" providerId="ADAL" clId="{70A2364E-5A35-4299-B5F5-EE5D329A1962}" dt="2023-01-23T10:53:55.859" v="9" actId="20577"/>
          <pc:sldLayoutMkLst>
            <pc:docMk/>
            <pc:sldMasterMk cId="1907546111" sldId="2147483660"/>
            <pc:sldLayoutMk cId="1740160263" sldId="2147483668"/>
          </pc:sldLayoutMkLst>
          <pc:spChg chg="mod">
            <ac:chgData name="Emmanuel Thomas" userId="0534efac-6efc-4f66-a6a4-069aefeb2589" providerId="ADAL" clId="{70A2364E-5A35-4299-B5F5-EE5D329A1962}" dt="2023-01-23T10:53:55.859" v="9" actId="20577"/>
            <ac:spMkLst>
              <pc:docMk/>
              <pc:sldMasterMk cId="1907546111" sldId="2147483660"/>
              <pc:sldLayoutMk cId="1740160263" sldId="2147483668"/>
              <ac:spMk id="10" creationId="{71B7A3D6-CB65-4C97-B8BE-E5872AF69941}"/>
            </ac:spMkLst>
          </pc:spChg>
        </pc:sldLayoutChg>
        <pc:sldLayoutChg chg="modSp mod">
          <pc:chgData name="Emmanuel Thomas" userId="0534efac-6efc-4f66-a6a4-069aefeb2589" providerId="ADAL" clId="{70A2364E-5A35-4299-B5F5-EE5D329A1962}" dt="2023-01-23T10:54:01.923" v="11" actId="20577"/>
          <pc:sldLayoutMkLst>
            <pc:docMk/>
            <pc:sldMasterMk cId="1907546111" sldId="2147483660"/>
            <pc:sldLayoutMk cId="3685537757" sldId="2147483670"/>
          </pc:sldLayoutMkLst>
          <pc:spChg chg="mod">
            <ac:chgData name="Emmanuel Thomas" userId="0534efac-6efc-4f66-a6a4-069aefeb2589" providerId="ADAL" clId="{70A2364E-5A35-4299-B5F5-EE5D329A1962}" dt="2023-01-23T10:54:01.923" v="11" actId="20577"/>
            <ac:spMkLst>
              <pc:docMk/>
              <pc:sldMasterMk cId="1907546111" sldId="2147483660"/>
              <pc:sldLayoutMk cId="3685537757" sldId="2147483670"/>
              <ac:spMk id="7" creationId="{143429F2-D541-43C9-9B6C-A48577D2C57B}"/>
            </ac:spMkLst>
          </pc:spChg>
        </pc:sldLayoutChg>
      </pc:sldMasterChg>
    </pc:docChg>
  </pc:docChgLst>
  <pc:docChgLst>
    <pc:chgData name="Emmanouil Potetsianakis" userId="S::emmanouil@xiaomi.com::51cf899e-be3a-407a-923d-fc0400822717" providerId="AD" clId="Web-{BD0A6B29-289C-1660-2B4B-EAAB7CF6A2FD}"/>
    <pc:docChg chg="modSld">
      <pc:chgData name="Emmanouil Potetsianakis" userId="S::emmanouil@xiaomi.com::51cf899e-be3a-407a-923d-fc0400822717" providerId="AD" clId="Web-{BD0A6B29-289C-1660-2B4B-EAAB7CF6A2FD}" dt="2024-01-19T08:02:18.566" v="22" actId="1076"/>
      <pc:docMkLst>
        <pc:docMk/>
      </pc:docMkLst>
      <pc:sldChg chg="modSp">
        <pc:chgData name="Emmanouil Potetsianakis" userId="S::emmanouil@xiaomi.com::51cf899e-be3a-407a-923d-fc0400822717" providerId="AD" clId="Web-{BD0A6B29-289C-1660-2B4B-EAAB7CF6A2FD}" dt="2024-01-19T07:59:32.452" v="0" actId="20577"/>
        <pc:sldMkLst>
          <pc:docMk/>
          <pc:sldMk cId="1901930448" sldId="608"/>
        </pc:sldMkLst>
        <pc:spChg chg="mod">
          <ac:chgData name="Emmanouil Potetsianakis" userId="S::emmanouil@xiaomi.com::51cf899e-be3a-407a-923d-fc0400822717" providerId="AD" clId="Web-{BD0A6B29-289C-1660-2B4B-EAAB7CF6A2FD}" dt="2024-01-19T07:59:32.452" v="0" actId="20577"/>
          <ac:spMkLst>
            <pc:docMk/>
            <pc:sldMk cId="1901930448" sldId="608"/>
            <ac:spMk id="18" creationId="{7862F550-F36F-8C23-C4BE-76997C1C0C8B}"/>
          </ac:spMkLst>
        </pc:spChg>
      </pc:sldChg>
      <pc:sldChg chg="modSp">
        <pc:chgData name="Emmanouil Potetsianakis" userId="S::emmanouil@xiaomi.com::51cf899e-be3a-407a-923d-fc0400822717" providerId="AD" clId="Web-{BD0A6B29-289C-1660-2B4B-EAAB7CF6A2FD}" dt="2024-01-19T08:01:15.658" v="16" actId="1076"/>
        <pc:sldMkLst>
          <pc:docMk/>
          <pc:sldMk cId="3233236802" sldId="611"/>
        </pc:sldMkLst>
        <pc:spChg chg="mod">
          <ac:chgData name="Emmanouil Potetsianakis" userId="S::emmanouil@xiaomi.com::51cf899e-be3a-407a-923d-fc0400822717" providerId="AD" clId="Web-{BD0A6B29-289C-1660-2B4B-EAAB7CF6A2FD}" dt="2024-01-19T08:01:15.111" v="9" actId="1076"/>
          <ac:spMkLst>
            <pc:docMk/>
            <pc:sldMk cId="3233236802" sldId="611"/>
            <ac:spMk id="3" creationId="{9E60092A-B800-1605-68B6-69FDC5318243}"/>
          </ac:spMkLst>
        </pc:spChg>
        <pc:spChg chg="mod">
          <ac:chgData name="Emmanouil Potetsianakis" userId="S::emmanouil@xiaomi.com::51cf899e-be3a-407a-923d-fc0400822717" providerId="AD" clId="Web-{BD0A6B29-289C-1660-2B4B-EAAB7CF6A2FD}" dt="2024-01-19T08:01:15.174" v="10" actId="1076"/>
          <ac:spMkLst>
            <pc:docMk/>
            <pc:sldMk cId="3233236802" sldId="611"/>
            <ac:spMk id="5" creationId="{926E0B25-BC12-4DFC-F231-DAE1F6BAC515}"/>
          </ac:spMkLst>
        </pc:spChg>
        <pc:spChg chg="mod">
          <ac:chgData name="Emmanouil Potetsianakis" userId="S::emmanouil@xiaomi.com::51cf899e-be3a-407a-923d-fc0400822717" providerId="AD" clId="Web-{BD0A6B29-289C-1660-2B4B-EAAB7CF6A2FD}" dt="2024-01-19T08:01:15.377" v="13" actId="1076"/>
          <ac:spMkLst>
            <pc:docMk/>
            <pc:sldMk cId="3233236802" sldId="611"/>
            <ac:spMk id="13" creationId="{1A28DC81-EC22-B00E-62E6-E0B1355775FA}"/>
          </ac:spMkLst>
        </pc:spChg>
        <pc:spChg chg="mod">
          <ac:chgData name="Emmanouil Potetsianakis" userId="S::emmanouil@xiaomi.com::51cf899e-be3a-407a-923d-fc0400822717" providerId="AD" clId="Web-{BD0A6B29-289C-1660-2B4B-EAAB7CF6A2FD}" dt="2024-01-19T08:01:15.439" v="14" actId="1076"/>
          <ac:spMkLst>
            <pc:docMk/>
            <pc:sldMk cId="3233236802" sldId="611"/>
            <ac:spMk id="14" creationId="{415CC0DD-7E38-3D31-93A3-DBE44E42B537}"/>
          </ac:spMkLst>
        </pc:spChg>
        <pc:graphicFrameChg chg="mod">
          <ac:chgData name="Emmanouil Potetsianakis" userId="S::emmanouil@xiaomi.com::51cf899e-be3a-407a-923d-fc0400822717" providerId="AD" clId="Web-{BD0A6B29-289C-1660-2B4B-EAAB7CF6A2FD}" dt="2024-01-19T08:01:15.252" v="11" actId="1076"/>
          <ac:graphicFrameMkLst>
            <pc:docMk/>
            <pc:sldMk cId="3233236802" sldId="611"/>
            <ac:graphicFrameMk id="9" creationId="{C8360FC6-350F-C6BC-5FA2-FFA419A04C19}"/>
          </ac:graphicFrameMkLst>
        </pc:graphicFrameChg>
        <pc:graphicFrameChg chg="mod">
          <ac:chgData name="Emmanouil Potetsianakis" userId="S::emmanouil@xiaomi.com::51cf899e-be3a-407a-923d-fc0400822717" providerId="AD" clId="Web-{BD0A6B29-289C-1660-2B4B-EAAB7CF6A2FD}" dt="2024-01-19T08:01:15.580" v="15" actId="1076"/>
          <ac:graphicFrameMkLst>
            <pc:docMk/>
            <pc:sldMk cId="3233236802" sldId="611"/>
            <ac:graphicFrameMk id="16" creationId="{6747C64B-0567-E2E9-2628-6315D8563594}"/>
          </ac:graphicFrameMkLst>
        </pc:graphicFrameChg>
        <pc:graphicFrameChg chg="mod">
          <ac:chgData name="Emmanouil Potetsianakis" userId="S::emmanouil@xiaomi.com::51cf899e-be3a-407a-923d-fc0400822717" providerId="AD" clId="Web-{BD0A6B29-289C-1660-2B4B-EAAB7CF6A2FD}" dt="2024-01-19T08:01:15.658" v="16" actId="1076"/>
          <ac:graphicFrameMkLst>
            <pc:docMk/>
            <pc:sldMk cId="3233236802" sldId="611"/>
            <ac:graphicFrameMk id="20" creationId="{7DCE98CB-EBE1-C009-8F86-FDDA457A8482}"/>
          </ac:graphicFrameMkLst>
        </pc:graphicFrameChg>
        <pc:cxnChg chg="mod">
          <ac:chgData name="Emmanouil Potetsianakis" userId="S::emmanouil@xiaomi.com::51cf899e-be3a-407a-923d-fc0400822717" providerId="AD" clId="Web-{BD0A6B29-289C-1660-2B4B-EAAB7CF6A2FD}" dt="2024-01-19T08:01:15.314" v="12" actId="1076"/>
          <ac:cxnSpMkLst>
            <pc:docMk/>
            <pc:sldMk cId="3233236802" sldId="611"/>
            <ac:cxnSpMk id="11" creationId="{A721B404-039E-F98A-8831-003AAE198406}"/>
          </ac:cxnSpMkLst>
        </pc:cxnChg>
      </pc:sldChg>
      <pc:sldChg chg="modSp">
        <pc:chgData name="Emmanouil Potetsianakis" userId="S::emmanouil@xiaomi.com::51cf899e-be3a-407a-923d-fc0400822717" providerId="AD" clId="Web-{BD0A6B29-289C-1660-2B4B-EAAB7CF6A2FD}" dt="2024-01-19T08:02:18.566" v="22" actId="1076"/>
        <pc:sldMkLst>
          <pc:docMk/>
          <pc:sldMk cId="3500955106" sldId="617"/>
        </pc:sldMkLst>
        <pc:spChg chg="mod">
          <ac:chgData name="Emmanouil Potetsianakis" userId="S::emmanouil@xiaomi.com::51cf899e-be3a-407a-923d-fc0400822717" providerId="AD" clId="Web-{BD0A6B29-289C-1660-2B4B-EAAB7CF6A2FD}" dt="2024-01-19T08:02:18.191" v="17" actId="1076"/>
          <ac:spMkLst>
            <pc:docMk/>
            <pc:sldMk cId="3500955106" sldId="617"/>
            <ac:spMk id="3" creationId="{9E60092A-B800-1605-68B6-69FDC5318243}"/>
          </ac:spMkLst>
        </pc:spChg>
        <pc:spChg chg="mod">
          <ac:chgData name="Emmanouil Potetsianakis" userId="S::emmanouil@xiaomi.com::51cf899e-be3a-407a-923d-fc0400822717" providerId="AD" clId="Web-{BD0A6B29-289C-1660-2B4B-EAAB7CF6A2FD}" dt="2024-01-19T08:02:18.253" v="18" actId="1076"/>
          <ac:spMkLst>
            <pc:docMk/>
            <pc:sldMk cId="3500955106" sldId="617"/>
            <ac:spMk id="13" creationId="{1A28DC81-EC22-B00E-62E6-E0B1355775FA}"/>
          </ac:spMkLst>
        </pc:spChg>
        <pc:spChg chg="mod">
          <ac:chgData name="Emmanouil Potetsianakis" userId="S::emmanouil@xiaomi.com::51cf899e-be3a-407a-923d-fc0400822717" providerId="AD" clId="Web-{BD0A6B29-289C-1660-2B4B-EAAB7CF6A2FD}" dt="2024-01-19T08:02:18.300" v="19" actId="1076"/>
          <ac:spMkLst>
            <pc:docMk/>
            <pc:sldMk cId="3500955106" sldId="617"/>
            <ac:spMk id="14" creationId="{415CC0DD-7E38-3D31-93A3-DBE44E42B537}"/>
          </ac:spMkLst>
        </pc:spChg>
        <pc:spChg chg="mod">
          <ac:chgData name="Emmanouil Potetsianakis" userId="S::emmanouil@xiaomi.com::51cf899e-be3a-407a-923d-fc0400822717" providerId="AD" clId="Web-{BD0A6B29-289C-1660-2B4B-EAAB7CF6A2FD}" dt="2024-01-19T08:02:18.472" v="21" actId="1076"/>
          <ac:spMkLst>
            <pc:docMk/>
            <pc:sldMk cId="3500955106" sldId="617"/>
            <ac:spMk id="22" creationId="{AC2DCEF6-1348-F5C3-4A1C-D0EB9E5CF9FC}"/>
          </ac:spMkLst>
        </pc:spChg>
        <pc:graphicFrameChg chg="mod">
          <ac:chgData name="Emmanouil Potetsianakis" userId="S::emmanouil@xiaomi.com::51cf899e-be3a-407a-923d-fc0400822717" providerId="AD" clId="Web-{BD0A6B29-289C-1660-2B4B-EAAB7CF6A2FD}" dt="2024-01-19T08:02:18.410" v="20" actId="1076"/>
          <ac:graphicFrameMkLst>
            <pc:docMk/>
            <pc:sldMk cId="3500955106" sldId="617"/>
            <ac:graphicFrameMk id="15" creationId="{FBE04FF5-154C-F004-2DFA-FAB931A7379A}"/>
          </ac:graphicFrameMkLst>
        </pc:graphicFrameChg>
        <pc:graphicFrameChg chg="mod">
          <ac:chgData name="Emmanouil Potetsianakis" userId="S::emmanouil@xiaomi.com::51cf899e-be3a-407a-923d-fc0400822717" providerId="AD" clId="Web-{BD0A6B29-289C-1660-2B4B-EAAB7CF6A2FD}" dt="2024-01-19T08:02:18.566" v="22" actId="1076"/>
          <ac:graphicFrameMkLst>
            <pc:docMk/>
            <pc:sldMk cId="3500955106" sldId="617"/>
            <ac:graphicFrameMk id="26" creationId="{5D26B9C5-0046-D214-3CA0-C9E29675DA4F}"/>
          </ac:graphicFrameMkLst>
        </pc:graphicFrameChg>
      </pc:sldChg>
    </pc:docChg>
  </pc:docChgLst>
  <pc:docChgLst>
    <pc:chgData name="Emmanuel Thomas" userId="0534efac-6efc-4f66-a6a4-069aefeb2589" providerId="ADAL" clId="{7601AAA5-7D3D-4D4E-9701-A63122FE2643}"/>
    <pc:docChg chg="undo custSel delSld modSld">
      <pc:chgData name="Emmanuel Thomas" userId="0534efac-6efc-4f66-a6a4-069aefeb2589" providerId="ADAL" clId="{7601AAA5-7D3D-4D4E-9701-A63122FE2643}" dt="2024-01-25T17:03:53.367" v="333" actId="6549"/>
      <pc:docMkLst>
        <pc:docMk/>
      </pc:docMkLst>
      <pc:sldChg chg="modSp mod">
        <pc:chgData name="Emmanuel Thomas" userId="0534efac-6efc-4f66-a6a4-069aefeb2589" providerId="ADAL" clId="{7601AAA5-7D3D-4D4E-9701-A63122FE2643}" dt="2024-01-25T16:55:47.059" v="5" actId="20577"/>
        <pc:sldMkLst>
          <pc:docMk/>
          <pc:sldMk cId="822804893" sldId="604"/>
        </pc:sldMkLst>
        <pc:spChg chg="mod">
          <ac:chgData name="Emmanuel Thomas" userId="0534efac-6efc-4f66-a6a4-069aefeb2589" providerId="ADAL" clId="{7601AAA5-7D3D-4D4E-9701-A63122FE2643}" dt="2024-01-25T16:55:40.062" v="1" actId="20577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Emmanuel Thomas" userId="0534efac-6efc-4f66-a6a4-069aefeb2589" providerId="ADAL" clId="{7601AAA5-7D3D-4D4E-9701-A63122FE2643}" dt="2024-01-25T16:55:47.059" v="5" actId="20577"/>
          <ac:spMkLst>
            <pc:docMk/>
            <pc:sldMk cId="822804893" sldId="604"/>
            <ac:spMk id="6" creationId="{BB1CC588-877F-423C-A18E-C3465615A1DA}"/>
          </ac:spMkLst>
        </pc:spChg>
      </pc:sldChg>
      <pc:sldChg chg="addSp delSp modSp mod addAnim delAnim modAnim">
        <pc:chgData name="Emmanuel Thomas" userId="0534efac-6efc-4f66-a6a4-069aefeb2589" providerId="ADAL" clId="{7601AAA5-7D3D-4D4E-9701-A63122FE2643}" dt="2024-01-25T16:58:48.815" v="76" actId="1076"/>
        <pc:sldMkLst>
          <pc:docMk/>
          <pc:sldMk cId="3233236802" sldId="611"/>
        </pc:sldMkLst>
        <pc:spChg chg="del mod">
          <ac:chgData name="Emmanuel Thomas" userId="0534efac-6efc-4f66-a6a4-069aefeb2589" providerId="ADAL" clId="{7601AAA5-7D3D-4D4E-9701-A63122FE2643}" dt="2024-01-25T16:55:57.998" v="8" actId="478"/>
          <ac:spMkLst>
            <pc:docMk/>
            <pc:sldMk cId="3233236802" sldId="611"/>
            <ac:spMk id="3" creationId="{9E60092A-B800-1605-68B6-69FDC5318243}"/>
          </ac:spMkLst>
        </pc:spChg>
        <pc:spChg chg="add del mod">
          <ac:chgData name="Emmanuel Thomas" userId="0534efac-6efc-4f66-a6a4-069aefeb2589" providerId="ADAL" clId="{7601AAA5-7D3D-4D4E-9701-A63122FE2643}" dt="2024-01-25T16:58:48.815" v="76" actId="1076"/>
          <ac:spMkLst>
            <pc:docMk/>
            <pc:sldMk cId="3233236802" sldId="611"/>
            <ac:spMk id="5" creationId="{926E0B25-BC12-4DFC-F231-DAE1F6BAC515}"/>
          </ac:spMkLst>
        </pc:spChg>
        <pc:spChg chg="add del mod">
          <ac:chgData name="Emmanuel Thomas" userId="0534efac-6efc-4f66-a6a4-069aefeb2589" providerId="ADAL" clId="{7601AAA5-7D3D-4D4E-9701-A63122FE2643}" dt="2024-01-25T16:56:00.564" v="9" actId="478"/>
          <ac:spMkLst>
            <pc:docMk/>
            <pc:sldMk cId="3233236802" sldId="611"/>
            <ac:spMk id="8" creationId="{82134A54-A8A9-8C90-A564-122562D5902A}"/>
          </ac:spMkLst>
        </pc:spChg>
        <pc:spChg chg="del">
          <ac:chgData name="Emmanuel Thomas" userId="0534efac-6efc-4f66-a6a4-069aefeb2589" providerId="ADAL" clId="{7601AAA5-7D3D-4D4E-9701-A63122FE2643}" dt="2024-01-25T16:57:14.121" v="51" actId="478"/>
          <ac:spMkLst>
            <pc:docMk/>
            <pc:sldMk cId="3233236802" sldId="611"/>
            <ac:spMk id="14" creationId="{415CC0DD-7E38-3D31-93A3-DBE44E42B537}"/>
          </ac:spMkLst>
        </pc:spChg>
        <pc:spChg chg="add del mod">
          <ac:chgData name="Emmanuel Thomas" userId="0534efac-6efc-4f66-a6a4-069aefeb2589" providerId="ADAL" clId="{7601AAA5-7D3D-4D4E-9701-A63122FE2643}" dt="2024-01-25T16:56:17.030" v="17" actId="478"/>
          <ac:spMkLst>
            <pc:docMk/>
            <pc:sldMk cId="3233236802" sldId="611"/>
            <ac:spMk id="15" creationId="{49DA7E58-3AA7-4DE9-DDEA-098C7C45729F}"/>
          </ac:spMkLst>
        </pc:spChg>
        <pc:graphicFrameChg chg="del modGraphic">
          <ac:chgData name="Emmanuel Thomas" userId="0534efac-6efc-4f66-a6a4-069aefeb2589" providerId="ADAL" clId="{7601AAA5-7D3D-4D4E-9701-A63122FE2643}" dt="2024-01-25T16:56:03.349" v="12" actId="478"/>
          <ac:graphicFrameMkLst>
            <pc:docMk/>
            <pc:sldMk cId="3233236802" sldId="611"/>
            <ac:graphicFrameMk id="9" creationId="{C8360FC6-350F-C6BC-5FA2-FFA419A04C19}"/>
          </ac:graphicFrameMkLst>
        </pc:graphicFrameChg>
        <pc:graphicFrameChg chg="del mod modGraphic">
          <ac:chgData name="Emmanuel Thomas" userId="0534efac-6efc-4f66-a6a4-069aefeb2589" providerId="ADAL" clId="{7601AAA5-7D3D-4D4E-9701-A63122FE2643}" dt="2024-01-25T16:56:13.069" v="15" actId="478"/>
          <ac:graphicFrameMkLst>
            <pc:docMk/>
            <pc:sldMk cId="3233236802" sldId="611"/>
            <ac:graphicFrameMk id="16" creationId="{6747C64B-0567-E2E9-2628-6315D8563594}"/>
          </ac:graphicFrameMkLst>
        </pc:graphicFrameChg>
        <pc:graphicFrameChg chg="del">
          <ac:chgData name="Emmanuel Thomas" userId="0534efac-6efc-4f66-a6a4-069aefeb2589" providerId="ADAL" clId="{7601AAA5-7D3D-4D4E-9701-A63122FE2643}" dt="2024-01-25T16:56:02.301" v="11" actId="478"/>
          <ac:graphicFrameMkLst>
            <pc:docMk/>
            <pc:sldMk cId="3233236802" sldId="611"/>
            <ac:graphicFrameMk id="20" creationId="{7DCE98CB-EBE1-C009-8F86-FDDA457A8482}"/>
          </ac:graphicFrameMkLst>
        </pc:graphicFrameChg>
        <pc:picChg chg="add del">
          <ac:chgData name="Emmanuel Thomas" userId="0534efac-6efc-4f66-a6a4-069aefeb2589" providerId="ADAL" clId="{7601AAA5-7D3D-4D4E-9701-A63122FE2643}" dt="2024-01-25T16:58:16.222" v="61" actId="22"/>
          <ac:picMkLst>
            <pc:docMk/>
            <pc:sldMk cId="3233236802" sldId="611"/>
            <ac:picMk id="18" creationId="{C8540C9C-0052-9CE5-BAE0-EF39BC0E1103}"/>
          </ac:picMkLst>
        </pc:picChg>
        <pc:picChg chg="add del mod">
          <ac:chgData name="Emmanuel Thomas" userId="0534efac-6efc-4f66-a6a4-069aefeb2589" providerId="ADAL" clId="{7601AAA5-7D3D-4D4E-9701-A63122FE2643}" dt="2024-01-25T16:58:27.691" v="67" actId="22"/>
          <ac:picMkLst>
            <pc:docMk/>
            <pc:sldMk cId="3233236802" sldId="611"/>
            <ac:picMk id="21" creationId="{5B8532B0-BA5B-790D-A94C-8470F5E45B6C}"/>
          </ac:picMkLst>
        </pc:picChg>
        <pc:picChg chg="add del">
          <ac:chgData name="Emmanuel Thomas" userId="0534efac-6efc-4f66-a6a4-069aefeb2589" providerId="ADAL" clId="{7601AAA5-7D3D-4D4E-9701-A63122FE2643}" dt="2024-01-25T16:58:33.605" v="69" actId="22"/>
          <ac:picMkLst>
            <pc:docMk/>
            <pc:sldMk cId="3233236802" sldId="611"/>
            <ac:picMk id="23" creationId="{5C3DD1E7-2DCA-0BAF-A0F2-01E73C4D2894}"/>
          </ac:picMkLst>
        </pc:picChg>
        <pc:picChg chg="add mod">
          <ac:chgData name="Emmanuel Thomas" userId="0534efac-6efc-4f66-a6a4-069aefeb2589" providerId="ADAL" clId="{7601AAA5-7D3D-4D4E-9701-A63122FE2643}" dt="2024-01-25T16:58:43.929" v="74" actId="1076"/>
          <ac:picMkLst>
            <pc:docMk/>
            <pc:sldMk cId="3233236802" sldId="611"/>
            <ac:picMk id="25" creationId="{CFD1A716-D6F5-6B31-1691-9CAC38A44DEB}"/>
          </ac:picMkLst>
        </pc:picChg>
        <pc:cxnChg chg="del">
          <ac:chgData name="Emmanuel Thomas" userId="0534efac-6efc-4f66-a6a4-069aefeb2589" providerId="ADAL" clId="{7601AAA5-7D3D-4D4E-9701-A63122FE2643}" dt="2024-01-25T16:55:55.746" v="6" actId="478"/>
          <ac:cxnSpMkLst>
            <pc:docMk/>
            <pc:sldMk cId="3233236802" sldId="611"/>
            <ac:cxnSpMk id="11" creationId="{A721B404-039E-F98A-8831-003AAE198406}"/>
          </ac:cxnSpMkLst>
        </pc:cxnChg>
      </pc:sldChg>
      <pc:sldChg chg="del">
        <pc:chgData name="Emmanuel Thomas" userId="0534efac-6efc-4f66-a6a4-069aefeb2589" providerId="ADAL" clId="{7601AAA5-7D3D-4D4E-9701-A63122FE2643}" dt="2024-01-25T16:58:54.310" v="77" actId="47"/>
        <pc:sldMkLst>
          <pc:docMk/>
          <pc:sldMk cId="3154675937" sldId="614"/>
        </pc:sldMkLst>
      </pc:sldChg>
      <pc:sldChg chg="addSp delSp modSp mod">
        <pc:chgData name="Emmanuel Thomas" userId="0534efac-6efc-4f66-a6a4-069aefeb2589" providerId="ADAL" clId="{7601AAA5-7D3D-4D4E-9701-A63122FE2643}" dt="2024-01-25T17:01:18.942" v="113" actId="20577"/>
        <pc:sldMkLst>
          <pc:docMk/>
          <pc:sldMk cId="2457765681" sldId="616"/>
        </pc:sldMkLst>
        <pc:spChg chg="mod">
          <ac:chgData name="Emmanuel Thomas" userId="0534efac-6efc-4f66-a6a4-069aefeb2589" providerId="ADAL" clId="{7601AAA5-7D3D-4D4E-9701-A63122FE2643}" dt="2024-01-25T17:01:18.942" v="113" actId="20577"/>
          <ac:spMkLst>
            <pc:docMk/>
            <pc:sldMk cId="2457765681" sldId="616"/>
            <ac:spMk id="3" creationId="{9E60092A-B800-1605-68B6-69FDC5318243}"/>
          </ac:spMkLst>
        </pc:spChg>
        <pc:spChg chg="add mod">
          <ac:chgData name="Emmanuel Thomas" userId="0534efac-6efc-4f66-a6a4-069aefeb2589" providerId="ADAL" clId="{7601AAA5-7D3D-4D4E-9701-A63122FE2643}" dt="2024-01-25T17:00:57.785" v="98" actId="1076"/>
          <ac:spMkLst>
            <pc:docMk/>
            <pc:sldMk cId="2457765681" sldId="616"/>
            <ac:spMk id="12" creationId="{9E4D5192-3EEC-1ED1-DD9A-2B363FC1DEDC}"/>
          </ac:spMkLst>
        </pc:spChg>
        <pc:graphicFrameChg chg="del">
          <ac:chgData name="Emmanuel Thomas" userId="0534efac-6efc-4f66-a6a4-069aefeb2589" providerId="ADAL" clId="{7601AAA5-7D3D-4D4E-9701-A63122FE2643}" dt="2024-01-25T16:59:00.038" v="79" actId="478"/>
          <ac:graphicFrameMkLst>
            <pc:docMk/>
            <pc:sldMk cId="2457765681" sldId="616"/>
            <ac:graphicFrameMk id="8" creationId="{352EB5AF-DA6F-9AA6-2C47-7DC3873AA077}"/>
          </ac:graphicFrameMkLst>
        </pc:graphicFrameChg>
        <pc:picChg chg="add mod">
          <ac:chgData name="Emmanuel Thomas" userId="0534efac-6efc-4f66-a6a4-069aefeb2589" providerId="ADAL" clId="{7601AAA5-7D3D-4D4E-9701-A63122FE2643}" dt="2024-01-25T16:59:59.818" v="84" actId="1076"/>
          <ac:picMkLst>
            <pc:docMk/>
            <pc:sldMk cId="2457765681" sldId="616"/>
            <ac:picMk id="9" creationId="{AEE228AF-9B5B-BAC2-47A9-53D2DB59F095}"/>
          </ac:picMkLst>
        </pc:picChg>
        <pc:picChg chg="add mod">
          <ac:chgData name="Emmanuel Thomas" userId="0534efac-6efc-4f66-a6a4-069aefeb2589" providerId="ADAL" clId="{7601AAA5-7D3D-4D4E-9701-A63122FE2643}" dt="2024-01-25T17:00:44.920" v="92" actId="1038"/>
          <ac:picMkLst>
            <pc:docMk/>
            <pc:sldMk cId="2457765681" sldId="616"/>
            <ac:picMk id="11" creationId="{8AF20CCE-4590-DBDF-A99D-52064EFFF793}"/>
          </ac:picMkLst>
        </pc:picChg>
      </pc:sldChg>
      <pc:sldChg chg="del">
        <pc:chgData name="Emmanuel Thomas" userId="0534efac-6efc-4f66-a6a4-069aefeb2589" providerId="ADAL" clId="{7601AAA5-7D3D-4D4E-9701-A63122FE2643}" dt="2024-01-25T17:01:29.319" v="114" actId="47"/>
        <pc:sldMkLst>
          <pc:docMk/>
          <pc:sldMk cId="3500955106" sldId="617"/>
        </pc:sldMkLst>
      </pc:sldChg>
      <pc:sldChg chg="addSp delSp modSp mod">
        <pc:chgData name="Emmanuel Thomas" userId="0534efac-6efc-4f66-a6a4-069aefeb2589" providerId="ADAL" clId="{7601AAA5-7D3D-4D4E-9701-A63122FE2643}" dt="2024-01-25T17:02:24.957" v="171" actId="478"/>
        <pc:sldMkLst>
          <pc:docMk/>
          <pc:sldMk cId="4019754920" sldId="619"/>
        </pc:sldMkLst>
        <pc:spChg chg="mod">
          <ac:chgData name="Emmanuel Thomas" userId="0534efac-6efc-4f66-a6a4-069aefeb2589" providerId="ADAL" clId="{7601AAA5-7D3D-4D4E-9701-A63122FE2643}" dt="2024-01-25T17:01:36.471" v="116" actId="6549"/>
          <ac:spMkLst>
            <pc:docMk/>
            <pc:sldMk cId="4019754920" sldId="619"/>
            <ac:spMk id="3" creationId="{9E60092A-B800-1605-68B6-69FDC5318243}"/>
          </ac:spMkLst>
        </pc:spChg>
        <pc:spChg chg="add mod">
          <ac:chgData name="Emmanuel Thomas" userId="0534efac-6efc-4f66-a6a4-069aefeb2589" providerId="ADAL" clId="{7601AAA5-7D3D-4D4E-9701-A63122FE2643}" dt="2024-01-25T17:02:19.590" v="170" actId="20577"/>
          <ac:spMkLst>
            <pc:docMk/>
            <pc:sldMk cId="4019754920" sldId="619"/>
            <ac:spMk id="5" creationId="{0920F73F-75F1-A3E3-39CB-E58FC640E9AD}"/>
          </ac:spMkLst>
        </pc:spChg>
        <pc:spChg chg="mod">
          <ac:chgData name="Emmanuel Thomas" userId="0534efac-6efc-4f66-a6a4-069aefeb2589" providerId="ADAL" clId="{7601AAA5-7D3D-4D4E-9701-A63122FE2643}" dt="2024-01-25T17:01:49.459" v="120" actId="1076"/>
          <ac:spMkLst>
            <pc:docMk/>
            <pc:sldMk cId="4019754920" sldId="619"/>
            <ac:spMk id="6" creationId="{96017D6A-20B1-3DDE-C32E-EE5D6C306D5A}"/>
          </ac:spMkLst>
        </pc:spChg>
        <pc:spChg chg="mod">
          <ac:chgData name="Emmanuel Thomas" userId="0534efac-6efc-4f66-a6a4-069aefeb2589" providerId="ADAL" clId="{7601AAA5-7D3D-4D4E-9701-A63122FE2643}" dt="2024-01-25T17:01:49.256" v="119" actId="1076"/>
          <ac:spMkLst>
            <pc:docMk/>
            <pc:sldMk cId="4019754920" sldId="619"/>
            <ac:spMk id="9" creationId="{94BBD485-5122-99D5-E808-6D3EB754AFD6}"/>
          </ac:spMkLst>
        </pc:spChg>
        <pc:spChg chg="del">
          <ac:chgData name="Emmanuel Thomas" userId="0534efac-6efc-4f66-a6a4-069aefeb2589" providerId="ADAL" clId="{7601AAA5-7D3D-4D4E-9701-A63122FE2643}" dt="2024-01-25T17:01:34.014" v="115" actId="478"/>
          <ac:spMkLst>
            <pc:docMk/>
            <pc:sldMk cId="4019754920" sldId="619"/>
            <ac:spMk id="11" creationId="{41F0E8FA-18F8-2AAD-65C7-9E7BD2B8976A}"/>
          </ac:spMkLst>
        </pc:spChg>
        <pc:spChg chg="del">
          <ac:chgData name="Emmanuel Thomas" userId="0534efac-6efc-4f66-a6a4-069aefeb2589" providerId="ADAL" clId="{7601AAA5-7D3D-4D4E-9701-A63122FE2643}" dt="2024-01-25T17:02:24.957" v="171" actId="478"/>
          <ac:spMkLst>
            <pc:docMk/>
            <pc:sldMk cId="4019754920" sldId="619"/>
            <ac:spMk id="12" creationId="{3DD7BC59-9450-A24D-E255-DD36B96F3D21}"/>
          </ac:spMkLst>
        </pc:spChg>
      </pc:sldChg>
      <pc:sldChg chg="modSp mod">
        <pc:chgData name="Emmanuel Thomas" userId="0534efac-6efc-4f66-a6a4-069aefeb2589" providerId="ADAL" clId="{7601AAA5-7D3D-4D4E-9701-A63122FE2643}" dt="2024-01-25T17:03:53.367" v="333" actId="6549"/>
        <pc:sldMkLst>
          <pc:docMk/>
          <pc:sldMk cId="446669799" sldId="620"/>
        </pc:sldMkLst>
        <pc:spChg chg="mod">
          <ac:chgData name="Emmanuel Thomas" userId="0534efac-6efc-4f66-a6a4-069aefeb2589" providerId="ADAL" clId="{7601AAA5-7D3D-4D4E-9701-A63122FE2643}" dt="2024-01-25T17:03:53.367" v="333" actId="6549"/>
          <ac:spMkLst>
            <pc:docMk/>
            <pc:sldMk cId="446669799" sldId="620"/>
            <ac:spMk id="7" creationId="{4B43C495-35D4-7257-50D2-DEAF61692C47}"/>
          </ac:spMkLst>
        </pc:spChg>
      </pc:sldChg>
    </pc:docChg>
  </pc:docChgLst>
  <pc:docChgLst>
    <pc:chgData name="Emmanuel Thomas" userId="0534efac-6efc-4f66-a6a4-069aefeb2589" providerId="ADAL" clId="{E9441DFC-4D8F-48A1-982E-7743B9BBD8C3}"/>
    <pc:docChg chg="undo redo custSel addSld delSld modSld sldOrd modMainMaster">
      <pc:chgData name="Emmanuel Thomas" userId="0534efac-6efc-4f66-a6a4-069aefeb2589" providerId="ADAL" clId="{E9441DFC-4D8F-48A1-982E-7743B9BBD8C3}" dt="2024-01-22T21:31:03.395" v="3790" actId="47"/>
      <pc:docMkLst>
        <pc:docMk/>
      </pc:docMkLst>
      <pc:sldChg chg="modSp mod">
        <pc:chgData name="Emmanuel Thomas" userId="0534efac-6efc-4f66-a6a4-069aefeb2589" providerId="ADAL" clId="{E9441DFC-4D8F-48A1-982E-7743B9BBD8C3}" dt="2024-01-18T16:49:35.891" v="1848" actId="1076"/>
        <pc:sldMkLst>
          <pc:docMk/>
          <pc:sldMk cId="822804893" sldId="604"/>
        </pc:sldMkLst>
        <pc:spChg chg="mod">
          <ac:chgData name="Emmanuel Thomas" userId="0534efac-6efc-4f66-a6a4-069aefeb2589" providerId="ADAL" clId="{E9441DFC-4D8F-48A1-982E-7743B9BBD8C3}" dt="2024-01-18T16:49:31.075" v="1847" actId="113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Emmanuel Thomas" userId="0534efac-6efc-4f66-a6a4-069aefeb2589" providerId="ADAL" clId="{E9441DFC-4D8F-48A1-982E-7743B9BBD8C3}" dt="2024-01-18T16:49:35.891" v="1848" actId="1076"/>
          <ac:spMkLst>
            <pc:docMk/>
            <pc:sldMk cId="822804893" sldId="604"/>
            <ac:spMk id="6" creationId="{BB1CC588-877F-423C-A18E-C3465615A1DA}"/>
          </ac:spMkLst>
        </pc:spChg>
      </pc:sldChg>
      <pc:sldChg chg="del">
        <pc:chgData name="Emmanuel Thomas" userId="0534efac-6efc-4f66-a6a4-069aefeb2589" providerId="ADAL" clId="{E9441DFC-4D8F-48A1-982E-7743B9BBD8C3}" dt="2024-01-18T15:06:26.053" v="0" actId="47"/>
        <pc:sldMkLst>
          <pc:docMk/>
          <pc:sldMk cId="1613929095" sldId="605"/>
        </pc:sldMkLst>
      </pc:sldChg>
      <pc:sldChg chg="modSp add del mod modShow">
        <pc:chgData name="Emmanuel Thomas" userId="0534efac-6efc-4f66-a6a4-069aefeb2589" providerId="ADAL" clId="{E9441DFC-4D8F-48A1-982E-7743B9BBD8C3}" dt="2024-01-22T21:31:03.395" v="3790" actId="47"/>
        <pc:sldMkLst>
          <pc:docMk/>
          <pc:sldMk cId="992323106" sldId="606"/>
        </pc:sldMkLst>
        <pc:spChg chg="mod">
          <ac:chgData name="Emmanuel Thomas" userId="0534efac-6efc-4f66-a6a4-069aefeb2589" providerId="ADAL" clId="{E9441DFC-4D8F-48A1-982E-7743B9BBD8C3}" dt="2024-01-18T15:15:14.256" v="170"/>
          <ac:spMkLst>
            <pc:docMk/>
            <pc:sldMk cId="992323106" sldId="606"/>
            <ac:spMk id="2" creationId="{928B3EC4-6EA9-41CB-BD81-BEC54D15C82E}"/>
          </ac:spMkLst>
        </pc:spChg>
        <pc:spChg chg="mod">
          <ac:chgData name="Emmanuel Thomas" userId="0534efac-6efc-4f66-a6a4-069aefeb2589" providerId="ADAL" clId="{E9441DFC-4D8F-48A1-982E-7743B9BBD8C3}" dt="2024-01-18T22:26:18.988" v="3650" actId="6549"/>
          <ac:spMkLst>
            <pc:docMk/>
            <pc:sldMk cId="992323106" sldId="606"/>
            <ac:spMk id="3" creationId="{4739B8A9-D6AD-4336-B214-5D890937A24B}"/>
          </ac:spMkLst>
        </pc:spChg>
      </pc:sldChg>
      <pc:sldChg chg="addSp delSp modSp new mod modAnim">
        <pc:chgData name="Emmanuel Thomas" userId="0534efac-6efc-4f66-a6a4-069aefeb2589" providerId="ADAL" clId="{E9441DFC-4D8F-48A1-982E-7743B9BBD8C3}" dt="2024-01-18T22:26:49.708" v="3663" actId="20577"/>
        <pc:sldMkLst>
          <pc:docMk/>
          <pc:sldMk cId="1612396311" sldId="607"/>
        </pc:sldMkLst>
        <pc:spChg chg="mod">
          <ac:chgData name="Emmanuel Thomas" userId="0534efac-6efc-4f66-a6a4-069aefeb2589" providerId="ADAL" clId="{E9441DFC-4D8F-48A1-982E-7743B9BBD8C3}" dt="2024-01-18T22:26:49.708" v="3663" actId="20577"/>
          <ac:spMkLst>
            <pc:docMk/>
            <pc:sldMk cId="1612396311" sldId="607"/>
            <ac:spMk id="2" creationId="{C6227E5B-F9A0-A1DA-D850-5697280A84FE}"/>
          </ac:spMkLst>
        </pc:spChg>
        <pc:spChg chg="del">
          <ac:chgData name="Emmanuel Thomas" userId="0534efac-6efc-4f66-a6a4-069aefeb2589" providerId="ADAL" clId="{E9441DFC-4D8F-48A1-982E-7743B9BBD8C3}" dt="2024-01-18T15:17:51.870" v="323" actId="478"/>
          <ac:spMkLst>
            <pc:docMk/>
            <pc:sldMk cId="1612396311" sldId="607"/>
            <ac:spMk id="3" creationId="{6B36314D-CB8A-6737-AFE3-26C7D738913A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12" creationId="{8D557B01-097F-3143-99DA-BDCE9F4617A2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13" creationId="{D043C105-0C01-7BFB-BA2E-B47B899FF5C3}"/>
          </ac:spMkLst>
        </pc:spChg>
        <pc:spChg chg="add mod ord">
          <ac:chgData name="Emmanuel Thomas" userId="0534efac-6efc-4f66-a6a4-069aefeb2589" providerId="ADAL" clId="{E9441DFC-4D8F-48A1-982E-7743B9BBD8C3}" dt="2024-01-18T15:56:06.078" v="1261" actId="403"/>
          <ac:spMkLst>
            <pc:docMk/>
            <pc:sldMk cId="1612396311" sldId="607"/>
            <ac:spMk id="14" creationId="{59BCA051-7E0B-8400-C758-E3E0165B7AA5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15" creationId="{2166A751-D1A8-CF1B-C2A3-F2F93C7FB125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16" creationId="{4E71AC2A-C6E1-57D3-BCC5-9497F7785AA3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17" creationId="{A3E59C52-776E-843D-1305-B811892436C3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24" creationId="{6EADACA1-7DC9-1552-7B90-47CE4500CFC5}"/>
          </ac:spMkLst>
        </pc:spChg>
        <pc:spChg chg="add mod or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30" creationId="{A281E403-8142-831F-39C0-67B94B20DEF6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31" creationId="{BE02308F-0CB9-08DF-8037-16166BB8CCF2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36" creationId="{76060E96-A861-FB93-6360-AFD92751775A}"/>
          </ac:spMkLst>
        </pc:spChg>
        <pc:spChg chg="add mod">
          <ac:chgData name="Emmanuel Thomas" userId="0534efac-6efc-4f66-a6a4-069aefeb2589" providerId="ADAL" clId="{E9441DFC-4D8F-48A1-982E-7743B9BBD8C3}" dt="2024-01-18T15:56:11.793" v="1263" actId="403"/>
          <ac:spMkLst>
            <pc:docMk/>
            <pc:sldMk cId="1612396311" sldId="607"/>
            <ac:spMk id="44" creationId="{79D27C66-C41C-8CDE-A181-BFF44D97076B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45" creationId="{7211A455-44D5-37E3-E7B8-B7BEE47BD870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46" creationId="{70553550-E344-62D6-C6B5-72EA3096DCBC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47" creationId="{B9B5CF01-2E2C-40F8-EDFD-0C7B77A61569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48" creationId="{DC85A03E-96C8-3F52-A4AD-7CCC58BC2F90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49" creationId="{93F16405-57B4-BABA-36BA-CE4C36E0B3BA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51" creationId="{C8B07A7C-A465-B7F3-0C23-A2B349A5E873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53" creationId="{54B047BB-D5C3-EA15-B8A4-D303C6A93820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55" creationId="{0572BFD0-E8F5-F83B-7D01-66B370F0D2BA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56" creationId="{251E9258-383A-3751-4096-D62AC7C579C5}"/>
          </ac:spMkLst>
        </pc:spChg>
        <pc:spChg chg="add mod">
          <ac:chgData name="Emmanuel Thomas" userId="0534efac-6efc-4f66-a6a4-069aefeb2589" providerId="ADAL" clId="{E9441DFC-4D8F-48A1-982E-7743B9BBD8C3}" dt="2024-01-18T15:56:18.236" v="1267" actId="1076"/>
          <ac:spMkLst>
            <pc:docMk/>
            <pc:sldMk cId="1612396311" sldId="607"/>
            <ac:spMk id="58" creationId="{4E994DB4-A978-712B-17D5-BB0C186A1D7E}"/>
          </ac:spMkLst>
        </pc:spChg>
        <pc:spChg chg="add mod">
          <ac:chgData name="Emmanuel Thomas" userId="0534efac-6efc-4f66-a6a4-069aefeb2589" providerId="ADAL" clId="{E9441DFC-4D8F-48A1-982E-7743B9BBD8C3}" dt="2024-01-18T15:56:18.236" v="1267" actId="1076"/>
          <ac:spMkLst>
            <pc:docMk/>
            <pc:sldMk cId="1612396311" sldId="607"/>
            <ac:spMk id="59" creationId="{FED4F206-DDD0-E106-D219-FC3EB26E5215}"/>
          </ac:spMkLst>
        </pc:spChg>
        <pc:spChg chg="add mod ord">
          <ac:chgData name="Emmanuel Thomas" userId="0534efac-6efc-4f66-a6a4-069aefeb2589" providerId="ADAL" clId="{E9441DFC-4D8F-48A1-982E-7743B9BBD8C3}" dt="2024-01-18T15:56:11.793" v="1263" actId="403"/>
          <ac:spMkLst>
            <pc:docMk/>
            <pc:sldMk cId="1612396311" sldId="607"/>
            <ac:spMk id="61" creationId="{B0F01CC9-0831-3960-3FC2-0A41C93DFFF2}"/>
          </ac:spMkLst>
        </pc:spChg>
        <pc:spChg chg="add mod">
          <ac:chgData name="Emmanuel Thomas" userId="0534efac-6efc-4f66-a6a4-069aefeb2589" providerId="ADAL" clId="{E9441DFC-4D8F-48A1-982E-7743B9BBD8C3}" dt="2024-01-18T15:28:59.605" v="590" actId="1076"/>
          <ac:spMkLst>
            <pc:docMk/>
            <pc:sldMk cId="1612396311" sldId="607"/>
            <ac:spMk id="63" creationId="{F4EB896F-DFF5-CFA8-9F9F-F1AE663D7CB9}"/>
          </ac:spMkLst>
        </pc:spChg>
        <pc:spChg chg="add mod">
          <ac:chgData name="Emmanuel Thomas" userId="0534efac-6efc-4f66-a6a4-069aefeb2589" providerId="ADAL" clId="{E9441DFC-4D8F-48A1-982E-7743B9BBD8C3}" dt="2024-01-18T15:53:56.530" v="1231" actId="6549"/>
          <ac:spMkLst>
            <pc:docMk/>
            <pc:sldMk cId="1612396311" sldId="607"/>
            <ac:spMk id="73" creationId="{E55E24E9-1411-0BEB-E785-7051944638D9}"/>
          </ac:spMkLst>
        </pc:spChg>
        <pc:picChg chg="add mod">
          <ac:chgData name="Emmanuel Thomas" userId="0534efac-6efc-4f66-a6a4-069aefeb2589" providerId="ADAL" clId="{E9441DFC-4D8F-48A1-982E-7743B9BBD8C3}" dt="2024-01-18T15:28:59.605" v="590" actId="1076"/>
          <ac:picMkLst>
            <pc:docMk/>
            <pc:sldMk cId="1612396311" sldId="607"/>
            <ac:picMk id="6" creationId="{AADBB11D-D43A-8962-29D9-0E6E8512D339}"/>
          </ac:picMkLst>
        </pc:picChg>
        <pc:picChg chg="add mod">
          <ac:chgData name="Emmanuel Thomas" userId="0534efac-6efc-4f66-a6a4-069aefeb2589" providerId="ADAL" clId="{E9441DFC-4D8F-48A1-982E-7743B9BBD8C3}" dt="2024-01-18T15:28:59.605" v="590" actId="1076"/>
          <ac:picMkLst>
            <pc:docMk/>
            <pc:sldMk cId="1612396311" sldId="607"/>
            <ac:picMk id="8" creationId="{4B83B3D5-B52F-1960-72F9-7C3B94AAB3F6}"/>
          </ac:picMkLst>
        </pc:picChg>
        <pc:picChg chg="add mod">
          <ac:chgData name="Emmanuel Thomas" userId="0534efac-6efc-4f66-a6a4-069aefeb2589" providerId="ADAL" clId="{E9441DFC-4D8F-48A1-982E-7743B9BBD8C3}" dt="2024-01-18T15:28:59.605" v="590" actId="1076"/>
          <ac:picMkLst>
            <pc:docMk/>
            <pc:sldMk cId="1612396311" sldId="607"/>
            <ac:picMk id="66" creationId="{959FCA0C-8962-2DAE-5E99-55BE634FD21E}"/>
          </ac:picMkLst>
        </pc:picChg>
        <pc:picChg chg="add mod">
          <ac:chgData name="Emmanuel Thomas" userId="0534efac-6efc-4f66-a6a4-069aefeb2589" providerId="ADAL" clId="{E9441DFC-4D8F-48A1-982E-7743B9BBD8C3}" dt="2024-01-18T15:28:59.605" v="590" actId="1076"/>
          <ac:picMkLst>
            <pc:docMk/>
            <pc:sldMk cId="1612396311" sldId="607"/>
            <ac:picMk id="67" creationId="{CBD9C28F-7EF4-AF26-4D1B-DC8374F8A6C9}"/>
          </ac:picMkLst>
        </pc:picChg>
        <pc:picChg chg="add mod">
          <ac:chgData name="Emmanuel Thomas" userId="0534efac-6efc-4f66-a6a4-069aefeb2589" providerId="ADAL" clId="{E9441DFC-4D8F-48A1-982E-7743B9BBD8C3}" dt="2024-01-18T15:28:59.605" v="590" actId="1076"/>
          <ac:picMkLst>
            <pc:docMk/>
            <pc:sldMk cId="1612396311" sldId="607"/>
            <ac:picMk id="70" creationId="{251B17FB-0D02-9B3B-9D24-2A1863C48D52}"/>
          </ac:picMkLst>
        </pc:picChg>
        <pc:cxnChg chg="add mo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10" creationId="{6759A9EB-A566-83B0-83F6-5E4400D75763}"/>
          </ac:cxnSpMkLst>
        </pc:cxnChg>
        <pc:cxnChg chg="add mod">
          <ac:chgData name="Emmanuel Thomas" userId="0534efac-6efc-4f66-a6a4-069aefeb2589" providerId="ADAL" clId="{E9441DFC-4D8F-48A1-982E-7743B9BBD8C3}" dt="2024-01-18T21:03:10.241" v="3081" actId="14100"/>
          <ac:cxnSpMkLst>
            <pc:docMk/>
            <pc:sldMk cId="1612396311" sldId="607"/>
            <ac:cxnSpMk id="19" creationId="{0CD9C605-2111-F65C-87D8-88F3CA5550E2}"/>
          </ac:cxnSpMkLst>
        </pc:cxnChg>
        <pc:cxnChg chg="add mo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25" creationId="{C482246F-BB37-973D-3ADD-265A54019E5A}"/>
          </ac:cxnSpMkLst>
        </pc:cxnChg>
        <pc:cxnChg chg="add mo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32" creationId="{36CE78CA-F71B-92B7-C097-984A51E6A53B}"/>
          </ac:cxnSpMkLst>
        </pc:cxnChg>
        <pc:cxnChg chg="add mo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39" creationId="{DF681DA4-965B-C932-504F-7E11642FD678}"/>
          </ac:cxnSpMkLst>
        </pc:cxnChg>
        <pc:cxnChg chg="add mo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50" creationId="{CFBB3AFC-79D8-027B-FF39-B5FC1EBED09E}"/>
          </ac:cxnSpMkLst>
        </pc:cxnChg>
        <pc:cxnChg chg="add mod or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52" creationId="{890F9E67-B9EE-6DB0-5966-24790EF72930}"/>
          </ac:cxnSpMkLst>
        </pc:cxnChg>
        <pc:cxnChg chg="add mo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54" creationId="{0C87C525-EBDA-AB8E-C327-2086E9BD7495}"/>
          </ac:cxnSpMkLst>
        </pc:cxnChg>
        <pc:cxnChg chg="add mod or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57" creationId="{7BA5160A-8F31-83DB-D102-795AEE0950D7}"/>
          </ac:cxnSpMkLst>
        </pc:cxnChg>
        <pc:cxnChg chg="add mo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68" creationId="{9B10CCD4-1017-90E1-BD68-CE82AA4EC2F1}"/>
          </ac:cxnSpMkLst>
        </pc:cxnChg>
        <pc:cxnChg chg="add mod">
          <ac:chgData name="Emmanuel Thomas" userId="0534efac-6efc-4f66-a6a4-069aefeb2589" providerId="ADAL" clId="{E9441DFC-4D8F-48A1-982E-7743B9BBD8C3}" dt="2024-01-18T15:28:59.605" v="590" actId="1076"/>
          <ac:cxnSpMkLst>
            <pc:docMk/>
            <pc:sldMk cId="1612396311" sldId="607"/>
            <ac:cxnSpMk id="72" creationId="{820FA868-AC6F-8B33-FDAE-18D9971FF989}"/>
          </ac:cxnSpMkLst>
        </pc:cxnChg>
        <pc:cxnChg chg="add mod">
          <ac:chgData name="Emmanuel Thomas" userId="0534efac-6efc-4f66-a6a4-069aefeb2589" providerId="ADAL" clId="{E9441DFC-4D8F-48A1-982E-7743B9BBD8C3}" dt="2024-01-18T19:36:46.727" v="2058" actId="14100"/>
          <ac:cxnSpMkLst>
            <pc:docMk/>
            <pc:sldMk cId="1612396311" sldId="607"/>
            <ac:cxnSpMk id="74" creationId="{945850E6-A4D4-9321-32E3-24AFDFDA5EBF}"/>
          </ac:cxnSpMkLst>
        </pc:cxnChg>
        <pc:cxnChg chg="add mod">
          <ac:chgData name="Emmanuel Thomas" userId="0534efac-6efc-4f66-a6a4-069aefeb2589" providerId="ADAL" clId="{E9441DFC-4D8F-48A1-982E-7743B9BBD8C3}" dt="2024-01-18T19:36:53.082" v="2061" actId="14100"/>
          <ac:cxnSpMkLst>
            <pc:docMk/>
            <pc:sldMk cId="1612396311" sldId="607"/>
            <ac:cxnSpMk id="77" creationId="{14FE9EE5-6EDB-2709-680D-5C7933F27FE4}"/>
          </ac:cxnSpMkLst>
        </pc:cxnChg>
      </pc:sldChg>
      <pc:sldChg chg="addSp delSp modSp add mod ord">
        <pc:chgData name="Emmanuel Thomas" userId="0534efac-6efc-4f66-a6a4-069aefeb2589" providerId="ADAL" clId="{E9441DFC-4D8F-48A1-982E-7743B9BBD8C3}" dt="2024-01-18T22:28:57.400" v="3703" actId="20577"/>
        <pc:sldMkLst>
          <pc:docMk/>
          <pc:sldMk cId="1901930448" sldId="608"/>
        </pc:sldMkLst>
        <pc:spChg chg="mod">
          <ac:chgData name="Emmanuel Thomas" userId="0534efac-6efc-4f66-a6a4-069aefeb2589" providerId="ADAL" clId="{E9441DFC-4D8F-48A1-982E-7743B9BBD8C3}" dt="2024-01-18T22:28:57.400" v="3703" actId="20577"/>
          <ac:spMkLst>
            <pc:docMk/>
            <pc:sldMk cId="1901930448" sldId="608"/>
            <ac:spMk id="2" creationId="{C6227E5B-F9A0-A1DA-D850-5697280A84FE}"/>
          </ac:spMkLst>
        </pc:spChg>
        <pc:spChg chg="add mod">
          <ac:chgData name="Emmanuel Thomas" userId="0534efac-6efc-4f66-a6a4-069aefeb2589" providerId="ADAL" clId="{E9441DFC-4D8F-48A1-982E-7743B9BBD8C3}" dt="2024-01-18T16:03:06.185" v="1463" actId="1076"/>
          <ac:spMkLst>
            <pc:docMk/>
            <pc:sldMk cId="1901930448" sldId="608"/>
            <ac:spMk id="3" creationId="{A58EB888-E834-C2A5-005C-F7D52CA78880}"/>
          </ac:spMkLst>
        </pc:spChg>
        <pc:spChg chg="mod">
          <ac:chgData name="Emmanuel Thomas" userId="0534efac-6efc-4f66-a6a4-069aefeb2589" providerId="ADAL" clId="{E9441DFC-4D8F-48A1-982E-7743B9BBD8C3}" dt="2024-01-18T16:02:59.148" v="1462" actId="1076"/>
          <ac:spMkLst>
            <pc:docMk/>
            <pc:sldMk cId="1901930448" sldId="608"/>
            <ac:spMk id="4" creationId="{AAAC26A7-2B61-96FB-2AE9-7D3CCEB966A3}"/>
          </ac:spMkLst>
        </pc:spChg>
        <pc:spChg chg="add mod">
          <ac:chgData name="Emmanuel Thomas" userId="0534efac-6efc-4f66-a6a4-069aefeb2589" providerId="ADAL" clId="{E9441DFC-4D8F-48A1-982E-7743B9BBD8C3}" dt="2024-01-18T16:03:06.185" v="1463" actId="1076"/>
          <ac:spMkLst>
            <pc:docMk/>
            <pc:sldMk cId="1901930448" sldId="608"/>
            <ac:spMk id="5" creationId="{4498713A-6BAE-A7EB-52A8-866667C25963}"/>
          </ac:spMkLst>
        </pc:spChg>
        <pc:spChg chg="add mod">
          <ac:chgData name="Emmanuel Thomas" userId="0534efac-6efc-4f66-a6a4-069aefeb2589" providerId="ADAL" clId="{E9441DFC-4D8F-48A1-982E-7743B9BBD8C3}" dt="2024-01-18T16:03:06.185" v="1463" actId="1076"/>
          <ac:spMkLst>
            <pc:docMk/>
            <pc:sldMk cId="1901930448" sldId="608"/>
            <ac:spMk id="7" creationId="{AB07E237-5C1F-C9DB-3B3F-6284E704C75C}"/>
          </ac:spMkLst>
        </pc:spChg>
        <pc:spChg chg="mod">
          <ac:chgData name="Emmanuel Thomas" userId="0534efac-6efc-4f66-a6a4-069aefeb2589" providerId="ADAL" clId="{E9441DFC-4D8F-48A1-982E-7743B9BBD8C3}" dt="2024-01-18T15:36:11.529" v="742" actId="1076"/>
          <ac:spMkLst>
            <pc:docMk/>
            <pc:sldMk cId="1901930448" sldId="608"/>
            <ac:spMk id="12" creationId="{8D557B01-097F-3143-99DA-BDCE9F4617A2}"/>
          </ac:spMkLst>
        </pc:spChg>
        <pc:spChg chg="mod">
          <ac:chgData name="Emmanuel Thomas" userId="0534efac-6efc-4f66-a6a4-069aefeb2589" providerId="ADAL" clId="{E9441DFC-4D8F-48A1-982E-7743B9BBD8C3}" dt="2024-01-18T15:36:11.529" v="742" actId="1076"/>
          <ac:spMkLst>
            <pc:docMk/>
            <pc:sldMk cId="1901930448" sldId="608"/>
            <ac:spMk id="13" creationId="{D043C105-0C01-7BFB-BA2E-B47B899FF5C3}"/>
          </ac:spMkLst>
        </pc:spChg>
        <pc:spChg chg="del mod">
          <ac:chgData name="Emmanuel Thomas" userId="0534efac-6efc-4f66-a6a4-069aefeb2589" providerId="ADAL" clId="{E9441DFC-4D8F-48A1-982E-7743B9BBD8C3}" dt="2024-01-18T15:55:42.968" v="1256" actId="478"/>
          <ac:spMkLst>
            <pc:docMk/>
            <pc:sldMk cId="1901930448" sldId="608"/>
            <ac:spMk id="14" creationId="{59BCA051-7E0B-8400-C758-E3E0165B7AA5}"/>
          </ac:spMkLst>
        </pc:spChg>
        <pc:spChg chg="mod">
          <ac:chgData name="Emmanuel Thomas" userId="0534efac-6efc-4f66-a6a4-069aefeb2589" providerId="ADAL" clId="{E9441DFC-4D8F-48A1-982E-7743B9BBD8C3}" dt="2024-01-18T16:03:06.185" v="1463" actId="1076"/>
          <ac:spMkLst>
            <pc:docMk/>
            <pc:sldMk cId="1901930448" sldId="608"/>
            <ac:spMk id="15" creationId="{2166A751-D1A8-CF1B-C2A3-F2F93C7FB125}"/>
          </ac:spMkLst>
        </pc:spChg>
        <pc:spChg chg="del mod">
          <ac:chgData name="Emmanuel Thomas" userId="0534efac-6efc-4f66-a6a4-069aefeb2589" providerId="ADAL" clId="{E9441DFC-4D8F-48A1-982E-7743B9BBD8C3}" dt="2024-01-18T15:32:44.429" v="679" actId="478"/>
          <ac:spMkLst>
            <pc:docMk/>
            <pc:sldMk cId="1901930448" sldId="608"/>
            <ac:spMk id="16" creationId="{4E71AC2A-C6E1-57D3-BCC5-9497F7785AA3}"/>
          </ac:spMkLst>
        </pc:spChg>
        <pc:spChg chg="del">
          <ac:chgData name="Emmanuel Thomas" userId="0534efac-6efc-4f66-a6a4-069aefeb2589" providerId="ADAL" clId="{E9441DFC-4D8F-48A1-982E-7743B9BBD8C3}" dt="2024-01-18T15:31:17.394" v="659" actId="478"/>
          <ac:spMkLst>
            <pc:docMk/>
            <pc:sldMk cId="1901930448" sldId="608"/>
            <ac:spMk id="17" creationId="{A3E59C52-776E-843D-1305-B811892436C3}"/>
          </ac:spMkLst>
        </pc:spChg>
        <pc:spChg chg="add mod">
          <ac:chgData name="Emmanuel Thomas" userId="0534efac-6efc-4f66-a6a4-069aefeb2589" providerId="ADAL" clId="{E9441DFC-4D8F-48A1-982E-7743B9BBD8C3}" dt="2024-01-18T16:03:06.185" v="1463" actId="1076"/>
          <ac:spMkLst>
            <pc:docMk/>
            <pc:sldMk cId="1901930448" sldId="608"/>
            <ac:spMk id="18" creationId="{7862F550-F36F-8C23-C4BE-76997C1C0C8B}"/>
          </ac:spMkLst>
        </pc:spChg>
        <pc:spChg chg="add mod">
          <ac:chgData name="Emmanuel Thomas" userId="0534efac-6efc-4f66-a6a4-069aefeb2589" providerId="ADAL" clId="{E9441DFC-4D8F-48A1-982E-7743B9BBD8C3}" dt="2024-01-18T16:03:06.185" v="1463" actId="1076"/>
          <ac:spMkLst>
            <pc:docMk/>
            <pc:sldMk cId="1901930448" sldId="608"/>
            <ac:spMk id="20" creationId="{A89C456A-B6DC-1951-9E4F-087298E5FA21}"/>
          </ac:spMkLst>
        </pc:spChg>
        <pc:spChg chg="add mod ord">
          <ac:chgData name="Emmanuel Thomas" userId="0534efac-6efc-4f66-a6a4-069aefeb2589" providerId="ADAL" clId="{E9441DFC-4D8F-48A1-982E-7743B9BBD8C3}" dt="2024-01-18T16:03:09.430" v="1464" actId="14100"/>
          <ac:spMkLst>
            <pc:docMk/>
            <pc:sldMk cId="1901930448" sldId="608"/>
            <ac:spMk id="21" creationId="{A7930146-2EA1-B3E4-CFA7-C33DDBB95957}"/>
          </ac:spMkLst>
        </pc:spChg>
        <pc:spChg chg="add mod">
          <ac:chgData name="Emmanuel Thomas" userId="0534efac-6efc-4f66-a6a4-069aefeb2589" providerId="ADAL" clId="{E9441DFC-4D8F-48A1-982E-7743B9BBD8C3}" dt="2024-01-18T15:59:55.597" v="1408" actId="20577"/>
          <ac:spMkLst>
            <pc:docMk/>
            <pc:sldMk cId="1901930448" sldId="608"/>
            <ac:spMk id="22" creationId="{92E6FA16-3603-26DA-A0CD-EA7562F881B3}"/>
          </ac:spMkLst>
        </pc:spChg>
        <pc:spChg chg="add mod">
          <ac:chgData name="Emmanuel Thomas" userId="0534efac-6efc-4f66-a6a4-069aefeb2589" providerId="ADAL" clId="{E9441DFC-4D8F-48A1-982E-7743B9BBD8C3}" dt="2024-01-18T16:03:31.299" v="1476" actId="1076"/>
          <ac:spMkLst>
            <pc:docMk/>
            <pc:sldMk cId="1901930448" sldId="608"/>
            <ac:spMk id="23" creationId="{D733B8A6-10A3-288D-CC7E-4672A2198238}"/>
          </ac:spMkLst>
        </pc:spChg>
        <pc:spChg chg="del mod">
          <ac:chgData name="Emmanuel Thomas" userId="0534efac-6efc-4f66-a6a4-069aefeb2589" providerId="ADAL" clId="{E9441DFC-4D8F-48A1-982E-7743B9BBD8C3}" dt="2024-01-18T15:32:39.265" v="677" actId="478"/>
          <ac:spMkLst>
            <pc:docMk/>
            <pc:sldMk cId="1901930448" sldId="608"/>
            <ac:spMk id="24" creationId="{6EADACA1-7DC9-1552-7B90-47CE4500CFC5}"/>
          </ac:spMkLst>
        </pc:spChg>
        <pc:spChg chg="add mod">
          <ac:chgData name="Emmanuel Thomas" userId="0534efac-6efc-4f66-a6a4-069aefeb2589" providerId="ADAL" clId="{E9441DFC-4D8F-48A1-982E-7743B9BBD8C3}" dt="2024-01-18T19:36:37.908" v="2055" actId="1076"/>
          <ac:spMkLst>
            <pc:docMk/>
            <pc:sldMk cId="1901930448" sldId="608"/>
            <ac:spMk id="26" creationId="{CC851E7D-F4BC-AE86-D48B-4491C0EBE43F}"/>
          </ac:spMkLst>
        </pc:spChg>
        <pc:spChg chg="mod">
          <ac:chgData name="Emmanuel Thomas" userId="0534efac-6efc-4f66-a6a4-069aefeb2589" providerId="ADAL" clId="{E9441DFC-4D8F-48A1-982E-7743B9BBD8C3}" dt="2024-01-18T15:36:11.529" v="742" actId="1076"/>
          <ac:spMkLst>
            <pc:docMk/>
            <pc:sldMk cId="1901930448" sldId="608"/>
            <ac:spMk id="30" creationId="{A281E403-8142-831F-39C0-67B94B20DEF6}"/>
          </ac:spMkLst>
        </pc:spChg>
        <pc:spChg chg="mod">
          <ac:chgData name="Emmanuel Thomas" userId="0534efac-6efc-4f66-a6a4-069aefeb2589" providerId="ADAL" clId="{E9441DFC-4D8F-48A1-982E-7743B9BBD8C3}" dt="2024-01-18T15:36:11.529" v="742" actId="1076"/>
          <ac:spMkLst>
            <pc:docMk/>
            <pc:sldMk cId="1901930448" sldId="608"/>
            <ac:spMk id="31" creationId="{BE02308F-0CB9-08DF-8037-16166BB8CCF2}"/>
          </ac:spMkLst>
        </pc:spChg>
        <pc:spChg chg="del">
          <ac:chgData name="Emmanuel Thomas" userId="0534efac-6efc-4f66-a6a4-069aefeb2589" providerId="ADAL" clId="{E9441DFC-4D8F-48A1-982E-7743B9BBD8C3}" dt="2024-01-18T15:31:21.173" v="661" actId="478"/>
          <ac:spMkLst>
            <pc:docMk/>
            <pc:sldMk cId="1901930448" sldId="608"/>
            <ac:spMk id="36" creationId="{76060E96-A861-FB93-6360-AFD92751775A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44" creationId="{79D27C66-C41C-8CDE-A181-BFF44D97076B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45" creationId="{7211A455-44D5-37E3-E7B8-B7BEE47BD870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46" creationId="{70553550-E344-62D6-C6B5-72EA3096DCBC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47" creationId="{B9B5CF01-2E2C-40F8-EDFD-0C7B77A61569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48" creationId="{DC85A03E-96C8-3F52-A4AD-7CCC58BC2F90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49" creationId="{93F16405-57B4-BABA-36BA-CE4C36E0B3BA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51" creationId="{C8B07A7C-A465-B7F3-0C23-A2B349A5E873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53" creationId="{54B047BB-D5C3-EA15-B8A4-D303C6A93820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55" creationId="{0572BFD0-E8F5-F83B-7D01-66B370F0D2BA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56" creationId="{251E9258-383A-3751-4096-D62AC7C579C5}"/>
          </ac:spMkLst>
        </pc:spChg>
        <pc:spChg chg="del mod">
          <ac:chgData name="Emmanuel Thomas" userId="0534efac-6efc-4f66-a6a4-069aefeb2589" providerId="ADAL" clId="{E9441DFC-4D8F-48A1-982E-7743B9BBD8C3}" dt="2024-01-18T15:48:53.850" v="1073" actId="478"/>
          <ac:spMkLst>
            <pc:docMk/>
            <pc:sldMk cId="1901930448" sldId="608"/>
            <ac:spMk id="58" creationId="{4E994DB4-A978-712B-17D5-BB0C186A1D7E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59" creationId="{FED4F206-DDD0-E106-D219-FC3EB26E5215}"/>
          </ac:spMkLst>
        </pc:spChg>
        <pc:spChg chg="del">
          <ac:chgData name="Emmanuel Thomas" userId="0534efac-6efc-4f66-a6a4-069aefeb2589" providerId="ADAL" clId="{E9441DFC-4D8F-48A1-982E-7743B9BBD8C3}" dt="2024-01-18T15:31:09.469" v="658" actId="478"/>
          <ac:spMkLst>
            <pc:docMk/>
            <pc:sldMk cId="1901930448" sldId="608"/>
            <ac:spMk id="61" creationId="{B0F01CC9-0831-3960-3FC2-0A41C93DFFF2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63" creationId="{F4EB896F-DFF5-CFA8-9F9F-F1AE663D7CB9}"/>
          </ac:spMkLst>
        </pc:spChg>
        <pc:spChg chg="del">
          <ac:chgData name="Emmanuel Thomas" userId="0534efac-6efc-4f66-a6a4-069aefeb2589" providerId="ADAL" clId="{E9441DFC-4D8F-48A1-982E-7743B9BBD8C3}" dt="2024-01-18T15:31:07.955" v="657" actId="478"/>
          <ac:spMkLst>
            <pc:docMk/>
            <pc:sldMk cId="1901930448" sldId="608"/>
            <ac:spMk id="73" creationId="{E55E24E9-1411-0BEB-E785-7051944638D9}"/>
          </ac:spMkLst>
        </pc:spChg>
        <pc:picChg chg="mod">
          <ac:chgData name="Emmanuel Thomas" userId="0534efac-6efc-4f66-a6a4-069aefeb2589" providerId="ADAL" clId="{E9441DFC-4D8F-48A1-982E-7743B9BBD8C3}" dt="2024-01-18T15:36:17.047" v="743" actId="1076"/>
          <ac:picMkLst>
            <pc:docMk/>
            <pc:sldMk cId="1901930448" sldId="608"/>
            <ac:picMk id="6" creationId="{AADBB11D-D43A-8962-29D9-0E6E8512D339}"/>
          </ac:picMkLst>
        </pc:picChg>
        <pc:picChg chg="mod">
          <ac:chgData name="Emmanuel Thomas" userId="0534efac-6efc-4f66-a6a4-069aefeb2589" providerId="ADAL" clId="{E9441DFC-4D8F-48A1-982E-7743B9BBD8C3}" dt="2024-01-18T15:36:17.047" v="743" actId="1076"/>
          <ac:picMkLst>
            <pc:docMk/>
            <pc:sldMk cId="1901930448" sldId="608"/>
            <ac:picMk id="8" creationId="{4B83B3D5-B52F-1960-72F9-7C3B94AAB3F6}"/>
          </ac:picMkLst>
        </pc:picChg>
        <pc:picChg chg="del">
          <ac:chgData name="Emmanuel Thomas" userId="0534efac-6efc-4f66-a6a4-069aefeb2589" providerId="ADAL" clId="{E9441DFC-4D8F-48A1-982E-7743B9BBD8C3}" dt="2024-01-18T15:31:07.955" v="657" actId="478"/>
          <ac:picMkLst>
            <pc:docMk/>
            <pc:sldMk cId="1901930448" sldId="608"/>
            <ac:picMk id="66" creationId="{959FCA0C-8962-2DAE-5E99-55BE634FD21E}"/>
          </ac:picMkLst>
        </pc:picChg>
        <pc:picChg chg="del">
          <ac:chgData name="Emmanuel Thomas" userId="0534efac-6efc-4f66-a6a4-069aefeb2589" providerId="ADAL" clId="{E9441DFC-4D8F-48A1-982E-7743B9BBD8C3}" dt="2024-01-18T15:31:07.955" v="657" actId="478"/>
          <ac:picMkLst>
            <pc:docMk/>
            <pc:sldMk cId="1901930448" sldId="608"/>
            <ac:picMk id="67" creationId="{CBD9C28F-7EF4-AF26-4D1B-DC8374F8A6C9}"/>
          </ac:picMkLst>
        </pc:picChg>
        <pc:picChg chg="del">
          <ac:chgData name="Emmanuel Thomas" userId="0534efac-6efc-4f66-a6a4-069aefeb2589" providerId="ADAL" clId="{E9441DFC-4D8F-48A1-982E-7743B9BBD8C3}" dt="2024-01-18T15:31:07.955" v="657" actId="478"/>
          <ac:picMkLst>
            <pc:docMk/>
            <pc:sldMk cId="1901930448" sldId="608"/>
            <ac:picMk id="70" creationId="{251B17FB-0D02-9B3B-9D24-2A1863C48D52}"/>
          </ac:picMkLst>
        </pc:picChg>
        <pc:cxnChg chg="mod">
          <ac:chgData name="Emmanuel Thomas" userId="0534efac-6efc-4f66-a6a4-069aefeb2589" providerId="ADAL" clId="{E9441DFC-4D8F-48A1-982E-7743B9BBD8C3}" dt="2024-01-18T15:36:17.047" v="743" actId="1076"/>
          <ac:cxnSpMkLst>
            <pc:docMk/>
            <pc:sldMk cId="1901930448" sldId="608"/>
            <ac:cxnSpMk id="10" creationId="{6759A9EB-A566-83B0-83F6-5E4400D75763}"/>
          </ac:cxnSpMkLst>
        </pc:cxnChg>
        <pc:cxnChg chg="del mod">
          <ac:chgData name="Emmanuel Thomas" userId="0534efac-6efc-4f66-a6a4-069aefeb2589" providerId="ADAL" clId="{E9441DFC-4D8F-48A1-982E-7743B9BBD8C3}" dt="2024-01-18T15:32:06.817" v="673" actId="478"/>
          <ac:cxnSpMkLst>
            <pc:docMk/>
            <pc:sldMk cId="1901930448" sldId="608"/>
            <ac:cxnSpMk id="19" creationId="{0CD9C605-2111-F65C-87D8-88F3CA5550E2}"/>
          </ac:cxnSpMkLst>
        </pc:cxnChg>
        <pc:cxnChg chg="mod">
          <ac:chgData name="Emmanuel Thomas" userId="0534efac-6efc-4f66-a6a4-069aefeb2589" providerId="ADAL" clId="{E9441DFC-4D8F-48A1-982E-7743B9BBD8C3}" dt="2024-01-18T16:03:06.185" v="1463" actId="1076"/>
          <ac:cxnSpMkLst>
            <pc:docMk/>
            <pc:sldMk cId="1901930448" sldId="608"/>
            <ac:cxnSpMk id="25" creationId="{C482246F-BB37-973D-3ADD-265A54019E5A}"/>
          </ac:cxnSpMkLst>
        </pc:cxnChg>
        <pc:cxnChg chg="add mod">
          <ac:chgData name="Emmanuel Thomas" userId="0534efac-6efc-4f66-a6a4-069aefeb2589" providerId="ADAL" clId="{E9441DFC-4D8F-48A1-982E-7743B9BBD8C3}" dt="2024-01-18T19:36:37.908" v="2055" actId="1076"/>
          <ac:cxnSpMkLst>
            <pc:docMk/>
            <pc:sldMk cId="1901930448" sldId="608"/>
            <ac:cxnSpMk id="28" creationId="{8FFBFB73-8FDF-3392-77CF-2D7929E5B7AD}"/>
          </ac:cxnSpMkLst>
        </pc:cxnChg>
        <pc:cxnChg chg="mod">
          <ac:chgData name="Emmanuel Thomas" userId="0534efac-6efc-4f66-a6a4-069aefeb2589" providerId="ADAL" clId="{E9441DFC-4D8F-48A1-982E-7743B9BBD8C3}" dt="2024-01-18T15:36:11.529" v="742" actId="1076"/>
          <ac:cxnSpMkLst>
            <pc:docMk/>
            <pc:sldMk cId="1901930448" sldId="608"/>
            <ac:cxnSpMk id="32" creationId="{36CE78CA-F71B-92B7-C097-984A51E6A53B}"/>
          </ac:cxnSpMkLst>
        </pc:cxnChg>
        <pc:cxnChg chg="add mod">
          <ac:chgData name="Emmanuel Thomas" userId="0534efac-6efc-4f66-a6a4-069aefeb2589" providerId="ADAL" clId="{E9441DFC-4D8F-48A1-982E-7743B9BBD8C3}" dt="2024-01-18T16:03:31.299" v="1476" actId="1076"/>
          <ac:cxnSpMkLst>
            <pc:docMk/>
            <pc:sldMk cId="1901930448" sldId="608"/>
            <ac:cxnSpMk id="37" creationId="{D89C7ABE-11C6-4145-3AE4-C10CA9A2186D}"/>
          </ac:cxnSpMkLst>
        </pc:cxnChg>
        <pc:cxnChg chg="del mod">
          <ac:chgData name="Emmanuel Thomas" userId="0534efac-6efc-4f66-a6a4-069aefeb2589" providerId="ADAL" clId="{E9441DFC-4D8F-48A1-982E-7743B9BBD8C3}" dt="2024-01-18T15:31:19.794" v="660" actId="478"/>
          <ac:cxnSpMkLst>
            <pc:docMk/>
            <pc:sldMk cId="1901930448" sldId="608"/>
            <ac:cxnSpMk id="39" creationId="{DF681DA4-965B-C932-504F-7E11642FD678}"/>
          </ac:cxnSpMkLst>
        </pc:cxnChg>
        <pc:cxnChg chg="add mod">
          <ac:chgData name="Emmanuel Thomas" userId="0534efac-6efc-4f66-a6a4-069aefeb2589" providerId="ADAL" clId="{E9441DFC-4D8F-48A1-982E-7743B9BBD8C3}" dt="2024-01-18T19:36:37.908" v="2055" actId="1076"/>
          <ac:cxnSpMkLst>
            <pc:docMk/>
            <pc:sldMk cId="1901930448" sldId="608"/>
            <ac:cxnSpMk id="43" creationId="{29571FCD-8529-9121-E478-768DF20E76D4}"/>
          </ac:cxnSpMkLst>
        </pc:cxnChg>
        <pc:cxnChg chg="del mod">
          <ac:chgData name="Emmanuel Thomas" userId="0534efac-6efc-4f66-a6a4-069aefeb2589" providerId="ADAL" clId="{E9441DFC-4D8F-48A1-982E-7743B9BBD8C3}" dt="2024-01-18T15:31:07.955" v="657" actId="478"/>
          <ac:cxnSpMkLst>
            <pc:docMk/>
            <pc:sldMk cId="1901930448" sldId="608"/>
            <ac:cxnSpMk id="50" creationId="{CFBB3AFC-79D8-027B-FF39-B5FC1EBED09E}"/>
          </ac:cxnSpMkLst>
        </pc:cxnChg>
        <pc:cxnChg chg="del mod">
          <ac:chgData name="Emmanuel Thomas" userId="0534efac-6efc-4f66-a6a4-069aefeb2589" providerId="ADAL" clId="{E9441DFC-4D8F-48A1-982E-7743B9BBD8C3}" dt="2024-01-18T15:31:07.955" v="657" actId="478"/>
          <ac:cxnSpMkLst>
            <pc:docMk/>
            <pc:sldMk cId="1901930448" sldId="608"/>
            <ac:cxnSpMk id="52" creationId="{890F9E67-B9EE-6DB0-5966-24790EF72930}"/>
          </ac:cxnSpMkLst>
        </pc:cxnChg>
        <pc:cxnChg chg="del mod">
          <ac:chgData name="Emmanuel Thomas" userId="0534efac-6efc-4f66-a6a4-069aefeb2589" providerId="ADAL" clId="{E9441DFC-4D8F-48A1-982E-7743B9BBD8C3}" dt="2024-01-18T15:31:07.955" v="657" actId="478"/>
          <ac:cxnSpMkLst>
            <pc:docMk/>
            <pc:sldMk cId="1901930448" sldId="608"/>
            <ac:cxnSpMk id="54" creationId="{0C87C525-EBDA-AB8E-C327-2086E9BD7495}"/>
          </ac:cxnSpMkLst>
        </pc:cxnChg>
        <pc:cxnChg chg="del mod">
          <ac:chgData name="Emmanuel Thomas" userId="0534efac-6efc-4f66-a6a4-069aefeb2589" providerId="ADAL" clId="{E9441DFC-4D8F-48A1-982E-7743B9BBD8C3}" dt="2024-01-18T15:31:07.955" v="657" actId="478"/>
          <ac:cxnSpMkLst>
            <pc:docMk/>
            <pc:sldMk cId="1901930448" sldId="608"/>
            <ac:cxnSpMk id="57" creationId="{7BA5160A-8F31-83DB-D102-795AEE0950D7}"/>
          </ac:cxnSpMkLst>
        </pc:cxnChg>
        <pc:cxnChg chg="del">
          <ac:chgData name="Emmanuel Thomas" userId="0534efac-6efc-4f66-a6a4-069aefeb2589" providerId="ADAL" clId="{E9441DFC-4D8F-48A1-982E-7743B9BBD8C3}" dt="2024-01-18T15:31:07.955" v="657" actId="478"/>
          <ac:cxnSpMkLst>
            <pc:docMk/>
            <pc:sldMk cId="1901930448" sldId="608"/>
            <ac:cxnSpMk id="68" creationId="{9B10CCD4-1017-90E1-BD68-CE82AA4EC2F1}"/>
          </ac:cxnSpMkLst>
        </pc:cxnChg>
        <pc:cxnChg chg="del">
          <ac:chgData name="Emmanuel Thomas" userId="0534efac-6efc-4f66-a6a4-069aefeb2589" providerId="ADAL" clId="{E9441DFC-4D8F-48A1-982E-7743B9BBD8C3}" dt="2024-01-18T15:31:07.955" v="657" actId="478"/>
          <ac:cxnSpMkLst>
            <pc:docMk/>
            <pc:sldMk cId="1901930448" sldId="608"/>
            <ac:cxnSpMk id="72" creationId="{820FA868-AC6F-8B33-FDAE-18D9971FF989}"/>
          </ac:cxnSpMkLst>
        </pc:cxnChg>
      </pc:sldChg>
      <pc:sldChg chg="addSp delSp modSp add mod">
        <pc:chgData name="Emmanuel Thomas" userId="0534efac-6efc-4f66-a6a4-069aefeb2589" providerId="ADAL" clId="{E9441DFC-4D8F-48A1-982E-7743B9BBD8C3}" dt="2024-01-18T22:27:28.074" v="3678" actId="404"/>
        <pc:sldMkLst>
          <pc:docMk/>
          <pc:sldMk cId="1568666926" sldId="609"/>
        </pc:sldMkLst>
        <pc:spChg chg="mod">
          <ac:chgData name="Emmanuel Thomas" userId="0534efac-6efc-4f66-a6a4-069aefeb2589" providerId="ADAL" clId="{E9441DFC-4D8F-48A1-982E-7743B9BBD8C3}" dt="2024-01-18T22:27:28.074" v="3678" actId="404"/>
          <ac:spMkLst>
            <pc:docMk/>
            <pc:sldMk cId="1568666926" sldId="609"/>
            <ac:spMk id="2" creationId="{C6227E5B-F9A0-A1DA-D850-5697280A84FE}"/>
          </ac:spMkLst>
        </pc:spChg>
        <pc:spChg chg="mod">
          <ac:chgData name="Emmanuel Thomas" userId="0534efac-6efc-4f66-a6a4-069aefeb2589" providerId="ADAL" clId="{E9441DFC-4D8F-48A1-982E-7743B9BBD8C3}" dt="2024-01-18T15:48:34.855" v="1072" actId="1076"/>
          <ac:spMkLst>
            <pc:docMk/>
            <pc:sldMk cId="1568666926" sldId="609"/>
            <ac:spMk id="3" creationId="{A58EB888-E834-C2A5-005C-F7D52CA78880}"/>
          </ac:spMkLst>
        </pc:spChg>
        <pc:spChg chg="mod">
          <ac:chgData name="Emmanuel Thomas" userId="0534efac-6efc-4f66-a6a4-069aefeb2589" providerId="ADAL" clId="{E9441DFC-4D8F-48A1-982E-7743B9BBD8C3}" dt="2024-01-18T15:48:34.855" v="1072" actId="1076"/>
          <ac:spMkLst>
            <pc:docMk/>
            <pc:sldMk cId="1568666926" sldId="609"/>
            <ac:spMk id="5" creationId="{4498713A-6BAE-A7EB-52A8-866667C25963}"/>
          </ac:spMkLst>
        </pc:spChg>
        <pc:spChg chg="mod">
          <ac:chgData name="Emmanuel Thomas" userId="0534efac-6efc-4f66-a6a4-069aefeb2589" providerId="ADAL" clId="{E9441DFC-4D8F-48A1-982E-7743B9BBD8C3}" dt="2024-01-18T15:48:34.855" v="1072" actId="1076"/>
          <ac:spMkLst>
            <pc:docMk/>
            <pc:sldMk cId="1568666926" sldId="609"/>
            <ac:spMk id="7" creationId="{AB07E237-5C1F-C9DB-3B3F-6284E704C75C}"/>
          </ac:spMkLst>
        </pc:spChg>
        <pc:spChg chg="mod">
          <ac:chgData name="Emmanuel Thomas" userId="0534efac-6efc-4f66-a6a4-069aefeb2589" providerId="ADAL" clId="{E9441DFC-4D8F-48A1-982E-7743B9BBD8C3}" dt="2024-01-18T15:48:19.271" v="1069" actId="1076"/>
          <ac:spMkLst>
            <pc:docMk/>
            <pc:sldMk cId="1568666926" sldId="609"/>
            <ac:spMk id="12" creationId="{8D557B01-097F-3143-99DA-BDCE9F4617A2}"/>
          </ac:spMkLst>
        </pc:spChg>
        <pc:spChg chg="mod">
          <ac:chgData name="Emmanuel Thomas" userId="0534efac-6efc-4f66-a6a4-069aefeb2589" providerId="ADAL" clId="{E9441DFC-4D8F-48A1-982E-7743B9BBD8C3}" dt="2024-01-18T15:48:19.271" v="1069" actId="1076"/>
          <ac:spMkLst>
            <pc:docMk/>
            <pc:sldMk cId="1568666926" sldId="609"/>
            <ac:spMk id="13" creationId="{D043C105-0C01-7BFB-BA2E-B47B899FF5C3}"/>
          </ac:spMkLst>
        </pc:spChg>
        <pc:spChg chg="mod">
          <ac:chgData name="Emmanuel Thomas" userId="0534efac-6efc-4f66-a6a4-069aefeb2589" providerId="ADAL" clId="{E9441DFC-4D8F-48A1-982E-7743B9BBD8C3}" dt="2024-01-18T15:56:34.991" v="1271" actId="403"/>
          <ac:spMkLst>
            <pc:docMk/>
            <pc:sldMk cId="1568666926" sldId="609"/>
            <ac:spMk id="14" creationId="{59BCA051-7E0B-8400-C758-E3E0165B7AA5}"/>
          </ac:spMkLst>
        </pc:spChg>
        <pc:spChg chg="mod">
          <ac:chgData name="Emmanuel Thomas" userId="0534efac-6efc-4f66-a6a4-069aefeb2589" providerId="ADAL" clId="{E9441DFC-4D8F-48A1-982E-7743B9BBD8C3}" dt="2024-01-18T15:48:34.855" v="1072" actId="1076"/>
          <ac:spMkLst>
            <pc:docMk/>
            <pc:sldMk cId="1568666926" sldId="609"/>
            <ac:spMk id="15" creationId="{2166A751-D1A8-CF1B-C2A3-F2F93C7FB125}"/>
          </ac:spMkLst>
        </pc:spChg>
        <pc:spChg chg="add mod ord">
          <ac:chgData name="Emmanuel Thomas" userId="0534efac-6efc-4f66-a6a4-069aefeb2589" providerId="ADAL" clId="{E9441DFC-4D8F-48A1-982E-7743B9BBD8C3}" dt="2024-01-18T21:03:47.753" v="3108" actId="20577"/>
          <ac:spMkLst>
            <pc:docMk/>
            <pc:sldMk cId="1568666926" sldId="609"/>
            <ac:spMk id="16" creationId="{46A6F9CA-B089-59D1-D15E-C4DFF8783004}"/>
          </ac:spMkLst>
        </pc:spChg>
        <pc:spChg chg="del">
          <ac:chgData name="Emmanuel Thomas" userId="0534efac-6efc-4f66-a6a4-069aefeb2589" providerId="ADAL" clId="{E9441DFC-4D8F-48A1-982E-7743B9BBD8C3}" dt="2024-01-18T15:47:59.218" v="1066" actId="478"/>
          <ac:spMkLst>
            <pc:docMk/>
            <pc:sldMk cId="1568666926" sldId="609"/>
            <ac:spMk id="18" creationId="{7862F550-F36F-8C23-C4BE-76997C1C0C8B}"/>
          </ac:spMkLst>
        </pc:spChg>
        <pc:spChg chg="del">
          <ac:chgData name="Emmanuel Thomas" userId="0534efac-6efc-4f66-a6a4-069aefeb2589" providerId="ADAL" clId="{E9441DFC-4D8F-48A1-982E-7743B9BBD8C3}" dt="2024-01-18T15:47:59.873" v="1067" actId="478"/>
          <ac:spMkLst>
            <pc:docMk/>
            <pc:sldMk cId="1568666926" sldId="609"/>
            <ac:spMk id="20" creationId="{A89C456A-B6DC-1951-9E4F-087298E5FA21}"/>
          </ac:spMkLst>
        </pc:spChg>
        <pc:spChg chg="add mod">
          <ac:chgData name="Emmanuel Thomas" userId="0534efac-6efc-4f66-a6a4-069aefeb2589" providerId="ADAL" clId="{E9441DFC-4D8F-48A1-982E-7743B9BBD8C3}" dt="2024-01-18T15:56:48.871" v="1275" actId="20577"/>
          <ac:spMkLst>
            <pc:docMk/>
            <pc:sldMk cId="1568666926" sldId="609"/>
            <ac:spMk id="24" creationId="{EC22B915-8D41-3D6C-A2A1-0F541A61A9CA}"/>
          </ac:spMkLst>
        </pc:spChg>
        <pc:spChg chg="add mod">
          <ac:chgData name="Emmanuel Thomas" userId="0534efac-6efc-4f66-a6a4-069aefeb2589" providerId="ADAL" clId="{E9441DFC-4D8F-48A1-982E-7743B9BBD8C3}" dt="2024-01-18T15:53:05.599" v="1230" actId="1076"/>
          <ac:spMkLst>
            <pc:docMk/>
            <pc:sldMk cId="1568666926" sldId="609"/>
            <ac:spMk id="26" creationId="{0A48F98C-7BF3-D1C4-E134-7C163D5AEE6B}"/>
          </ac:spMkLst>
        </pc:spChg>
        <pc:spChg chg="add del mod">
          <ac:chgData name="Emmanuel Thomas" userId="0534efac-6efc-4f66-a6a4-069aefeb2589" providerId="ADAL" clId="{E9441DFC-4D8F-48A1-982E-7743B9BBD8C3}" dt="2024-01-18T15:51:13.387" v="1170" actId="478"/>
          <ac:spMkLst>
            <pc:docMk/>
            <pc:sldMk cId="1568666926" sldId="609"/>
            <ac:spMk id="27" creationId="{3C26CEA5-2669-BA79-2488-0A5EF501053C}"/>
          </ac:spMkLst>
        </pc:spChg>
        <pc:spChg chg="add del mod">
          <ac:chgData name="Emmanuel Thomas" userId="0534efac-6efc-4f66-a6a4-069aefeb2589" providerId="ADAL" clId="{E9441DFC-4D8F-48A1-982E-7743B9BBD8C3}" dt="2024-01-18T15:51:13.387" v="1170" actId="478"/>
          <ac:spMkLst>
            <pc:docMk/>
            <pc:sldMk cId="1568666926" sldId="609"/>
            <ac:spMk id="28" creationId="{7F02BCD8-B0F9-08B5-5652-79C529319971}"/>
          </ac:spMkLst>
        </pc:spChg>
        <pc:spChg chg="add mod">
          <ac:chgData name="Emmanuel Thomas" userId="0534efac-6efc-4f66-a6a4-069aefeb2589" providerId="ADAL" clId="{E9441DFC-4D8F-48A1-982E-7743B9BBD8C3}" dt="2024-01-18T15:53:05.599" v="1230" actId="1076"/>
          <ac:spMkLst>
            <pc:docMk/>
            <pc:sldMk cId="1568666926" sldId="609"/>
            <ac:spMk id="29" creationId="{5A4B98BE-64AB-C492-3346-CC25F83A9C7C}"/>
          </ac:spMkLst>
        </pc:spChg>
        <pc:spChg chg="mod">
          <ac:chgData name="Emmanuel Thomas" userId="0534efac-6efc-4f66-a6a4-069aefeb2589" providerId="ADAL" clId="{E9441DFC-4D8F-48A1-982E-7743B9BBD8C3}" dt="2024-01-18T15:48:19.271" v="1069" actId="1076"/>
          <ac:spMkLst>
            <pc:docMk/>
            <pc:sldMk cId="1568666926" sldId="609"/>
            <ac:spMk id="30" creationId="{A281E403-8142-831F-39C0-67B94B20DEF6}"/>
          </ac:spMkLst>
        </pc:spChg>
        <pc:spChg chg="mod">
          <ac:chgData name="Emmanuel Thomas" userId="0534efac-6efc-4f66-a6a4-069aefeb2589" providerId="ADAL" clId="{E9441DFC-4D8F-48A1-982E-7743B9BBD8C3}" dt="2024-01-18T15:48:19.271" v="1069" actId="1076"/>
          <ac:spMkLst>
            <pc:docMk/>
            <pc:sldMk cId="1568666926" sldId="609"/>
            <ac:spMk id="31" creationId="{BE02308F-0CB9-08DF-8037-16166BB8CCF2}"/>
          </ac:spMkLst>
        </pc:spChg>
        <pc:spChg chg="add mod">
          <ac:chgData name="Emmanuel Thomas" userId="0534efac-6efc-4f66-a6a4-069aefeb2589" providerId="ADAL" clId="{E9441DFC-4D8F-48A1-982E-7743B9BBD8C3}" dt="2024-01-18T15:53:05.599" v="1230" actId="1076"/>
          <ac:spMkLst>
            <pc:docMk/>
            <pc:sldMk cId="1568666926" sldId="609"/>
            <ac:spMk id="33" creationId="{1FA44B1D-81FD-1791-D490-A98713B579D5}"/>
          </ac:spMkLst>
        </pc:spChg>
        <pc:spChg chg="add mod">
          <ac:chgData name="Emmanuel Thomas" userId="0534efac-6efc-4f66-a6a4-069aefeb2589" providerId="ADAL" clId="{E9441DFC-4D8F-48A1-982E-7743B9BBD8C3}" dt="2024-01-18T15:52:49.270" v="1229" actId="20577"/>
          <ac:spMkLst>
            <pc:docMk/>
            <pc:sldMk cId="1568666926" sldId="609"/>
            <ac:spMk id="38" creationId="{33179D88-876A-5481-31AF-D2FA6C28FCA0}"/>
          </ac:spMkLst>
        </pc:spChg>
        <pc:spChg chg="add mod">
          <ac:chgData name="Emmanuel Thomas" userId="0534efac-6efc-4f66-a6a4-069aefeb2589" providerId="ADAL" clId="{E9441DFC-4D8F-48A1-982E-7743B9BBD8C3}" dt="2024-01-18T19:37:37.993" v="2062" actId="1076"/>
          <ac:spMkLst>
            <pc:docMk/>
            <pc:sldMk cId="1568666926" sldId="609"/>
            <ac:spMk id="44" creationId="{7E42E41D-0645-7E83-6B8F-6AD071E698BC}"/>
          </ac:spMkLst>
        </pc:spChg>
        <pc:spChg chg="del mod">
          <ac:chgData name="Emmanuel Thomas" userId="0534efac-6efc-4f66-a6a4-069aefeb2589" providerId="ADAL" clId="{E9441DFC-4D8F-48A1-982E-7743B9BBD8C3}" dt="2024-01-18T15:49:06.675" v="1076" actId="478"/>
          <ac:spMkLst>
            <pc:docMk/>
            <pc:sldMk cId="1568666926" sldId="609"/>
            <ac:spMk id="58" creationId="{4E994DB4-A978-712B-17D5-BB0C186A1D7E}"/>
          </ac:spMkLst>
        </pc:spChg>
        <pc:graphicFrameChg chg="add mod">
          <ac:chgData name="Emmanuel Thomas" userId="0534efac-6efc-4f66-a6a4-069aefeb2589" providerId="ADAL" clId="{E9441DFC-4D8F-48A1-982E-7743B9BBD8C3}" dt="2024-01-18T15:57:30.626" v="1299"/>
          <ac:graphicFrameMkLst>
            <pc:docMk/>
            <pc:sldMk cId="1568666926" sldId="609"/>
            <ac:graphicFrameMk id="45" creationId="{8B4A7D27-DEBA-9726-3F2C-D1DA44C30876}"/>
          </ac:graphicFrameMkLst>
        </pc:graphicFrameChg>
        <pc:cxnChg chg="add mod">
          <ac:chgData name="Emmanuel Thomas" userId="0534efac-6efc-4f66-a6a4-069aefeb2589" providerId="ADAL" clId="{E9441DFC-4D8F-48A1-982E-7743B9BBD8C3}" dt="2024-01-18T15:51:42.340" v="1175" actId="14100"/>
          <ac:cxnSpMkLst>
            <pc:docMk/>
            <pc:sldMk cId="1568666926" sldId="609"/>
            <ac:cxnSpMk id="22" creationId="{4FEB1B6E-FEA5-6948-27E7-0F106E2F7283}"/>
          </ac:cxnSpMkLst>
        </pc:cxnChg>
        <pc:cxnChg chg="add mod">
          <ac:chgData name="Emmanuel Thomas" userId="0534efac-6efc-4f66-a6a4-069aefeb2589" providerId="ADAL" clId="{E9441DFC-4D8F-48A1-982E-7743B9BBD8C3}" dt="2024-01-18T15:52:39.782" v="1210" actId="14100"/>
          <ac:cxnSpMkLst>
            <pc:docMk/>
            <pc:sldMk cId="1568666926" sldId="609"/>
            <ac:cxnSpMk id="23" creationId="{59C7621E-8A8B-2F28-4CB2-CAFC517FC34A}"/>
          </ac:cxnSpMkLst>
        </pc:cxnChg>
        <pc:cxnChg chg="mod">
          <ac:chgData name="Emmanuel Thomas" userId="0534efac-6efc-4f66-a6a4-069aefeb2589" providerId="ADAL" clId="{E9441DFC-4D8F-48A1-982E-7743B9BBD8C3}" dt="2024-01-18T15:51:39.596" v="1174" actId="14100"/>
          <ac:cxnSpMkLst>
            <pc:docMk/>
            <pc:sldMk cId="1568666926" sldId="609"/>
            <ac:cxnSpMk id="25" creationId="{C482246F-BB37-973D-3ADD-265A54019E5A}"/>
          </ac:cxnSpMkLst>
        </pc:cxnChg>
        <pc:cxnChg chg="mod">
          <ac:chgData name="Emmanuel Thomas" userId="0534efac-6efc-4f66-a6a4-069aefeb2589" providerId="ADAL" clId="{E9441DFC-4D8F-48A1-982E-7743B9BBD8C3}" dt="2024-01-18T15:48:19.271" v="1069" actId="1076"/>
          <ac:cxnSpMkLst>
            <pc:docMk/>
            <pc:sldMk cId="1568666926" sldId="609"/>
            <ac:cxnSpMk id="32" creationId="{36CE78CA-F71B-92B7-C097-984A51E6A53B}"/>
          </ac:cxnSpMkLst>
        </pc:cxnChg>
        <pc:cxnChg chg="add mod">
          <ac:chgData name="Emmanuel Thomas" userId="0534efac-6efc-4f66-a6a4-069aefeb2589" providerId="ADAL" clId="{E9441DFC-4D8F-48A1-982E-7743B9BBD8C3}" dt="2024-01-18T15:52:36.484" v="1209" actId="1076"/>
          <ac:cxnSpMkLst>
            <pc:docMk/>
            <pc:sldMk cId="1568666926" sldId="609"/>
            <ac:cxnSpMk id="39" creationId="{8D10C52D-3437-D185-D9FA-7A73B0594588}"/>
          </ac:cxnSpMkLst>
        </pc:cxnChg>
      </pc:sldChg>
      <pc:sldChg chg="modSp new mod">
        <pc:chgData name="Emmanuel Thomas" userId="0534efac-6efc-4f66-a6a4-069aefeb2589" providerId="ADAL" clId="{E9441DFC-4D8F-48A1-982E-7743B9BBD8C3}" dt="2024-01-18T22:27:41.263" v="3680" actId="20577"/>
        <pc:sldMkLst>
          <pc:docMk/>
          <pc:sldMk cId="1305749636" sldId="610"/>
        </pc:sldMkLst>
        <pc:spChg chg="mod">
          <ac:chgData name="Emmanuel Thomas" userId="0534efac-6efc-4f66-a6a4-069aefeb2589" providerId="ADAL" clId="{E9441DFC-4D8F-48A1-982E-7743B9BBD8C3}" dt="2024-01-18T22:27:41.263" v="3680" actId="20577"/>
          <ac:spMkLst>
            <pc:docMk/>
            <pc:sldMk cId="1305749636" sldId="610"/>
            <ac:spMk id="2" creationId="{5466E90B-005F-4615-3F2B-488D138EE0AB}"/>
          </ac:spMkLst>
        </pc:spChg>
        <pc:spChg chg="mod">
          <ac:chgData name="Emmanuel Thomas" userId="0534efac-6efc-4f66-a6a4-069aefeb2589" providerId="ADAL" clId="{E9441DFC-4D8F-48A1-982E-7743B9BBD8C3}" dt="2024-01-18T16:11:41.667" v="1639" actId="20577"/>
          <ac:spMkLst>
            <pc:docMk/>
            <pc:sldMk cId="1305749636" sldId="610"/>
            <ac:spMk id="3" creationId="{E1704136-3B5E-AA25-320A-A88F465F53FE}"/>
          </ac:spMkLst>
        </pc:spChg>
      </pc:sldChg>
      <pc:sldChg chg="addSp delSp modSp new mod modClrScheme modAnim chgLayout">
        <pc:chgData name="Emmanuel Thomas" userId="0534efac-6efc-4f66-a6a4-069aefeb2589" providerId="ADAL" clId="{E9441DFC-4D8F-48A1-982E-7743B9BBD8C3}" dt="2024-01-22T10:20:29.248" v="3783" actId="6549"/>
        <pc:sldMkLst>
          <pc:docMk/>
          <pc:sldMk cId="3233236802" sldId="611"/>
        </pc:sldMkLst>
        <pc:spChg chg="mod ord">
          <ac:chgData name="Emmanuel Thomas" userId="0534efac-6efc-4f66-a6a4-069aefeb2589" providerId="ADAL" clId="{E9441DFC-4D8F-48A1-982E-7743B9BBD8C3}" dt="2024-01-18T22:27:45.268" v="3682" actId="20577"/>
          <ac:spMkLst>
            <pc:docMk/>
            <pc:sldMk cId="3233236802" sldId="611"/>
            <ac:spMk id="2" creationId="{AC58124D-9171-021E-9E9A-97F9D75C47FF}"/>
          </ac:spMkLst>
        </pc:spChg>
        <pc:spChg chg="mod ord">
          <ac:chgData name="Emmanuel Thomas" userId="0534efac-6efc-4f66-a6a4-069aefeb2589" providerId="ADAL" clId="{E9441DFC-4D8F-48A1-982E-7743B9BBD8C3}" dt="2024-01-18T19:50:55.516" v="2236" actId="20577"/>
          <ac:spMkLst>
            <pc:docMk/>
            <pc:sldMk cId="3233236802" sldId="611"/>
            <ac:spMk id="3" creationId="{9E60092A-B800-1605-68B6-69FDC5318243}"/>
          </ac:spMkLst>
        </pc:spChg>
        <pc:spChg chg="mod ord">
          <ac:chgData name="Emmanuel Thomas" userId="0534efac-6efc-4f66-a6a4-069aefeb2589" providerId="ADAL" clId="{E9441DFC-4D8F-48A1-982E-7743B9BBD8C3}" dt="2024-01-18T16:17:10.597" v="1757" actId="700"/>
          <ac:spMkLst>
            <pc:docMk/>
            <pc:sldMk cId="3233236802" sldId="611"/>
            <ac:spMk id="4" creationId="{9C8B4A29-B7BF-7E96-8576-D25B64A340BA}"/>
          </ac:spMkLst>
        </pc:spChg>
        <pc:spChg chg="add del mod ord">
          <ac:chgData name="Emmanuel Thomas" userId="0534efac-6efc-4f66-a6a4-069aefeb2589" providerId="ADAL" clId="{E9441DFC-4D8F-48A1-982E-7743B9BBD8C3}" dt="2024-01-22T10:20:29.248" v="3783" actId="6549"/>
          <ac:spMkLst>
            <pc:docMk/>
            <pc:sldMk cId="3233236802" sldId="611"/>
            <ac:spMk id="5" creationId="{926E0B25-BC12-4DFC-F231-DAE1F6BAC515}"/>
          </ac:spMkLst>
        </pc:spChg>
        <pc:spChg chg="add mod">
          <ac:chgData name="Emmanuel Thomas" userId="0534efac-6efc-4f66-a6a4-069aefeb2589" providerId="ADAL" clId="{E9441DFC-4D8F-48A1-982E-7743B9BBD8C3}" dt="2024-01-18T19:35:18.308" v="2021" actId="207"/>
          <ac:spMkLst>
            <pc:docMk/>
            <pc:sldMk cId="3233236802" sldId="611"/>
            <ac:spMk id="7" creationId="{34691EBC-8F91-A7FB-8B3D-610239236453}"/>
          </ac:spMkLst>
        </pc:spChg>
        <pc:spChg chg="add mod">
          <ac:chgData name="Emmanuel Thomas" userId="0534efac-6efc-4f66-a6a4-069aefeb2589" providerId="ADAL" clId="{E9441DFC-4D8F-48A1-982E-7743B9BBD8C3}" dt="2024-01-18T19:56:43.051" v="2306"/>
          <ac:spMkLst>
            <pc:docMk/>
            <pc:sldMk cId="3233236802" sldId="611"/>
            <ac:spMk id="12" creationId="{3DD7BC59-9450-A24D-E255-DD36B96F3D21}"/>
          </ac:spMkLst>
        </pc:spChg>
        <pc:spChg chg="add mod">
          <ac:chgData name="Emmanuel Thomas" userId="0534efac-6efc-4f66-a6a4-069aefeb2589" providerId="ADAL" clId="{E9441DFC-4D8F-48A1-982E-7743B9BBD8C3}" dt="2024-01-18T19:33:36.350" v="1977" actId="1035"/>
          <ac:spMkLst>
            <pc:docMk/>
            <pc:sldMk cId="3233236802" sldId="611"/>
            <ac:spMk id="13" creationId="{1A28DC81-EC22-B00E-62E6-E0B1355775FA}"/>
          </ac:spMkLst>
        </pc:spChg>
        <pc:spChg chg="add mod">
          <ac:chgData name="Emmanuel Thomas" userId="0534efac-6efc-4f66-a6a4-069aefeb2589" providerId="ADAL" clId="{E9441DFC-4D8F-48A1-982E-7743B9BBD8C3}" dt="2024-01-18T19:33:27.275" v="1971" actId="1076"/>
          <ac:spMkLst>
            <pc:docMk/>
            <pc:sldMk cId="3233236802" sldId="611"/>
            <ac:spMk id="14" creationId="{415CC0DD-7E38-3D31-93A3-DBE44E42B537}"/>
          </ac:spMkLst>
        </pc:spChg>
        <pc:graphicFrameChg chg="add mod">
          <ac:chgData name="Emmanuel Thomas" userId="0534efac-6efc-4f66-a6a4-069aefeb2589" providerId="ADAL" clId="{E9441DFC-4D8F-48A1-982E-7743B9BBD8C3}" dt="2024-01-18T16:19:25.372" v="1808"/>
          <ac:graphicFrameMkLst>
            <pc:docMk/>
            <pc:sldMk cId="3233236802" sldId="611"/>
            <ac:graphicFrameMk id="8" creationId="{4BBA9A93-C90B-E367-47FD-B69C529108D1}"/>
          </ac:graphicFrameMkLst>
        </pc:graphicFrameChg>
        <pc:graphicFrameChg chg="add mod modGraphic">
          <ac:chgData name="Emmanuel Thomas" userId="0534efac-6efc-4f66-a6a4-069aefeb2589" providerId="ADAL" clId="{E9441DFC-4D8F-48A1-982E-7743B9BBD8C3}" dt="2024-01-18T19:33:20.305" v="1970" actId="14100"/>
          <ac:graphicFrameMkLst>
            <pc:docMk/>
            <pc:sldMk cId="3233236802" sldId="611"/>
            <ac:graphicFrameMk id="9" creationId="{C8360FC6-350F-C6BC-5FA2-FFA419A04C19}"/>
          </ac:graphicFrameMkLst>
        </pc:graphicFrameChg>
        <pc:graphicFrameChg chg="add mod">
          <ac:chgData name="Emmanuel Thomas" userId="0534efac-6efc-4f66-a6a4-069aefeb2589" providerId="ADAL" clId="{E9441DFC-4D8F-48A1-982E-7743B9BBD8C3}" dt="2024-01-18T19:28:52.499" v="1909"/>
          <ac:graphicFrameMkLst>
            <pc:docMk/>
            <pc:sldMk cId="3233236802" sldId="611"/>
            <ac:graphicFrameMk id="15" creationId="{33D3AE23-035B-3818-8442-9ED654C325FB}"/>
          </ac:graphicFrameMkLst>
        </pc:graphicFrameChg>
        <pc:graphicFrameChg chg="add mod modGraphic">
          <ac:chgData name="Emmanuel Thomas" userId="0534efac-6efc-4f66-a6a4-069aefeb2589" providerId="ADAL" clId="{E9441DFC-4D8F-48A1-982E-7743B9BBD8C3}" dt="2024-01-18T19:31:40.485" v="1945" actId="1076"/>
          <ac:graphicFrameMkLst>
            <pc:docMk/>
            <pc:sldMk cId="3233236802" sldId="611"/>
            <ac:graphicFrameMk id="16" creationId="{6747C64B-0567-E2E9-2628-6315D8563594}"/>
          </ac:graphicFrameMkLst>
        </pc:graphicFrameChg>
        <pc:graphicFrameChg chg="add mod">
          <ac:chgData name="Emmanuel Thomas" userId="0534efac-6efc-4f66-a6a4-069aefeb2589" providerId="ADAL" clId="{E9441DFC-4D8F-48A1-982E-7743B9BBD8C3}" dt="2024-01-18T19:32:57.704" v="1962"/>
          <ac:graphicFrameMkLst>
            <pc:docMk/>
            <pc:sldMk cId="3233236802" sldId="611"/>
            <ac:graphicFrameMk id="17" creationId="{4B7131BF-99DD-BD5F-462F-BA823E0136E8}"/>
          </ac:graphicFrameMkLst>
        </pc:graphicFrameChg>
        <pc:graphicFrameChg chg="add mod">
          <ac:chgData name="Emmanuel Thomas" userId="0534efac-6efc-4f66-a6a4-069aefeb2589" providerId="ADAL" clId="{E9441DFC-4D8F-48A1-982E-7743B9BBD8C3}" dt="2024-01-18T19:33:50.015" v="1980" actId="1076"/>
          <ac:graphicFrameMkLst>
            <pc:docMk/>
            <pc:sldMk cId="3233236802" sldId="611"/>
            <ac:graphicFrameMk id="18" creationId="{57B70842-E6C2-FFF2-D539-DBD003778300}"/>
          </ac:graphicFrameMkLst>
        </pc:graphicFrameChg>
        <pc:graphicFrameChg chg="add mod">
          <ac:chgData name="Emmanuel Thomas" userId="0534efac-6efc-4f66-a6a4-069aefeb2589" providerId="ADAL" clId="{E9441DFC-4D8F-48A1-982E-7743B9BBD8C3}" dt="2024-01-18T19:33:51.697" v="1981"/>
          <ac:graphicFrameMkLst>
            <pc:docMk/>
            <pc:sldMk cId="3233236802" sldId="611"/>
            <ac:graphicFrameMk id="19" creationId="{507D05D2-BDF2-3EAC-4799-29503440AE90}"/>
          </ac:graphicFrameMkLst>
        </pc:graphicFrameChg>
        <pc:graphicFrameChg chg="add mod modGraphic">
          <ac:chgData name="Emmanuel Thomas" userId="0534efac-6efc-4f66-a6a4-069aefeb2589" providerId="ADAL" clId="{E9441DFC-4D8F-48A1-982E-7743B9BBD8C3}" dt="2024-01-18T19:45:14.445" v="2151" actId="1076"/>
          <ac:graphicFrameMkLst>
            <pc:docMk/>
            <pc:sldMk cId="3233236802" sldId="611"/>
            <ac:graphicFrameMk id="20" creationId="{7DCE98CB-EBE1-C009-8F86-FDDA457A8482}"/>
          </ac:graphicFrameMkLst>
        </pc:graphicFrameChg>
        <pc:cxnChg chg="add mod">
          <ac:chgData name="Emmanuel Thomas" userId="0534efac-6efc-4f66-a6a4-069aefeb2589" providerId="ADAL" clId="{E9441DFC-4D8F-48A1-982E-7743B9BBD8C3}" dt="2024-01-18T19:45:43.546" v="2160" actId="14100"/>
          <ac:cxnSpMkLst>
            <pc:docMk/>
            <pc:sldMk cId="3233236802" sldId="611"/>
            <ac:cxnSpMk id="11" creationId="{A721B404-039E-F98A-8831-003AAE198406}"/>
          </ac:cxnSpMkLst>
        </pc:cxnChg>
      </pc:sldChg>
      <pc:sldChg chg="modSp add del mod">
        <pc:chgData name="Emmanuel Thomas" userId="0534efac-6efc-4f66-a6a4-069aefeb2589" providerId="ADAL" clId="{E9441DFC-4D8F-48A1-982E-7743B9BBD8C3}" dt="2024-01-18T20:10:22.326" v="2699" actId="47"/>
        <pc:sldMkLst>
          <pc:docMk/>
          <pc:sldMk cId="627760310" sldId="612"/>
        </pc:sldMkLst>
        <pc:spChg chg="mod">
          <ac:chgData name="Emmanuel Thomas" userId="0534efac-6efc-4f66-a6a4-069aefeb2589" providerId="ADAL" clId="{E9441DFC-4D8F-48A1-982E-7743B9BBD8C3}" dt="2024-01-18T16:16:05.137" v="1737" actId="27636"/>
          <ac:spMkLst>
            <pc:docMk/>
            <pc:sldMk cId="627760310" sldId="612"/>
            <ac:spMk id="3" creationId="{9E60092A-B800-1605-68B6-69FDC5318243}"/>
          </ac:spMkLst>
        </pc:spChg>
      </pc:sldChg>
      <pc:sldChg chg="add del">
        <pc:chgData name="Emmanuel Thomas" userId="0534efac-6efc-4f66-a6a4-069aefeb2589" providerId="ADAL" clId="{E9441DFC-4D8F-48A1-982E-7743B9BBD8C3}" dt="2024-01-18T21:08:46.411" v="3162" actId="47"/>
        <pc:sldMkLst>
          <pc:docMk/>
          <pc:sldMk cId="4152254290" sldId="613"/>
        </pc:sldMkLst>
      </pc:sldChg>
      <pc:sldChg chg="addSp delSp modSp add mod">
        <pc:chgData name="Emmanuel Thomas" userId="0534efac-6efc-4f66-a6a4-069aefeb2589" providerId="ADAL" clId="{E9441DFC-4D8F-48A1-982E-7743B9BBD8C3}" dt="2024-01-18T22:28:31.627" v="3691" actId="14100"/>
        <pc:sldMkLst>
          <pc:docMk/>
          <pc:sldMk cId="3154675937" sldId="614"/>
        </pc:sldMkLst>
        <pc:spChg chg="mod">
          <ac:chgData name="Emmanuel Thomas" userId="0534efac-6efc-4f66-a6a4-069aefeb2589" providerId="ADAL" clId="{E9441DFC-4D8F-48A1-982E-7743B9BBD8C3}" dt="2024-01-18T22:27:47.939" v="3684" actId="20577"/>
          <ac:spMkLst>
            <pc:docMk/>
            <pc:sldMk cId="3154675937" sldId="614"/>
            <ac:spMk id="2" creationId="{AC58124D-9171-021E-9E9A-97F9D75C47FF}"/>
          </ac:spMkLst>
        </pc:spChg>
        <pc:spChg chg="mod">
          <ac:chgData name="Emmanuel Thomas" userId="0534efac-6efc-4f66-a6a4-069aefeb2589" providerId="ADAL" clId="{E9441DFC-4D8F-48A1-982E-7743B9BBD8C3}" dt="2024-01-18T22:28:31.627" v="3691" actId="14100"/>
          <ac:spMkLst>
            <pc:docMk/>
            <pc:sldMk cId="3154675937" sldId="614"/>
            <ac:spMk id="3" creationId="{9E60092A-B800-1605-68B6-69FDC5318243}"/>
          </ac:spMkLst>
        </pc:spChg>
        <pc:spChg chg="del mod">
          <ac:chgData name="Emmanuel Thomas" userId="0534efac-6efc-4f66-a6a4-069aefeb2589" providerId="ADAL" clId="{E9441DFC-4D8F-48A1-982E-7743B9BBD8C3}" dt="2024-01-18T19:40:38.467" v="2080" actId="478"/>
          <ac:spMkLst>
            <pc:docMk/>
            <pc:sldMk cId="3154675937" sldId="614"/>
            <ac:spMk id="5" creationId="{926E0B25-BC12-4DFC-F231-DAE1F6BAC515}"/>
          </ac:spMkLst>
        </pc:spChg>
        <pc:spChg chg="add mod">
          <ac:chgData name="Emmanuel Thomas" userId="0534efac-6efc-4f66-a6a4-069aefeb2589" providerId="ADAL" clId="{E9441DFC-4D8F-48A1-982E-7743B9BBD8C3}" dt="2024-01-18T19:56:36.929" v="2305"/>
          <ac:spMkLst>
            <pc:docMk/>
            <pc:sldMk cId="3154675937" sldId="614"/>
            <ac:spMk id="6" creationId="{92A1FEA7-FFF2-B8FE-A493-546164568951}"/>
          </ac:spMkLst>
        </pc:spChg>
        <pc:spChg chg="mod">
          <ac:chgData name="Emmanuel Thomas" userId="0534efac-6efc-4f66-a6a4-069aefeb2589" providerId="ADAL" clId="{E9441DFC-4D8F-48A1-982E-7743B9BBD8C3}" dt="2024-01-18T19:40:27.702" v="2077" actId="1076"/>
          <ac:spMkLst>
            <pc:docMk/>
            <pc:sldMk cId="3154675937" sldId="614"/>
            <ac:spMk id="7" creationId="{34691EBC-8F91-A7FB-8B3D-610239236453}"/>
          </ac:spMkLst>
        </pc:spChg>
        <pc:spChg chg="del">
          <ac:chgData name="Emmanuel Thomas" userId="0534efac-6efc-4f66-a6a4-069aefeb2589" providerId="ADAL" clId="{E9441DFC-4D8F-48A1-982E-7743B9BBD8C3}" dt="2024-01-18T19:38:04.720" v="2064" actId="478"/>
          <ac:spMkLst>
            <pc:docMk/>
            <pc:sldMk cId="3154675937" sldId="614"/>
            <ac:spMk id="12" creationId="{3DD7BC59-9450-A24D-E255-DD36B96F3D21}"/>
          </ac:spMkLst>
        </pc:spChg>
        <pc:spChg chg="add del mod">
          <ac:chgData name="Emmanuel Thomas" userId="0534efac-6efc-4f66-a6a4-069aefeb2589" providerId="ADAL" clId="{E9441DFC-4D8F-48A1-982E-7743B9BBD8C3}" dt="2024-01-18T19:40:40.711" v="2081" actId="478"/>
          <ac:spMkLst>
            <pc:docMk/>
            <pc:sldMk cId="3154675937" sldId="614"/>
            <ac:spMk id="18" creationId="{1C4B51DA-9CA8-580D-9C2A-AAA148ED44BE}"/>
          </ac:spMkLst>
        </pc:spChg>
        <pc:spChg chg="add del mod">
          <ac:chgData name="Emmanuel Thomas" userId="0534efac-6efc-4f66-a6a4-069aefeb2589" providerId="ADAL" clId="{E9441DFC-4D8F-48A1-982E-7743B9BBD8C3}" dt="2024-01-18T19:42:15.216" v="2104" actId="478"/>
          <ac:spMkLst>
            <pc:docMk/>
            <pc:sldMk cId="3154675937" sldId="614"/>
            <ac:spMk id="21" creationId="{4DDEA94C-A9C6-4001-AC89-092C901F61A2}"/>
          </ac:spMkLst>
        </pc:spChg>
        <pc:spChg chg="add del mod">
          <ac:chgData name="Emmanuel Thomas" userId="0534efac-6efc-4f66-a6a4-069aefeb2589" providerId="ADAL" clId="{E9441DFC-4D8F-48A1-982E-7743B9BBD8C3}" dt="2024-01-18T19:42:15.844" v="2105" actId="478"/>
          <ac:spMkLst>
            <pc:docMk/>
            <pc:sldMk cId="3154675937" sldId="614"/>
            <ac:spMk id="22" creationId="{F681A24F-75E7-2448-07B5-BAAE0B5D6743}"/>
          </ac:spMkLst>
        </pc:spChg>
        <pc:spChg chg="add mod">
          <ac:chgData name="Emmanuel Thomas" userId="0534efac-6efc-4f66-a6a4-069aefeb2589" providerId="ADAL" clId="{E9441DFC-4D8F-48A1-982E-7743B9BBD8C3}" dt="2024-01-18T19:42:30.766" v="2108" actId="1076"/>
          <ac:spMkLst>
            <pc:docMk/>
            <pc:sldMk cId="3154675937" sldId="614"/>
            <ac:spMk id="24" creationId="{33C3A8A4-F45F-5804-9763-5B4C560AA523}"/>
          </ac:spMkLst>
        </pc:spChg>
        <pc:spChg chg="add mod">
          <ac:chgData name="Emmanuel Thomas" userId="0534efac-6efc-4f66-a6a4-069aefeb2589" providerId="ADAL" clId="{E9441DFC-4D8F-48A1-982E-7743B9BBD8C3}" dt="2024-01-18T19:42:30.766" v="2108" actId="1076"/>
          <ac:spMkLst>
            <pc:docMk/>
            <pc:sldMk cId="3154675937" sldId="614"/>
            <ac:spMk id="25" creationId="{E3C4B067-BDB8-4206-8015-D038FEFBAC8D}"/>
          </ac:spMkLst>
        </pc:spChg>
        <pc:spChg chg="add mod">
          <ac:chgData name="Emmanuel Thomas" userId="0534efac-6efc-4f66-a6a4-069aefeb2589" providerId="ADAL" clId="{E9441DFC-4D8F-48A1-982E-7743B9BBD8C3}" dt="2024-01-18T19:43:36.335" v="2128" actId="1037"/>
          <ac:spMkLst>
            <pc:docMk/>
            <pc:sldMk cId="3154675937" sldId="614"/>
            <ac:spMk id="27" creationId="{ED80C2AE-F947-D93E-6EAA-05F1602420EB}"/>
          </ac:spMkLst>
        </pc:spChg>
        <pc:spChg chg="add mod">
          <ac:chgData name="Emmanuel Thomas" userId="0534efac-6efc-4f66-a6a4-069aefeb2589" providerId="ADAL" clId="{E9441DFC-4D8F-48A1-982E-7743B9BBD8C3}" dt="2024-01-18T19:43:36.335" v="2128" actId="1037"/>
          <ac:spMkLst>
            <pc:docMk/>
            <pc:sldMk cId="3154675937" sldId="614"/>
            <ac:spMk id="28" creationId="{49A4F3DE-F4AF-37C0-1AA9-867F6BE29A9B}"/>
          </ac:spMkLst>
        </pc:spChg>
        <pc:graphicFrameChg chg="add del mod">
          <ac:chgData name="Emmanuel Thomas" userId="0534efac-6efc-4f66-a6a4-069aefeb2589" providerId="ADAL" clId="{E9441DFC-4D8F-48A1-982E-7743B9BBD8C3}" dt="2024-01-18T19:41:54.738" v="2101" actId="478"/>
          <ac:graphicFrameMkLst>
            <pc:docMk/>
            <pc:sldMk cId="3154675937" sldId="614"/>
            <ac:graphicFrameMk id="8" creationId="{0EFCA265-06D8-F8E3-DEFD-9C7F8FCEE8DB}"/>
          </ac:graphicFrameMkLst>
        </pc:graphicFrameChg>
        <pc:graphicFrameChg chg="del">
          <ac:chgData name="Emmanuel Thomas" userId="0534efac-6efc-4f66-a6a4-069aefeb2589" providerId="ADAL" clId="{E9441DFC-4D8F-48A1-982E-7743B9BBD8C3}" dt="2024-01-18T19:34:55.385" v="2007" actId="478"/>
          <ac:graphicFrameMkLst>
            <pc:docMk/>
            <pc:sldMk cId="3154675937" sldId="614"/>
            <ac:graphicFrameMk id="9" creationId="{C8360FC6-350F-C6BC-5FA2-FFA419A04C19}"/>
          </ac:graphicFrameMkLst>
        </pc:graphicFrameChg>
        <pc:graphicFrameChg chg="add mod">
          <ac:chgData name="Emmanuel Thomas" userId="0534efac-6efc-4f66-a6a4-069aefeb2589" providerId="ADAL" clId="{E9441DFC-4D8F-48A1-982E-7743B9BBD8C3}" dt="2024-01-18T19:38:48.385" v="2067"/>
          <ac:graphicFrameMkLst>
            <pc:docMk/>
            <pc:sldMk cId="3154675937" sldId="614"/>
            <ac:graphicFrameMk id="10" creationId="{264194E4-316E-5A0C-989B-A8D9CDAF7BCA}"/>
          </ac:graphicFrameMkLst>
        </pc:graphicFrameChg>
        <pc:graphicFrameChg chg="add mod modGraphic">
          <ac:chgData name="Emmanuel Thomas" userId="0534efac-6efc-4f66-a6a4-069aefeb2589" providerId="ADAL" clId="{E9441DFC-4D8F-48A1-982E-7743B9BBD8C3}" dt="2024-01-18T19:44:27.431" v="2135" actId="1076"/>
          <ac:graphicFrameMkLst>
            <pc:docMk/>
            <pc:sldMk cId="3154675937" sldId="614"/>
            <ac:graphicFrameMk id="15" creationId="{8EBDB7F2-BB44-421D-B2D6-DF5D67A293F9}"/>
          </ac:graphicFrameMkLst>
        </pc:graphicFrameChg>
        <pc:graphicFrameChg chg="del">
          <ac:chgData name="Emmanuel Thomas" userId="0534efac-6efc-4f66-a6a4-069aefeb2589" providerId="ADAL" clId="{E9441DFC-4D8F-48A1-982E-7743B9BBD8C3}" dt="2024-01-18T19:34:55.385" v="2007" actId="478"/>
          <ac:graphicFrameMkLst>
            <pc:docMk/>
            <pc:sldMk cId="3154675937" sldId="614"/>
            <ac:graphicFrameMk id="16" creationId="{6747C64B-0567-E2E9-2628-6315D8563594}"/>
          </ac:graphicFrameMkLst>
        </pc:graphicFrameChg>
        <pc:graphicFrameChg chg="add del mod">
          <ac:chgData name="Emmanuel Thomas" userId="0534efac-6efc-4f66-a6a4-069aefeb2589" providerId="ADAL" clId="{E9441DFC-4D8F-48A1-982E-7743B9BBD8C3}" dt="2024-01-18T19:42:17.370" v="2106" actId="478"/>
          <ac:graphicFrameMkLst>
            <pc:docMk/>
            <pc:sldMk cId="3154675937" sldId="614"/>
            <ac:graphicFrameMk id="19" creationId="{84823F9B-0E32-9D6F-7DF2-BFCD6993D1F4}"/>
          </ac:graphicFrameMkLst>
        </pc:graphicFrameChg>
        <pc:graphicFrameChg chg="del">
          <ac:chgData name="Emmanuel Thomas" userId="0534efac-6efc-4f66-a6a4-069aefeb2589" providerId="ADAL" clId="{E9441DFC-4D8F-48A1-982E-7743B9BBD8C3}" dt="2024-01-18T19:34:55.385" v="2007" actId="478"/>
          <ac:graphicFrameMkLst>
            <pc:docMk/>
            <pc:sldMk cId="3154675937" sldId="614"/>
            <ac:graphicFrameMk id="20" creationId="{7DCE98CB-EBE1-C009-8F86-FDDA457A8482}"/>
          </ac:graphicFrameMkLst>
        </pc:graphicFrameChg>
        <pc:graphicFrameChg chg="add del mod">
          <ac:chgData name="Emmanuel Thomas" userId="0534efac-6efc-4f66-a6a4-069aefeb2589" providerId="ADAL" clId="{E9441DFC-4D8F-48A1-982E-7743B9BBD8C3}" dt="2024-01-18T19:43:14.106" v="2112" actId="478"/>
          <ac:graphicFrameMkLst>
            <pc:docMk/>
            <pc:sldMk cId="3154675937" sldId="614"/>
            <ac:graphicFrameMk id="23" creationId="{B9AE6DDD-56AB-6A70-9F2C-552217031A7C}"/>
          </ac:graphicFrameMkLst>
        </pc:graphicFrameChg>
        <pc:graphicFrameChg chg="add mod">
          <ac:chgData name="Emmanuel Thomas" userId="0534efac-6efc-4f66-a6a4-069aefeb2589" providerId="ADAL" clId="{E9441DFC-4D8F-48A1-982E-7743B9BBD8C3}" dt="2024-01-18T19:43:32.165" v="2121" actId="1037"/>
          <ac:graphicFrameMkLst>
            <pc:docMk/>
            <pc:sldMk cId="3154675937" sldId="614"/>
            <ac:graphicFrameMk id="26" creationId="{09F7B8B3-CBC6-508C-2514-51B273C6C95F}"/>
          </ac:graphicFrameMkLst>
        </pc:graphicFrameChg>
        <pc:cxnChg chg="del">
          <ac:chgData name="Emmanuel Thomas" userId="0534efac-6efc-4f66-a6a4-069aefeb2589" providerId="ADAL" clId="{E9441DFC-4D8F-48A1-982E-7743B9BBD8C3}" dt="2024-01-18T19:40:24.620" v="2075" actId="478"/>
          <ac:cxnSpMkLst>
            <pc:docMk/>
            <pc:sldMk cId="3154675937" sldId="614"/>
            <ac:cxnSpMk id="11" creationId="{A721B404-039E-F98A-8831-003AAE198406}"/>
          </ac:cxnSpMkLst>
        </pc:cxnChg>
      </pc:sldChg>
      <pc:sldChg chg="addSp delSp modSp add del mod">
        <pc:chgData name="Emmanuel Thomas" userId="0534efac-6efc-4f66-a6a4-069aefeb2589" providerId="ADAL" clId="{E9441DFC-4D8F-48A1-982E-7743B9BBD8C3}" dt="2024-01-18T19:46:01.312" v="2163" actId="47"/>
        <pc:sldMkLst>
          <pc:docMk/>
          <pc:sldMk cId="2200156363" sldId="615"/>
        </pc:sldMkLst>
        <pc:spChg chg="add del">
          <ac:chgData name="Emmanuel Thomas" userId="0534efac-6efc-4f66-a6a4-069aefeb2589" providerId="ADAL" clId="{E9441DFC-4D8F-48A1-982E-7743B9BBD8C3}" dt="2024-01-18T19:43:02.074" v="2111" actId="478"/>
          <ac:spMkLst>
            <pc:docMk/>
            <pc:sldMk cId="2200156363" sldId="615"/>
            <ac:spMk id="3" creationId="{9E60092A-B800-1605-68B6-69FDC5318243}"/>
          </ac:spMkLst>
        </pc:spChg>
        <pc:spChg chg="add del mod">
          <ac:chgData name="Emmanuel Thomas" userId="0534efac-6efc-4f66-a6a4-069aefeb2589" providerId="ADAL" clId="{E9441DFC-4D8F-48A1-982E-7743B9BBD8C3}" dt="2024-01-18T19:43:02.074" v="2111" actId="478"/>
          <ac:spMkLst>
            <pc:docMk/>
            <pc:sldMk cId="2200156363" sldId="615"/>
            <ac:spMk id="10" creationId="{7F674701-64A4-D6A1-907F-9E9D02B2EBEA}"/>
          </ac:spMkLst>
        </pc:spChg>
        <pc:graphicFrameChg chg="del">
          <ac:chgData name="Emmanuel Thomas" userId="0534efac-6efc-4f66-a6a4-069aefeb2589" providerId="ADAL" clId="{E9441DFC-4D8F-48A1-982E-7743B9BBD8C3}" dt="2024-01-18T19:42:56.538" v="2109" actId="478"/>
          <ac:graphicFrameMkLst>
            <pc:docMk/>
            <pc:sldMk cId="2200156363" sldId="615"/>
            <ac:graphicFrameMk id="8" creationId="{0EFCA265-06D8-F8E3-DEFD-9C7F8FCEE8DB}"/>
          </ac:graphicFrameMkLst>
        </pc:graphicFrameChg>
        <pc:graphicFrameChg chg="del">
          <ac:chgData name="Emmanuel Thomas" userId="0534efac-6efc-4f66-a6a4-069aefeb2589" providerId="ADAL" clId="{E9441DFC-4D8F-48A1-982E-7743B9BBD8C3}" dt="2024-01-18T19:40:35.559" v="2079" actId="478"/>
          <ac:graphicFrameMkLst>
            <pc:docMk/>
            <pc:sldMk cId="2200156363" sldId="615"/>
            <ac:graphicFrameMk id="15" creationId="{8EBDB7F2-BB44-421D-B2D6-DF5D67A293F9}"/>
          </ac:graphicFrameMkLst>
        </pc:graphicFrameChg>
      </pc:sldChg>
      <pc:sldChg chg="addSp delSp modSp add mod">
        <pc:chgData name="Emmanuel Thomas" userId="0534efac-6efc-4f66-a6a4-069aefeb2589" providerId="ADAL" clId="{E9441DFC-4D8F-48A1-982E-7743B9BBD8C3}" dt="2024-01-22T10:20:38.565" v="3785"/>
        <pc:sldMkLst>
          <pc:docMk/>
          <pc:sldMk cId="2457765681" sldId="616"/>
        </pc:sldMkLst>
        <pc:spChg chg="mod">
          <ac:chgData name="Emmanuel Thomas" userId="0534efac-6efc-4f66-a6a4-069aefeb2589" providerId="ADAL" clId="{E9441DFC-4D8F-48A1-982E-7743B9BBD8C3}" dt="2024-01-18T22:27:50.852" v="3686" actId="20577"/>
          <ac:spMkLst>
            <pc:docMk/>
            <pc:sldMk cId="2457765681" sldId="616"/>
            <ac:spMk id="2" creationId="{AC58124D-9171-021E-9E9A-97F9D75C47FF}"/>
          </ac:spMkLst>
        </pc:spChg>
        <pc:spChg chg="mod">
          <ac:chgData name="Emmanuel Thomas" userId="0534efac-6efc-4f66-a6a4-069aefeb2589" providerId="ADAL" clId="{E9441DFC-4D8F-48A1-982E-7743B9BBD8C3}" dt="2024-01-22T10:20:38.565" v="3785"/>
          <ac:spMkLst>
            <pc:docMk/>
            <pc:sldMk cId="2457765681" sldId="616"/>
            <ac:spMk id="3" creationId="{9E60092A-B800-1605-68B6-69FDC5318243}"/>
          </ac:spMkLst>
        </pc:spChg>
        <pc:spChg chg="mod">
          <ac:chgData name="Emmanuel Thomas" userId="0534efac-6efc-4f66-a6a4-069aefeb2589" providerId="ADAL" clId="{E9441DFC-4D8F-48A1-982E-7743B9BBD8C3}" dt="2024-01-18T19:56:33.675" v="2304"/>
          <ac:spMkLst>
            <pc:docMk/>
            <pc:sldMk cId="2457765681" sldId="616"/>
            <ac:spMk id="6" creationId="{92A1FEA7-FFF2-B8FE-A493-546164568951}"/>
          </ac:spMkLst>
        </pc:spChg>
        <pc:spChg chg="del">
          <ac:chgData name="Emmanuel Thomas" userId="0534efac-6efc-4f66-a6a4-069aefeb2589" providerId="ADAL" clId="{E9441DFC-4D8F-48A1-982E-7743B9BBD8C3}" dt="2024-01-18T20:58:21.373" v="3069" actId="478"/>
          <ac:spMkLst>
            <pc:docMk/>
            <pc:sldMk cId="2457765681" sldId="616"/>
            <ac:spMk id="13" creationId="{1A28DC81-EC22-B00E-62E6-E0B1355775FA}"/>
          </ac:spMkLst>
        </pc:spChg>
        <pc:spChg chg="del">
          <ac:chgData name="Emmanuel Thomas" userId="0534efac-6efc-4f66-a6a4-069aefeb2589" providerId="ADAL" clId="{E9441DFC-4D8F-48A1-982E-7743B9BBD8C3}" dt="2024-01-18T20:58:19.421" v="3068" actId="478"/>
          <ac:spMkLst>
            <pc:docMk/>
            <pc:sldMk cId="2457765681" sldId="616"/>
            <ac:spMk id="24" creationId="{33C3A8A4-F45F-5804-9763-5B4C560AA523}"/>
          </ac:spMkLst>
        </pc:spChg>
        <pc:spChg chg="del">
          <ac:chgData name="Emmanuel Thomas" userId="0534efac-6efc-4f66-a6a4-069aefeb2589" providerId="ADAL" clId="{E9441DFC-4D8F-48A1-982E-7743B9BBD8C3}" dt="2024-01-18T20:58:19.421" v="3068" actId="478"/>
          <ac:spMkLst>
            <pc:docMk/>
            <pc:sldMk cId="2457765681" sldId="616"/>
            <ac:spMk id="25" creationId="{E3C4B067-BDB8-4206-8015-D038FEFBAC8D}"/>
          </ac:spMkLst>
        </pc:spChg>
        <pc:spChg chg="del">
          <ac:chgData name="Emmanuel Thomas" userId="0534efac-6efc-4f66-a6a4-069aefeb2589" providerId="ADAL" clId="{E9441DFC-4D8F-48A1-982E-7743B9BBD8C3}" dt="2024-01-18T20:58:17.422" v="3067" actId="478"/>
          <ac:spMkLst>
            <pc:docMk/>
            <pc:sldMk cId="2457765681" sldId="616"/>
            <ac:spMk id="27" creationId="{ED80C2AE-F947-D93E-6EAA-05F1602420EB}"/>
          </ac:spMkLst>
        </pc:spChg>
        <pc:spChg chg="del">
          <ac:chgData name="Emmanuel Thomas" userId="0534efac-6efc-4f66-a6a4-069aefeb2589" providerId="ADAL" clId="{E9441DFC-4D8F-48A1-982E-7743B9BBD8C3}" dt="2024-01-18T20:58:17.422" v="3067" actId="478"/>
          <ac:spMkLst>
            <pc:docMk/>
            <pc:sldMk cId="2457765681" sldId="616"/>
            <ac:spMk id="28" creationId="{49A4F3DE-F4AF-37C0-1AA9-867F6BE29A9B}"/>
          </ac:spMkLst>
        </pc:spChg>
        <pc:graphicFrameChg chg="add mod">
          <ac:chgData name="Emmanuel Thomas" userId="0534efac-6efc-4f66-a6a4-069aefeb2589" providerId="ADAL" clId="{E9441DFC-4D8F-48A1-982E-7743B9BBD8C3}" dt="2024-01-18T19:46:38.122" v="2172"/>
          <ac:graphicFrameMkLst>
            <pc:docMk/>
            <pc:sldMk cId="2457765681" sldId="616"/>
            <ac:graphicFrameMk id="5" creationId="{536D4B7A-4AD0-2FC2-8D85-F2B088C0B94C}"/>
          </ac:graphicFrameMkLst>
        </pc:graphicFrameChg>
        <pc:graphicFrameChg chg="add mod modGraphic">
          <ac:chgData name="Emmanuel Thomas" userId="0534efac-6efc-4f66-a6a4-069aefeb2589" providerId="ADAL" clId="{E9441DFC-4D8F-48A1-982E-7743B9BBD8C3}" dt="2024-01-18T20:07:27.538" v="2647" actId="14100"/>
          <ac:graphicFrameMkLst>
            <pc:docMk/>
            <pc:sldMk cId="2457765681" sldId="616"/>
            <ac:graphicFrameMk id="8" creationId="{352EB5AF-DA6F-9AA6-2C47-7DC3873AA077}"/>
          </ac:graphicFrameMkLst>
        </pc:graphicFrameChg>
        <pc:graphicFrameChg chg="del">
          <ac:chgData name="Emmanuel Thomas" userId="0534efac-6efc-4f66-a6a4-069aefeb2589" providerId="ADAL" clId="{E9441DFC-4D8F-48A1-982E-7743B9BBD8C3}" dt="2024-01-18T19:46:14.781" v="2165" actId="478"/>
          <ac:graphicFrameMkLst>
            <pc:docMk/>
            <pc:sldMk cId="2457765681" sldId="616"/>
            <ac:graphicFrameMk id="15" creationId="{8EBDB7F2-BB44-421D-B2D6-DF5D67A293F9}"/>
          </ac:graphicFrameMkLst>
        </pc:graphicFrameChg>
        <pc:graphicFrameChg chg="del">
          <ac:chgData name="Emmanuel Thomas" userId="0534efac-6efc-4f66-a6a4-069aefeb2589" providerId="ADAL" clId="{E9441DFC-4D8F-48A1-982E-7743B9BBD8C3}" dt="2024-01-18T19:46:10.177" v="2164" actId="478"/>
          <ac:graphicFrameMkLst>
            <pc:docMk/>
            <pc:sldMk cId="2457765681" sldId="616"/>
            <ac:graphicFrameMk id="26" creationId="{09F7B8B3-CBC6-508C-2514-51B273C6C95F}"/>
          </ac:graphicFrameMkLst>
        </pc:graphicFrameChg>
      </pc:sldChg>
      <pc:sldChg chg="addSp delSp modSp add mod chgLayout">
        <pc:chgData name="Emmanuel Thomas" userId="0534efac-6efc-4f66-a6a4-069aefeb2589" providerId="ADAL" clId="{E9441DFC-4D8F-48A1-982E-7743B9BBD8C3}" dt="2024-01-19T08:15:28.631" v="3745" actId="6549"/>
        <pc:sldMkLst>
          <pc:docMk/>
          <pc:sldMk cId="3500955106" sldId="617"/>
        </pc:sldMkLst>
        <pc:spChg chg="mod ord">
          <ac:chgData name="Emmanuel Thomas" userId="0534efac-6efc-4f66-a6a4-069aefeb2589" providerId="ADAL" clId="{E9441DFC-4D8F-48A1-982E-7743B9BBD8C3}" dt="2024-01-18T22:27:53.950" v="3688" actId="20577"/>
          <ac:spMkLst>
            <pc:docMk/>
            <pc:sldMk cId="3500955106" sldId="617"/>
            <ac:spMk id="2" creationId="{AC58124D-9171-021E-9E9A-97F9D75C47FF}"/>
          </ac:spMkLst>
        </pc:spChg>
        <pc:spChg chg="mod ord">
          <ac:chgData name="Emmanuel Thomas" userId="0534efac-6efc-4f66-a6a4-069aefeb2589" providerId="ADAL" clId="{E9441DFC-4D8F-48A1-982E-7743B9BBD8C3}" dt="2024-01-18T20:12:59.974" v="2816" actId="6549"/>
          <ac:spMkLst>
            <pc:docMk/>
            <pc:sldMk cId="3500955106" sldId="617"/>
            <ac:spMk id="3" creationId="{9E60092A-B800-1605-68B6-69FDC5318243}"/>
          </ac:spMkLst>
        </pc:spChg>
        <pc:spChg chg="mod ord">
          <ac:chgData name="Emmanuel Thomas" userId="0534efac-6efc-4f66-a6a4-069aefeb2589" providerId="ADAL" clId="{E9441DFC-4D8F-48A1-982E-7743B9BBD8C3}" dt="2024-01-18T19:59:11.828" v="2373" actId="700"/>
          <ac:spMkLst>
            <pc:docMk/>
            <pc:sldMk cId="3500955106" sldId="617"/>
            <ac:spMk id="4" creationId="{9C8B4A29-B7BF-7E96-8576-D25B64A340BA}"/>
          </ac:spMkLst>
        </pc:spChg>
        <pc:spChg chg="del mod">
          <ac:chgData name="Emmanuel Thomas" userId="0534efac-6efc-4f66-a6a4-069aefeb2589" providerId="ADAL" clId="{E9441DFC-4D8F-48A1-982E-7743B9BBD8C3}" dt="2024-01-18T19:57:43.537" v="2314" actId="478"/>
          <ac:spMkLst>
            <pc:docMk/>
            <pc:sldMk cId="3500955106" sldId="617"/>
            <ac:spMk id="5" creationId="{926E0B25-BC12-4DFC-F231-DAE1F6BAC515}"/>
          </ac:spMkLst>
        </pc:spChg>
        <pc:spChg chg="mod">
          <ac:chgData name="Emmanuel Thomas" userId="0534efac-6efc-4f66-a6a4-069aefeb2589" providerId="ADAL" clId="{E9441DFC-4D8F-48A1-982E-7743B9BBD8C3}" dt="2024-01-18T20:56:10.373" v="3057" actId="6549"/>
          <ac:spMkLst>
            <pc:docMk/>
            <pc:sldMk cId="3500955106" sldId="617"/>
            <ac:spMk id="7" creationId="{34691EBC-8F91-A7FB-8B3D-610239236453}"/>
          </ac:spMkLst>
        </pc:spChg>
        <pc:spChg chg="add del mod">
          <ac:chgData name="Emmanuel Thomas" userId="0534efac-6efc-4f66-a6a4-069aefeb2589" providerId="ADAL" clId="{E9441DFC-4D8F-48A1-982E-7743B9BBD8C3}" dt="2024-01-18T19:57:45.473" v="2315" actId="478"/>
          <ac:spMkLst>
            <pc:docMk/>
            <pc:sldMk cId="3500955106" sldId="617"/>
            <ac:spMk id="8" creationId="{C421B023-C912-F4C0-4565-82C6A60A2CDA}"/>
          </ac:spMkLst>
        </pc:spChg>
        <pc:spChg chg="mod">
          <ac:chgData name="Emmanuel Thomas" userId="0534efac-6efc-4f66-a6a4-069aefeb2589" providerId="ADAL" clId="{E9441DFC-4D8F-48A1-982E-7743B9BBD8C3}" dt="2024-01-18T19:56:27.369" v="2303" actId="20577"/>
          <ac:spMkLst>
            <pc:docMk/>
            <pc:sldMk cId="3500955106" sldId="617"/>
            <ac:spMk id="12" creationId="{3DD7BC59-9450-A24D-E255-DD36B96F3D21}"/>
          </ac:spMkLst>
        </pc:spChg>
        <pc:spChg chg="add">
          <ac:chgData name="Emmanuel Thomas" userId="0534efac-6efc-4f66-a6a4-069aefeb2589" providerId="ADAL" clId="{E9441DFC-4D8F-48A1-982E-7743B9BBD8C3}" dt="2024-01-18T19:58:10.791" v="2323"/>
          <ac:spMkLst>
            <pc:docMk/>
            <pc:sldMk cId="3500955106" sldId="617"/>
            <ac:spMk id="17" creationId="{98B1F7B5-8865-63B8-7166-573EC4A8893D}"/>
          </ac:spMkLst>
        </pc:spChg>
        <pc:spChg chg="add del mod">
          <ac:chgData name="Emmanuel Thomas" userId="0534efac-6efc-4f66-a6a4-069aefeb2589" providerId="ADAL" clId="{E9441DFC-4D8F-48A1-982E-7743B9BBD8C3}" dt="2024-01-18T19:58:58.682" v="2370" actId="478"/>
          <ac:spMkLst>
            <pc:docMk/>
            <pc:sldMk cId="3500955106" sldId="617"/>
            <ac:spMk id="18" creationId="{563F418E-D104-140C-AA3C-46871C4C7B90}"/>
          </ac:spMkLst>
        </pc:spChg>
        <pc:spChg chg="add">
          <ac:chgData name="Emmanuel Thomas" userId="0534efac-6efc-4f66-a6a4-069aefeb2589" providerId="ADAL" clId="{E9441DFC-4D8F-48A1-982E-7743B9BBD8C3}" dt="2024-01-18T19:58:19.365" v="2325"/>
          <ac:spMkLst>
            <pc:docMk/>
            <pc:sldMk cId="3500955106" sldId="617"/>
            <ac:spMk id="19" creationId="{340AD47D-CAC1-D6F6-0196-43170682B20A}"/>
          </ac:spMkLst>
        </pc:spChg>
        <pc:spChg chg="add del mod ord">
          <ac:chgData name="Emmanuel Thomas" userId="0534efac-6efc-4f66-a6a4-069aefeb2589" providerId="ADAL" clId="{E9441DFC-4D8F-48A1-982E-7743B9BBD8C3}" dt="2024-01-18T19:59:11.828" v="2373" actId="700"/>
          <ac:spMkLst>
            <pc:docMk/>
            <pc:sldMk cId="3500955106" sldId="617"/>
            <ac:spMk id="21" creationId="{897D944A-4575-6C8C-98D1-FD3F6F6B1781}"/>
          </ac:spMkLst>
        </pc:spChg>
        <pc:spChg chg="add del mod">
          <ac:chgData name="Emmanuel Thomas" userId="0534efac-6efc-4f66-a6a4-069aefeb2589" providerId="ADAL" clId="{E9441DFC-4D8F-48A1-982E-7743B9BBD8C3}" dt="2024-01-19T08:15:28.631" v="3745" actId="6549"/>
          <ac:spMkLst>
            <pc:docMk/>
            <pc:sldMk cId="3500955106" sldId="617"/>
            <ac:spMk id="22" creationId="{AC2DCEF6-1348-F5C3-4A1C-D0EB9E5CF9FC}"/>
          </ac:spMkLst>
        </pc:spChg>
        <pc:spChg chg="add mod">
          <ac:chgData name="Emmanuel Thomas" userId="0534efac-6efc-4f66-a6a4-069aefeb2589" providerId="ADAL" clId="{E9441DFC-4D8F-48A1-982E-7743B9BBD8C3}" dt="2024-01-18T19:59:38.652" v="2381"/>
          <ac:spMkLst>
            <pc:docMk/>
            <pc:sldMk cId="3500955106" sldId="617"/>
            <ac:spMk id="23" creationId="{3F4B7E1A-8364-8AA7-E544-5DD1A176725D}"/>
          </ac:spMkLst>
        </pc:spChg>
        <pc:graphicFrameChg chg="del">
          <ac:chgData name="Emmanuel Thomas" userId="0534efac-6efc-4f66-a6a4-069aefeb2589" providerId="ADAL" clId="{E9441DFC-4D8F-48A1-982E-7743B9BBD8C3}" dt="2024-01-18T19:56:14.238" v="2291" actId="478"/>
          <ac:graphicFrameMkLst>
            <pc:docMk/>
            <pc:sldMk cId="3500955106" sldId="617"/>
            <ac:graphicFrameMk id="9" creationId="{C8360FC6-350F-C6BC-5FA2-FFA419A04C19}"/>
          </ac:graphicFrameMkLst>
        </pc:graphicFrameChg>
        <pc:graphicFrameChg chg="add mod">
          <ac:chgData name="Emmanuel Thomas" userId="0534efac-6efc-4f66-a6a4-069aefeb2589" providerId="ADAL" clId="{E9441DFC-4D8F-48A1-982E-7743B9BBD8C3}" dt="2024-01-18T19:57:46.622" v="2316"/>
          <ac:graphicFrameMkLst>
            <pc:docMk/>
            <pc:sldMk cId="3500955106" sldId="617"/>
            <ac:graphicFrameMk id="10" creationId="{0A9F20B6-0795-34C1-95B4-2A87EDE0225E}"/>
          </ac:graphicFrameMkLst>
        </pc:graphicFrameChg>
        <pc:graphicFrameChg chg="add mod modGraphic">
          <ac:chgData name="Emmanuel Thomas" userId="0534efac-6efc-4f66-a6a4-069aefeb2589" providerId="ADAL" clId="{E9441DFC-4D8F-48A1-982E-7743B9BBD8C3}" dt="2024-01-18T20:12:50.375" v="2805" actId="1076"/>
          <ac:graphicFrameMkLst>
            <pc:docMk/>
            <pc:sldMk cId="3500955106" sldId="617"/>
            <ac:graphicFrameMk id="15" creationId="{FBE04FF5-154C-F004-2DFA-FAB931A7379A}"/>
          </ac:graphicFrameMkLst>
        </pc:graphicFrameChg>
        <pc:graphicFrameChg chg="del">
          <ac:chgData name="Emmanuel Thomas" userId="0534efac-6efc-4f66-a6a4-069aefeb2589" providerId="ADAL" clId="{E9441DFC-4D8F-48A1-982E-7743B9BBD8C3}" dt="2024-01-18T19:56:50.549" v="2307" actId="478"/>
          <ac:graphicFrameMkLst>
            <pc:docMk/>
            <pc:sldMk cId="3500955106" sldId="617"/>
            <ac:graphicFrameMk id="16" creationId="{6747C64B-0567-E2E9-2628-6315D8563594}"/>
          </ac:graphicFrameMkLst>
        </pc:graphicFrameChg>
        <pc:graphicFrameChg chg="del">
          <ac:chgData name="Emmanuel Thomas" userId="0534efac-6efc-4f66-a6a4-069aefeb2589" providerId="ADAL" clId="{E9441DFC-4D8F-48A1-982E-7743B9BBD8C3}" dt="2024-01-18T19:56:15.922" v="2292" actId="478"/>
          <ac:graphicFrameMkLst>
            <pc:docMk/>
            <pc:sldMk cId="3500955106" sldId="617"/>
            <ac:graphicFrameMk id="20" creationId="{7DCE98CB-EBE1-C009-8F86-FDDA457A8482}"/>
          </ac:graphicFrameMkLst>
        </pc:graphicFrameChg>
        <pc:graphicFrameChg chg="add mod">
          <ac:chgData name="Emmanuel Thomas" userId="0534efac-6efc-4f66-a6a4-069aefeb2589" providerId="ADAL" clId="{E9441DFC-4D8F-48A1-982E-7743B9BBD8C3}" dt="2024-01-18T20:03:00.529" v="2579" actId="1076"/>
          <ac:graphicFrameMkLst>
            <pc:docMk/>
            <pc:sldMk cId="3500955106" sldId="617"/>
            <ac:graphicFrameMk id="24" creationId="{2EFBD620-76AD-E243-EC04-8A294C8D58DD}"/>
          </ac:graphicFrameMkLst>
        </pc:graphicFrameChg>
        <pc:graphicFrameChg chg="add mod">
          <ac:chgData name="Emmanuel Thomas" userId="0534efac-6efc-4f66-a6a4-069aefeb2589" providerId="ADAL" clId="{E9441DFC-4D8F-48A1-982E-7743B9BBD8C3}" dt="2024-01-18T20:03:02.705" v="2580"/>
          <ac:graphicFrameMkLst>
            <pc:docMk/>
            <pc:sldMk cId="3500955106" sldId="617"/>
            <ac:graphicFrameMk id="25" creationId="{E69776D5-A6F9-21E6-2616-0C4BF3BC3782}"/>
          </ac:graphicFrameMkLst>
        </pc:graphicFrameChg>
        <pc:graphicFrameChg chg="add mod modGraphic">
          <ac:chgData name="Emmanuel Thomas" userId="0534efac-6efc-4f66-a6a4-069aefeb2589" providerId="ADAL" clId="{E9441DFC-4D8F-48A1-982E-7743B9BBD8C3}" dt="2024-01-18T20:14:21.847" v="2871" actId="1076"/>
          <ac:graphicFrameMkLst>
            <pc:docMk/>
            <pc:sldMk cId="3500955106" sldId="617"/>
            <ac:graphicFrameMk id="26" creationId="{5D26B9C5-0046-D214-3CA0-C9E29675DA4F}"/>
          </ac:graphicFrameMkLst>
        </pc:graphicFrameChg>
        <pc:cxnChg chg="del">
          <ac:chgData name="Emmanuel Thomas" userId="0534efac-6efc-4f66-a6a4-069aefeb2589" providerId="ADAL" clId="{E9441DFC-4D8F-48A1-982E-7743B9BBD8C3}" dt="2024-01-18T19:57:41.586" v="2313" actId="478"/>
          <ac:cxnSpMkLst>
            <pc:docMk/>
            <pc:sldMk cId="3500955106" sldId="617"/>
            <ac:cxnSpMk id="11" creationId="{A721B404-039E-F98A-8831-003AAE198406}"/>
          </ac:cxnSpMkLst>
        </pc:cxnChg>
      </pc:sldChg>
      <pc:sldChg chg="new del">
        <pc:chgData name="Emmanuel Thomas" userId="0534efac-6efc-4f66-a6a4-069aefeb2589" providerId="ADAL" clId="{E9441DFC-4D8F-48A1-982E-7743B9BBD8C3}" dt="2024-01-18T20:10:27.632" v="2701" actId="47"/>
        <pc:sldMkLst>
          <pc:docMk/>
          <pc:sldMk cId="1770265280" sldId="618"/>
        </pc:sldMkLst>
      </pc:sldChg>
      <pc:sldChg chg="addSp delSp modSp add mod">
        <pc:chgData name="Emmanuel Thomas" userId="0534efac-6efc-4f66-a6a4-069aefeb2589" providerId="ADAL" clId="{E9441DFC-4D8F-48A1-982E-7743B9BBD8C3}" dt="2024-01-18T22:28:46.259" v="3693" actId="20577"/>
        <pc:sldMkLst>
          <pc:docMk/>
          <pc:sldMk cId="4019754920" sldId="619"/>
        </pc:sldMkLst>
        <pc:spChg chg="mod">
          <ac:chgData name="Emmanuel Thomas" userId="0534efac-6efc-4f66-a6a4-069aefeb2589" providerId="ADAL" clId="{E9441DFC-4D8F-48A1-982E-7743B9BBD8C3}" dt="2024-01-18T22:28:46.259" v="3693" actId="20577"/>
          <ac:spMkLst>
            <pc:docMk/>
            <pc:sldMk cId="4019754920" sldId="619"/>
            <ac:spMk id="2" creationId="{AC58124D-9171-021E-9E9A-97F9D75C47FF}"/>
          </ac:spMkLst>
        </pc:spChg>
        <pc:spChg chg="mod">
          <ac:chgData name="Emmanuel Thomas" userId="0534efac-6efc-4f66-a6a4-069aefeb2589" providerId="ADAL" clId="{E9441DFC-4D8F-48A1-982E-7743B9BBD8C3}" dt="2024-01-18T21:04:26.759" v="3112" actId="1076"/>
          <ac:spMkLst>
            <pc:docMk/>
            <pc:sldMk cId="4019754920" sldId="619"/>
            <ac:spMk id="3" creationId="{9E60092A-B800-1605-68B6-69FDC5318243}"/>
          </ac:spMkLst>
        </pc:spChg>
        <pc:spChg chg="add mod">
          <ac:chgData name="Emmanuel Thomas" userId="0534efac-6efc-4f66-a6a4-069aefeb2589" providerId="ADAL" clId="{E9441DFC-4D8F-48A1-982E-7743B9BBD8C3}" dt="2024-01-18T21:08:31.498" v="3161" actId="13926"/>
          <ac:spMkLst>
            <pc:docMk/>
            <pc:sldMk cId="4019754920" sldId="619"/>
            <ac:spMk id="6" creationId="{96017D6A-20B1-3DDE-C32E-EE5D6C306D5A}"/>
          </ac:spMkLst>
        </pc:spChg>
        <pc:spChg chg="mod">
          <ac:chgData name="Emmanuel Thomas" userId="0534efac-6efc-4f66-a6a4-069aefeb2589" providerId="ADAL" clId="{E9441DFC-4D8F-48A1-982E-7743B9BBD8C3}" dt="2024-01-18T20:56:05.313" v="3055" actId="20577"/>
          <ac:spMkLst>
            <pc:docMk/>
            <pc:sldMk cId="4019754920" sldId="619"/>
            <ac:spMk id="7" creationId="{34691EBC-8F91-A7FB-8B3D-610239236453}"/>
          </ac:spMkLst>
        </pc:spChg>
        <pc:spChg chg="add mod">
          <ac:chgData name="Emmanuel Thomas" userId="0534efac-6efc-4f66-a6a4-069aefeb2589" providerId="ADAL" clId="{E9441DFC-4D8F-48A1-982E-7743B9BBD8C3}" dt="2024-01-18T21:07:20.793" v="3152" actId="404"/>
          <ac:spMkLst>
            <pc:docMk/>
            <pc:sldMk cId="4019754920" sldId="619"/>
            <ac:spMk id="9" creationId="{94BBD485-5122-99D5-E808-6D3EB754AFD6}"/>
          </ac:spMkLst>
        </pc:spChg>
        <pc:spChg chg="add mod">
          <ac:chgData name="Emmanuel Thomas" userId="0534efac-6efc-4f66-a6a4-069aefeb2589" providerId="ADAL" clId="{E9441DFC-4D8F-48A1-982E-7743B9BBD8C3}" dt="2024-01-18T21:08:03.081" v="3160" actId="14100"/>
          <ac:spMkLst>
            <pc:docMk/>
            <pc:sldMk cId="4019754920" sldId="619"/>
            <ac:spMk id="11" creationId="{41F0E8FA-18F8-2AAD-65C7-9E7BD2B8976A}"/>
          </ac:spMkLst>
        </pc:spChg>
        <pc:spChg chg="mod">
          <ac:chgData name="Emmanuel Thomas" userId="0534efac-6efc-4f66-a6a4-069aefeb2589" providerId="ADAL" clId="{E9441DFC-4D8F-48A1-982E-7743B9BBD8C3}" dt="2024-01-18T20:55:44.042" v="3053" actId="20577"/>
          <ac:spMkLst>
            <pc:docMk/>
            <pc:sldMk cId="4019754920" sldId="619"/>
            <ac:spMk id="22" creationId="{AC2DCEF6-1348-F5C3-4A1C-D0EB9E5CF9FC}"/>
          </ac:spMkLst>
        </pc:spChg>
        <pc:graphicFrameChg chg="del">
          <ac:chgData name="Emmanuel Thomas" userId="0534efac-6efc-4f66-a6a4-069aefeb2589" providerId="ADAL" clId="{E9441DFC-4D8F-48A1-982E-7743B9BBD8C3}" dt="2024-01-18T20:10:53.470" v="2710" actId="478"/>
          <ac:graphicFrameMkLst>
            <pc:docMk/>
            <pc:sldMk cId="4019754920" sldId="619"/>
            <ac:graphicFrameMk id="15" creationId="{FBE04FF5-154C-F004-2DFA-FAB931A7379A}"/>
          </ac:graphicFrameMkLst>
        </pc:graphicFrameChg>
        <pc:graphicFrameChg chg="del">
          <ac:chgData name="Emmanuel Thomas" userId="0534efac-6efc-4f66-a6a4-069aefeb2589" providerId="ADAL" clId="{E9441DFC-4D8F-48A1-982E-7743B9BBD8C3}" dt="2024-01-18T20:10:55.074" v="2711" actId="478"/>
          <ac:graphicFrameMkLst>
            <pc:docMk/>
            <pc:sldMk cId="4019754920" sldId="619"/>
            <ac:graphicFrameMk id="26" creationId="{5D26B9C5-0046-D214-3CA0-C9E29675DA4F}"/>
          </ac:graphicFrameMkLst>
        </pc:graphicFrameChg>
      </pc:sldChg>
      <pc:sldChg chg="addSp delSp modSp new mod modClrScheme chgLayout">
        <pc:chgData name="Emmanuel Thomas" userId="0534efac-6efc-4f66-a6a4-069aefeb2589" providerId="ADAL" clId="{E9441DFC-4D8F-48A1-982E-7743B9BBD8C3}" dt="2024-01-18T21:17:09.341" v="3617" actId="20577"/>
        <pc:sldMkLst>
          <pc:docMk/>
          <pc:sldMk cId="446669799" sldId="620"/>
        </pc:sldMkLst>
        <pc:spChg chg="del mod ord">
          <ac:chgData name="Emmanuel Thomas" userId="0534efac-6efc-4f66-a6a4-069aefeb2589" providerId="ADAL" clId="{E9441DFC-4D8F-48A1-982E-7743B9BBD8C3}" dt="2024-01-18T21:08:58.338" v="3164" actId="700"/>
          <ac:spMkLst>
            <pc:docMk/>
            <pc:sldMk cId="446669799" sldId="620"/>
            <ac:spMk id="2" creationId="{CF4C6257-60A4-CFE1-9C09-93FCA5059EA9}"/>
          </ac:spMkLst>
        </pc:spChg>
        <pc:spChg chg="del">
          <ac:chgData name="Emmanuel Thomas" userId="0534efac-6efc-4f66-a6a4-069aefeb2589" providerId="ADAL" clId="{E9441DFC-4D8F-48A1-982E-7743B9BBD8C3}" dt="2024-01-18T21:08:58.338" v="3164" actId="700"/>
          <ac:spMkLst>
            <pc:docMk/>
            <pc:sldMk cId="446669799" sldId="620"/>
            <ac:spMk id="3" creationId="{D3CD037C-6D7A-BA71-BE65-70D2D16C4BB1}"/>
          </ac:spMkLst>
        </pc:spChg>
        <pc:spChg chg="del mod ord">
          <ac:chgData name="Emmanuel Thomas" userId="0534efac-6efc-4f66-a6a4-069aefeb2589" providerId="ADAL" clId="{E9441DFC-4D8F-48A1-982E-7743B9BBD8C3}" dt="2024-01-18T21:08:58.338" v="3164" actId="700"/>
          <ac:spMkLst>
            <pc:docMk/>
            <pc:sldMk cId="446669799" sldId="620"/>
            <ac:spMk id="4" creationId="{51DE46C2-4F33-0B62-C568-8650991B13F1}"/>
          </ac:spMkLst>
        </pc:spChg>
        <pc:spChg chg="mod ord">
          <ac:chgData name="Emmanuel Thomas" userId="0534efac-6efc-4f66-a6a4-069aefeb2589" providerId="ADAL" clId="{E9441DFC-4D8F-48A1-982E-7743B9BBD8C3}" dt="2024-01-18T21:08:58.338" v="3164" actId="700"/>
          <ac:spMkLst>
            <pc:docMk/>
            <pc:sldMk cId="446669799" sldId="620"/>
            <ac:spMk id="5" creationId="{2F8F2CC2-BFDA-D50C-C821-86F3FBF19DB5}"/>
          </ac:spMkLst>
        </pc:spChg>
        <pc:spChg chg="add mod ord">
          <ac:chgData name="Emmanuel Thomas" userId="0534efac-6efc-4f66-a6a4-069aefeb2589" providerId="ADAL" clId="{E9441DFC-4D8F-48A1-982E-7743B9BBD8C3}" dt="2024-01-18T21:09:01.015" v="3174" actId="20577"/>
          <ac:spMkLst>
            <pc:docMk/>
            <pc:sldMk cId="446669799" sldId="620"/>
            <ac:spMk id="6" creationId="{FC0DD5F8-6D9C-BE8F-3169-A60BBE498D23}"/>
          </ac:spMkLst>
        </pc:spChg>
        <pc:spChg chg="add mod ord">
          <ac:chgData name="Emmanuel Thomas" userId="0534efac-6efc-4f66-a6a4-069aefeb2589" providerId="ADAL" clId="{E9441DFC-4D8F-48A1-982E-7743B9BBD8C3}" dt="2024-01-18T21:17:09.341" v="3617" actId="20577"/>
          <ac:spMkLst>
            <pc:docMk/>
            <pc:sldMk cId="446669799" sldId="620"/>
            <ac:spMk id="7" creationId="{4B43C495-35D4-7257-50D2-DEAF61692C47}"/>
          </ac:spMkLst>
        </pc:spChg>
      </pc:sldChg>
      <pc:sldMasterChg chg="modSp mod modSldLayout">
        <pc:chgData name="Emmanuel Thomas" userId="0534efac-6efc-4f66-a6a4-069aefeb2589" providerId="ADAL" clId="{E9441DFC-4D8F-48A1-982E-7743B9BBD8C3}" dt="2024-01-19T08:08:08.425" v="3713" actId="20577"/>
        <pc:sldMasterMkLst>
          <pc:docMk/>
          <pc:sldMasterMk cId="1907546111" sldId="2147483660"/>
        </pc:sldMasterMkLst>
        <pc:spChg chg="mod">
          <ac:chgData name="Emmanuel Thomas" userId="0534efac-6efc-4f66-a6a4-069aefeb2589" providerId="ADAL" clId="{E9441DFC-4D8F-48A1-982E-7743B9BBD8C3}" dt="2024-01-19T08:07:37.377" v="3705" actId="20577"/>
          <ac:spMkLst>
            <pc:docMk/>
            <pc:sldMasterMk cId="1907546111" sldId="2147483660"/>
            <ac:spMk id="17" creationId="{00000000-0000-0000-0000-000000000000}"/>
          </ac:spMkLst>
        </pc:spChg>
        <pc:sldLayoutChg chg="modSp mod">
          <pc:chgData name="Emmanuel Thomas" userId="0534efac-6efc-4f66-a6a4-069aefeb2589" providerId="ADAL" clId="{E9441DFC-4D8F-48A1-982E-7743B9BBD8C3}" dt="2024-01-19T08:07:50.501" v="3707" actId="20577"/>
          <pc:sldLayoutMkLst>
            <pc:docMk/>
            <pc:sldMasterMk cId="1907546111" sldId="2147483660"/>
            <pc:sldLayoutMk cId="2379138099" sldId="2147483661"/>
          </pc:sldLayoutMkLst>
          <pc:spChg chg="mod">
            <ac:chgData name="Emmanuel Thomas" userId="0534efac-6efc-4f66-a6a4-069aefeb2589" providerId="ADAL" clId="{E9441DFC-4D8F-48A1-982E-7743B9BBD8C3}" dt="2024-01-19T08:07:50.501" v="3707" actId="20577"/>
            <ac:spMkLst>
              <pc:docMk/>
              <pc:sldMasterMk cId="1907546111" sldId="2147483660"/>
              <pc:sldLayoutMk cId="2379138099" sldId="2147483661"/>
              <ac:spMk id="9" creationId="{C238DDC1-55F6-44F2-9279-4D27C5211E97}"/>
            </ac:spMkLst>
          </pc:spChg>
        </pc:sldLayoutChg>
        <pc:sldLayoutChg chg="modSp mod">
          <pc:chgData name="Emmanuel Thomas" userId="0534efac-6efc-4f66-a6a4-069aefeb2589" providerId="ADAL" clId="{E9441DFC-4D8F-48A1-982E-7743B9BBD8C3}" dt="2024-01-19T08:07:55.415" v="3709" actId="20577"/>
          <pc:sldLayoutMkLst>
            <pc:docMk/>
            <pc:sldMasterMk cId="1907546111" sldId="2147483660"/>
            <pc:sldLayoutMk cId="2261761370" sldId="2147483663"/>
          </pc:sldLayoutMkLst>
          <pc:spChg chg="mod">
            <ac:chgData name="Emmanuel Thomas" userId="0534efac-6efc-4f66-a6a4-069aefeb2589" providerId="ADAL" clId="{E9441DFC-4D8F-48A1-982E-7743B9BBD8C3}" dt="2024-01-19T08:07:55.415" v="3709" actId="20577"/>
            <ac:spMkLst>
              <pc:docMk/>
              <pc:sldMasterMk cId="1907546111" sldId="2147483660"/>
              <pc:sldLayoutMk cId="2261761370" sldId="2147483663"/>
              <ac:spMk id="8" creationId="{6214F692-E04F-45DC-A997-ECBB4ECD6FDB}"/>
            </ac:spMkLst>
          </pc:spChg>
        </pc:sldLayoutChg>
        <pc:sldLayoutChg chg="modSp mod">
          <pc:chgData name="Emmanuel Thomas" userId="0534efac-6efc-4f66-a6a4-069aefeb2589" providerId="ADAL" clId="{E9441DFC-4D8F-48A1-982E-7743B9BBD8C3}" dt="2024-01-19T08:08:02.440" v="3711" actId="20577"/>
          <pc:sldLayoutMkLst>
            <pc:docMk/>
            <pc:sldMasterMk cId="1907546111" sldId="2147483660"/>
            <pc:sldLayoutMk cId="1517464765" sldId="2147483667"/>
          </pc:sldLayoutMkLst>
          <pc:spChg chg="mod">
            <ac:chgData name="Emmanuel Thomas" userId="0534efac-6efc-4f66-a6a4-069aefeb2589" providerId="ADAL" clId="{E9441DFC-4D8F-48A1-982E-7743B9BBD8C3}" dt="2024-01-19T08:08:02.440" v="3711" actId="20577"/>
            <ac:spMkLst>
              <pc:docMk/>
              <pc:sldMasterMk cId="1907546111" sldId="2147483660"/>
              <pc:sldLayoutMk cId="1517464765" sldId="2147483667"/>
              <ac:spMk id="10" creationId="{8381E0D2-9DE5-4F3B-99C9-F7D61449054D}"/>
            </ac:spMkLst>
          </pc:spChg>
        </pc:sldLayoutChg>
        <pc:sldLayoutChg chg="modSp mod">
          <pc:chgData name="Emmanuel Thomas" userId="0534efac-6efc-4f66-a6a4-069aefeb2589" providerId="ADAL" clId="{E9441DFC-4D8F-48A1-982E-7743B9BBD8C3}" dt="2024-01-19T08:08:08.425" v="3713" actId="20577"/>
          <pc:sldLayoutMkLst>
            <pc:docMk/>
            <pc:sldMasterMk cId="1907546111" sldId="2147483660"/>
            <pc:sldLayoutMk cId="3685537757" sldId="2147483670"/>
          </pc:sldLayoutMkLst>
          <pc:spChg chg="mod">
            <ac:chgData name="Emmanuel Thomas" userId="0534efac-6efc-4f66-a6a4-069aefeb2589" providerId="ADAL" clId="{E9441DFC-4D8F-48A1-982E-7743B9BBD8C3}" dt="2024-01-19T08:08:08.425" v="3713" actId="20577"/>
            <ac:spMkLst>
              <pc:docMk/>
              <pc:sldMasterMk cId="1907546111" sldId="2147483660"/>
              <pc:sldLayoutMk cId="3685537757" sldId="2147483670"/>
              <ac:spMk id="7" creationId="{143429F2-D541-43C9-9B6C-A48577D2C57B}"/>
            </ac:spMkLst>
          </pc:spChg>
        </pc:sldLayoutChg>
      </pc:sldMasterChg>
    </pc:docChg>
  </pc:docChgLst>
  <pc:docChgLst>
    <pc:chgData name="Champel MaryLuc" userId="387622ec-6bd1-4ad9-9c99-bac97b0e1f4d" providerId="ADAL" clId="{BD4E145F-9806-42C8-BFEA-05E0AE3B39FE}"/>
    <pc:docChg chg="custSel addSld delSld modSld">
      <pc:chgData name="Champel MaryLuc" userId="387622ec-6bd1-4ad9-9c99-bac97b0e1f4d" providerId="ADAL" clId="{BD4E145F-9806-42C8-BFEA-05E0AE3B39FE}" dt="2021-07-13T05:10:10.336" v="77" actId="20577"/>
      <pc:docMkLst>
        <pc:docMk/>
      </pc:docMkLst>
      <pc:sldChg chg="del">
        <pc:chgData name="Champel MaryLuc" userId="387622ec-6bd1-4ad9-9c99-bac97b0e1f4d" providerId="ADAL" clId="{BD4E145F-9806-42C8-BFEA-05E0AE3B39FE}" dt="2021-07-13T05:09:27.469" v="32" actId="47"/>
        <pc:sldMkLst>
          <pc:docMk/>
          <pc:sldMk cId="3368537418" sldId="595"/>
        </pc:sldMkLst>
      </pc:sldChg>
      <pc:sldChg chg="modSp mod">
        <pc:chgData name="Champel MaryLuc" userId="387622ec-6bd1-4ad9-9c99-bac97b0e1f4d" providerId="ADAL" clId="{BD4E145F-9806-42C8-BFEA-05E0AE3B39FE}" dt="2021-07-13T05:09:23.803" v="31" actId="20577"/>
        <pc:sldMkLst>
          <pc:docMk/>
          <pc:sldMk cId="822804893" sldId="604"/>
        </pc:sldMkLst>
        <pc:spChg chg="mod">
          <ac:chgData name="Champel MaryLuc" userId="387622ec-6bd1-4ad9-9c99-bac97b0e1f4d" providerId="ADAL" clId="{BD4E145F-9806-42C8-BFEA-05E0AE3B39FE}" dt="2021-07-13T05:09:06.848" v="5" actId="20577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Champel MaryLuc" userId="387622ec-6bd1-4ad9-9c99-bac97b0e1f4d" providerId="ADAL" clId="{BD4E145F-9806-42C8-BFEA-05E0AE3B39FE}" dt="2021-07-13T05:09:23.803" v="31" actId="20577"/>
          <ac:spMkLst>
            <pc:docMk/>
            <pc:sldMk cId="822804893" sldId="604"/>
            <ac:spMk id="6" creationId="{BB1CC588-877F-423C-A18E-C3465615A1DA}"/>
          </ac:spMkLst>
        </pc:spChg>
      </pc:sldChg>
      <pc:sldChg chg="modSp new mod">
        <pc:chgData name="Champel MaryLuc" userId="387622ec-6bd1-4ad9-9c99-bac97b0e1f4d" providerId="ADAL" clId="{BD4E145F-9806-42C8-BFEA-05E0AE3B39FE}" dt="2021-07-13T05:09:44.236" v="51" actId="20577"/>
        <pc:sldMkLst>
          <pc:docMk/>
          <pc:sldMk cId="1613929095" sldId="605"/>
        </pc:sldMkLst>
        <pc:spChg chg="mod">
          <ac:chgData name="Champel MaryLuc" userId="387622ec-6bd1-4ad9-9c99-bac97b0e1f4d" providerId="ADAL" clId="{BD4E145F-9806-42C8-BFEA-05E0AE3B39FE}" dt="2021-07-13T05:09:40.401" v="40" actId="20577"/>
          <ac:spMkLst>
            <pc:docMk/>
            <pc:sldMk cId="1613929095" sldId="605"/>
            <ac:spMk id="2" creationId="{DE1B5C61-CE1C-4157-8F07-904F791CE8E4}"/>
          </ac:spMkLst>
        </pc:spChg>
        <pc:spChg chg="mod">
          <ac:chgData name="Champel MaryLuc" userId="387622ec-6bd1-4ad9-9c99-bac97b0e1f4d" providerId="ADAL" clId="{BD4E145F-9806-42C8-BFEA-05E0AE3B39FE}" dt="2021-07-13T05:09:44.236" v="51" actId="20577"/>
          <ac:spMkLst>
            <pc:docMk/>
            <pc:sldMk cId="1613929095" sldId="605"/>
            <ac:spMk id="3" creationId="{94006F50-31DE-4141-AF2B-3FE3117250C2}"/>
          </ac:spMkLst>
        </pc:spChg>
      </pc:sldChg>
      <pc:sldChg chg="modSp new mod">
        <pc:chgData name="Champel MaryLuc" userId="387622ec-6bd1-4ad9-9c99-bac97b0e1f4d" providerId="ADAL" clId="{BD4E145F-9806-42C8-BFEA-05E0AE3B39FE}" dt="2021-07-13T05:10:10.336" v="77" actId="20577"/>
        <pc:sldMkLst>
          <pc:docMk/>
          <pc:sldMk cId="992323106" sldId="606"/>
        </pc:sldMkLst>
        <pc:spChg chg="mod">
          <ac:chgData name="Champel MaryLuc" userId="387622ec-6bd1-4ad9-9c99-bac97b0e1f4d" providerId="ADAL" clId="{BD4E145F-9806-42C8-BFEA-05E0AE3B39FE}" dt="2021-07-13T05:10:00.189" v="57" actId="20577"/>
          <ac:spMkLst>
            <pc:docMk/>
            <pc:sldMk cId="992323106" sldId="606"/>
            <ac:spMk id="2" creationId="{928B3EC4-6EA9-41CB-BD81-BEC54D15C82E}"/>
          </ac:spMkLst>
        </pc:spChg>
        <pc:spChg chg="mod">
          <ac:chgData name="Champel MaryLuc" userId="387622ec-6bd1-4ad9-9c99-bac97b0e1f4d" providerId="ADAL" clId="{BD4E145F-9806-42C8-BFEA-05E0AE3B39FE}" dt="2021-07-13T05:10:10.336" v="77" actId="20577"/>
          <ac:spMkLst>
            <pc:docMk/>
            <pc:sldMk cId="992323106" sldId="606"/>
            <ac:spMk id="3" creationId="{4739B8A9-D6AD-4336-B214-5D890937A24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2023,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egistry.khronos.org/OpenXR/specs/1.0/html/xrspec.html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Specifications/SpecificationDetails.aspx?specificationId=4103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8" y="2741679"/>
            <a:ext cx="10058400" cy="1850891"/>
          </a:xfrm>
        </p:spPr>
        <p:txBody>
          <a:bodyPr>
            <a:normAutofit fontScale="90000"/>
          </a:bodyPr>
          <a:lstStyle/>
          <a:p>
            <a:r>
              <a:rPr lang="en-GB" dirty="0"/>
              <a:t>Carriage of depth and alpha maps as HEVC single-layer bitstreams</a:t>
            </a:r>
            <a:br>
              <a:rPr lang="en-GB" dirty="0"/>
            </a:br>
            <a:br>
              <a:rPr lang="en-GB" dirty="0"/>
            </a:br>
            <a:r>
              <a:rPr lang="en-GB" dirty="0"/>
              <a:t>JVET-AG0144-v3 </a:t>
            </a:r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3567" y="5271883"/>
            <a:ext cx="10161430" cy="1149675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	E. Thomas, E. Potetsianakis, E. Alexiou, R. </a:t>
            </a:r>
            <a:r>
              <a:rPr lang="en-GB" dirty="0" err="1"/>
              <a:t>Ghaznavi-Youvalari</a:t>
            </a:r>
            <a:r>
              <a:rPr lang="en-GB" dirty="0"/>
              <a:t>, M. </a:t>
            </a:r>
            <a:r>
              <a:rPr lang="en-GB" dirty="0" err="1"/>
              <a:t>Abdoli</a:t>
            </a:r>
            <a:r>
              <a:rPr lang="en-GB" dirty="0"/>
              <a:t>, M-L. </a:t>
            </a:r>
            <a:r>
              <a:rPr lang="en-GB" dirty="0" err="1"/>
              <a:t>ChampeL</a:t>
            </a:r>
            <a:br>
              <a:rPr lang="en-GB" dirty="0"/>
            </a:br>
            <a:r>
              <a:rPr lang="en-GB" dirty="0"/>
              <a:t>01/25/2024</a:t>
            </a: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7930146-2EA1-B3E4-CFA7-C33DDBB95957}"/>
              </a:ext>
            </a:extLst>
          </p:cNvPr>
          <p:cNvSpPr/>
          <p:nvPr/>
        </p:nvSpPr>
        <p:spPr>
          <a:xfrm>
            <a:off x="4236133" y="1104315"/>
            <a:ext cx="4795325" cy="44348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en-GB" sz="1400" dirty="0">
                <a:solidFill>
                  <a:prstClr val="black"/>
                </a:solidFill>
              </a:rPr>
              <a:t>XR application</a:t>
            </a:r>
            <a:endParaRPr lang="en-NL" sz="1400" dirty="0">
              <a:solidFill>
                <a:prstClr val="black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227E5B-F9A0-A1DA-D850-5697280A8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1. Background: XR rendering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C26A7-2B61-96FB-2AE9-7D3CCEB966A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  <p:pic>
        <p:nvPicPr>
          <p:cNvPr id="6" name="Graphic 5" descr="Virtual Reality headset with solid fill">
            <a:extLst>
              <a:ext uri="{FF2B5EF4-FFF2-40B4-BE49-F238E27FC236}">
                <a16:creationId xmlns:a16="http://schemas.microsoft.com/office/drawing/2014/main" id="{AADBB11D-D43A-8962-29D9-0E6E8512D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7152" y="2518798"/>
            <a:ext cx="914400" cy="914400"/>
          </a:xfrm>
          <a:prstGeom prst="rect">
            <a:avLst/>
          </a:prstGeom>
        </p:spPr>
      </p:pic>
      <p:pic>
        <p:nvPicPr>
          <p:cNvPr id="8" name="Graphic 7" descr="Smart Phone with solid fill">
            <a:extLst>
              <a:ext uri="{FF2B5EF4-FFF2-40B4-BE49-F238E27FC236}">
                <a16:creationId xmlns:a16="http://schemas.microsoft.com/office/drawing/2014/main" id="{4B83B3D5-B52F-1960-72F9-7C3B94AAB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49912" y="3433198"/>
            <a:ext cx="914400" cy="9144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59A9EB-A566-83B0-83F6-5E4400D75763}"/>
              </a:ext>
            </a:extLst>
          </p:cNvPr>
          <p:cNvCxnSpPr>
            <a:cxnSpLocks/>
          </p:cNvCxnSpPr>
          <p:nvPr/>
        </p:nvCxnSpPr>
        <p:spPr>
          <a:xfrm flipV="1">
            <a:off x="1035734" y="2925730"/>
            <a:ext cx="843962" cy="772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D557B01-097F-3143-99DA-BDCE9F4617A2}"/>
              </a:ext>
            </a:extLst>
          </p:cNvPr>
          <p:cNvSpPr/>
          <p:nvPr/>
        </p:nvSpPr>
        <p:spPr>
          <a:xfrm>
            <a:off x="2869809" y="3564032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Display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43C105-0C01-7BFB-BA2E-B47B899FF5C3}"/>
              </a:ext>
            </a:extLst>
          </p:cNvPr>
          <p:cNvSpPr/>
          <p:nvPr/>
        </p:nvSpPr>
        <p:spPr>
          <a:xfrm>
            <a:off x="4601892" y="3564032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XR runtime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15" name="Flowchart: Data 14">
            <a:extLst>
              <a:ext uri="{FF2B5EF4-FFF2-40B4-BE49-F238E27FC236}">
                <a16:creationId xmlns:a16="http://schemas.microsoft.com/office/drawing/2014/main" id="{2166A751-D1A8-CF1B-C2A3-F2F93C7FB125}"/>
              </a:ext>
            </a:extLst>
          </p:cNvPr>
          <p:cNvSpPr/>
          <p:nvPr/>
        </p:nvSpPr>
        <p:spPr>
          <a:xfrm>
            <a:off x="6987645" y="2897951"/>
            <a:ext cx="1096415" cy="587274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Texture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82246F-BB37-973D-3ADD-265A54019E5A}"/>
              </a:ext>
            </a:extLst>
          </p:cNvPr>
          <p:cNvCxnSpPr>
            <a:cxnSpLocks/>
            <a:stCxn id="7" idx="1"/>
            <a:endCxn id="13" idx="3"/>
          </p:cNvCxnSpPr>
          <p:nvPr/>
        </p:nvCxnSpPr>
        <p:spPr>
          <a:xfrm flipH="1" flipV="1">
            <a:off x="5516291" y="3890398"/>
            <a:ext cx="1361947" cy="11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E02308F-0CB9-08DF-8037-16166BB8CCF2}"/>
              </a:ext>
            </a:extLst>
          </p:cNvPr>
          <p:cNvSpPr txBox="1"/>
          <p:nvPr/>
        </p:nvSpPr>
        <p:spPr>
          <a:xfrm>
            <a:off x="3731930" y="3429000"/>
            <a:ext cx="922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Eye buffer</a:t>
            </a:r>
            <a:endParaRPr lang="en-NL" sz="14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6CE78CA-F71B-92B7-C097-984A51E6A53B}"/>
              </a:ext>
            </a:extLst>
          </p:cNvPr>
          <p:cNvCxnSpPr>
            <a:cxnSpLocks/>
            <a:stCxn id="13" idx="1"/>
            <a:endCxn id="12" idx="3"/>
          </p:cNvCxnSpPr>
          <p:nvPr/>
        </p:nvCxnSpPr>
        <p:spPr>
          <a:xfrm flipH="1">
            <a:off x="3784208" y="3890398"/>
            <a:ext cx="8176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owchart: Data 29">
            <a:extLst>
              <a:ext uri="{FF2B5EF4-FFF2-40B4-BE49-F238E27FC236}">
                <a16:creationId xmlns:a16="http://schemas.microsoft.com/office/drawing/2014/main" id="{A281E403-8142-831F-39C0-67B94B20DEF6}"/>
              </a:ext>
            </a:extLst>
          </p:cNvPr>
          <p:cNvSpPr/>
          <p:nvPr/>
        </p:nvSpPr>
        <p:spPr>
          <a:xfrm>
            <a:off x="4083146" y="3746071"/>
            <a:ext cx="316523" cy="288653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3" name="Flowchart: Data 2">
            <a:extLst>
              <a:ext uri="{FF2B5EF4-FFF2-40B4-BE49-F238E27FC236}">
                <a16:creationId xmlns:a16="http://schemas.microsoft.com/office/drawing/2014/main" id="{A58EB888-E834-C2A5-005C-F7D52CA78880}"/>
              </a:ext>
            </a:extLst>
          </p:cNvPr>
          <p:cNvSpPr/>
          <p:nvPr/>
        </p:nvSpPr>
        <p:spPr>
          <a:xfrm>
            <a:off x="6987645" y="3631281"/>
            <a:ext cx="1096415" cy="587274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Alpha channel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4498713A-6BAE-A7EB-52A8-866667C25963}"/>
              </a:ext>
            </a:extLst>
          </p:cNvPr>
          <p:cNvSpPr/>
          <p:nvPr/>
        </p:nvSpPr>
        <p:spPr>
          <a:xfrm>
            <a:off x="6987645" y="4394505"/>
            <a:ext cx="1096415" cy="587274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Depth map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07E237-5C1F-C9DB-3B3F-6284E704C75C}"/>
              </a:ext>
            </a:extLst>
          </p:cNvPr>
          <p:cNvSpPr/>
          <p:nvPr/>
        </p:nvSpPr>
        <p:spPr>
          <a:xfrm>
            <a:off x="6878238" y="2581552"/>
            <a:ext cx="1283578" cy="261998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View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7862F550-F36F-8C23-C4BE-76997C1C0C8B}"/>
              </a:ext>
            </a:extLst>
          </p:cNvPr>
          <p:cNvSpPr/>
          <p:nvPr/>
        </p:nvSpPr>
        <p:spPr>
          <a:xfrm>
            <a:off x="8763764" y="5350123"/>
            <a:ext cx="3123436" cy="677562"/>
          </a:xfrm>
          <a:prstGeom prst="wedgeRectCallout">
            <a:avLst>
              <a:gd name="adj1" fmla="val -77852"/>
              <a:gd name="adj2" fmla="val -12955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Depth map are essential in AR to stabilise the virtual objects in the real world but also for lighting, other techniques etc.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id="{A89C456A-B6DC-1951-9E4F-087298E5FA21}"/>
              </a:ext>
            </a:extLst>
          </p:cNvPr>
          <p:cNvSpPr/>
          <p:nvPr/>
        </p:nvSpPr>
        <p:spPr>
          <a:xfrm>
            <a:off x="8763764" y="2934159"/>
            <a:ext cx="3123436" cy="677562"/>
          </a:xfrm>
          <a:prstGeom prst="wedgeRectCallout">
            <a:avLst>
              <a:gd name="adj1" fmla="val -75825"/>
              <a:gd name="adj2" fmla="val 10506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Alpha channel is required in AR for video see-through device to alpha blend the view with the captured real-world scene.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E6FA16-3603-26DA-A0CD-EA7562F881B3}"/>
              </a:ext>
            </a:extLst>
          </p:cNvPr>
          <p:cNvSpPr txBox="1"/>
          <p:nvPr/>
        </p:nvSpPr>
        <p:spPr>
          <a:xfrm>
            <a:off x="586171" y="6225038"/>
            <a:ext cx="42126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More information can be found in the OpenXR specification </a:t>
            </a:r>
            <a:r>
              <a:rPr lang="nb-NO" sz="1200" dirty="0"/>
              <a:t>(</a:t>
            </a:r>
            <a:r>
              <a:rPr lang="nb-NO" sz="1200" dirty="0">
                <a:hlinkClick r:id="rId6"/>
              </a:rPr>
              <a:t>link</a:t>
            </a:r>
            <a:r>
              <a:rPr lang="nb-NO" sz="1200" dirty="0"/>
              <a:t>)</a:t>
            </a:r>
            <a:endParaRPr lang="en-NL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733B8A6-10A3-288D-CC7E-4672A2198238}"/>
              </a:ext>
            </a:extLst>
          </p:cNvPr>
          <p:cNvSpPr/>
          <p:nvPr/>
        </p:nvSpPr>
        <p:spPr>
          <a:xfrm>
            <a:off x="7062827" y="1743987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Renderer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C851E7D-F4BC-AE86-D48B-4491C0EBE43F}"/>
              </a:ext>
            </a:extLst>
          </p:cNvPr>
          <p:cNvSpPr/>
          <p:nvPr/>
        </p:nvSpPr>
        <p:spPr>
          <a:xfrm>
            <a:off x="4601892" y="1743987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Sensor data reading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FFBFB73-8FDF-3392-77CF-2D7929E5B7AD}"/>
              </a:ext>
            </a:extLst>
          </p:cNvPr>
          <p:cNvCxnSpPr>
            <a:cxnSpLocks/>
            <a:stCxn id="26" idx="3"/>
            <a:endCxn id="23" idx="1"/>
          </p:cNvCxnSpPr>
          <p:nvPr/>
        </p:nvCxnSpPr>
        <p:spPr>
          <a:xfrm>
            <a:off x="5516291" y="2070353"/>
            <a:ext cx="15465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89C7ABE-11C6-4145-3AE4-C10CA9A2186D}"/>
              </a:ext>
            </a:extLst>
          </p:cNvPr>
          <p:cNvCxnSpPr>
            <a:cxnSpLocks/>
            <a:stCxn id="23" idx="2"/>
            <a:endCxn id="7" idx="0"/>
          </p:cNvCxnSpPr>
          <p:nvPr/>
        </p:nvCxnSpPr>
        <p:spPr>
          <a:xfrm>
            <a:off x="7520027" y="2396719"/>
            <a:ext cx="0" cy="184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9571FCD-8529-9121-E478-768DF20E76D4}"/>
              </a:ext>
            </a:extLst>
          </p:cNvPr>
          <p:cNvCxnSpPr>
            <a:cxnSpLocks/>
            <a:stCxn id="26" idx="2"/>
            <a:endCxn id="13" idx="0"/>
          </p:cNvCxnSpPr>
          <p:nvPr/>
        </p:nvCxnSpPr>
        <p:spPr>
          <a:xfrm>
            <a:off x="5059092" y="2396719"/>
            <a:ext cx="0" cy="1167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930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0F01CC9-0831-3960-3FC2-0A41C93DFFF2}"/>
              </a:ext>
            </a:extLst>
          </p:cNvPr>
          <p:cNvSpPr/>
          <p:nvPr/>
        </p:nvSpPr>
        <p:spPr>
          <a:xfrm>
            <a:off x="10074812" y="1835823"/>
            <a:ext cx="1989304" cy="232596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en-GB" sz="1400" dirty="0">
                <a:solidFill>
                  <a:prstClr val="black"/>
                </a:solidFill>
              </a:rPr>
              <a:t>XR remote renderer</a:t>
            </a:r>
            <a:endParaRPr lang="en-NL" sz="1400" dirty="0">
              <a:solidFill>
                <a:prstClr val="black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9BCA051-7E0B-8400-C758-E3E0165B7AA5}"/>
              </a:ext>
            </a:extLst>
          </p:cNvPr>
          <p:cNvSpPr/>
          <p:nvPr/>
        </p:nvSpPr>
        <p:spPr>
          <a:xfrm>
            <a:off x="1635925" y="1835823"/>
            <a:ext cx="2764301" cy="232596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en-GB" sz="1400" dirty="0">
                <a:solidFill>
                  <a:prstClr val="black"/>
                </a:solidFill>
              </a:rPr>
              <a:t>XR application</a:t>
            </a:r>
            <a:endParaRPr lang="en-NL" sz="1400" dirty="0">
              <a:solidFill>
                <a:prstClr val="black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227E5B-F9A0-A1DA-D850-5697280A8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1. Background: Split rendering concept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C26A7-2B61-96FB-2AE9-7D3CCEB966A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6" name="Graphic 5" descr="Virtual Reality headset with solid fill">
            <a:extLst>
              <a:ext uri="{FF2B5EF4-FFF2-40B4-BE49-F238E27FC236}">
                <a16:creationId xmlns:a16="http://schemas.microsoft.com/office/drawing/2014/main" id="{AADBB11D-D43A-8962-29D9-0E6E8512D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38333" y="4228343"/>
            <a:ext cx="914400" cy="914400"/>
          </a:xfrm>
          <a:prstGeom prst="rect">
            <a:avLst/>
          </a:prstGeom>
        </p:spPr>
      </p:pic>
      <p:pic>
        <p:nvPicPr>
          <p:cNvPr id="8" name="Graphic 7" descr="Smart Phone with solid fill">
            <a:extLst>
              <a:ext uri="{FF2B5EF4-FFF2-40B4-BE49-F238E27FC236}">
                <a16:creationId xmlns:a16="http://schemas.microsoft.com/office/drawing/2014/main" id="{4B83B3D5-B52F-1960-72F9-7C3B94AAB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1093" y="5142743"/>
            <a:ext cx="914400" cy="9144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59A9EB-A566-83B0-83F6-5E4400D75763}"/>
              </a:ext>
            </a:extLst>
          </p:cNvPr>
          <p:cNvCxnSpPr>
            <a:cxnSpLocks/>
          </p:cNvCxnSpPr>
          <p:nvPr/>
        </p:nvCxnSpPr>
        <p:spPr>
          <a:xfrm flipV="1">
            <a:off x="2546915" y="4635275"/>
            <a:ext cx="843962" cy="772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D557B01-097F-3143-99DA-BDCE9F4617A2}"/>
              </a:ext>
            </a:extLst>
          </p:cNvPr>
          <p:cNvSpPr/>
          <p:nvPr/>
        </p:nvSpPr>
        <p:spPr>
          <a:xfrm>
            <a:off x="262568" y="3129744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Display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43C105-0C01-7BFB-BA2E-B47B899FF5C3}"/>
              </a:ext>
            </a:extLst>
          </p:cNvPr>
          <p:cNvSpPr/>
          <p:nvPr/>
        </p:nvSpPr>
        <p:spPr>
          <a:xfrm>
            <a:off x="1994651" y="3129744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XR runtime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15" name="Flowchart: Data 14">
            <a:extLst>
              <a:ext uri="{FF2B5EF4-FFF2-40B4-BE49-F238E27FC236}">
                <a16:creationId xmlns:a16="http://schemas.microsoft.com/office/drawing/2014/main" id="{2166A751-D1A8-CF1B-C2A3-F2F93C7FB125}"/>
              </a:ext>
            </a:extLst>
          </p:cNvPr>
          <p:cNvSpPr/>
          <p:nvPr/>
        </p:nvSpPr>
        <p:spPr>
          <a:xfrm>
            <a:off x="3458970" y="3129744"/>
            <a:ext cx="316523" cy="288653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16" name="Flowchart: Data 15">
            <a:extLst>
              <a:ext uri="{FF2B5EF4-FFF2-40B4-BE49-F238E27FC236}">
                <a16:creationId xmlns:a16="http://schemas.microsoft.com/office/drawing/2014/main" id="{4E71AC2A-C6E1-57D3-BCC5-9497F7785AA3}"/>
              </a:ext>
            </a:extLst>
          </p:cNvPr>
          <p:cNvSpPr/>
          <p:nvPr/>
        </p:nvSpPr>
        <p:spPr>
          <a:xfrm>
            <a:off x="3427319" y="3484953"/>
            <a:ext cx="316523" cy="288653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3E59C52-776E-843D-1305-B811892436C3}"/>
              </a:ext>
            </a:extLst>
          </p:cNvPr>
          <p:cNvSpPr/>
          <p:nvPr/>
        </p:nvSpPr>
        <p:spPr>
          <a:xfrm>
            <a:off x="3183371" y="2246569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Renderer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CD9C605-2111-F65C-87D8-88F3CA5550E2}"/>
              </a:ext>
            </a:extLst>
          </p:cNvPr>
          <p:cNvCxnSpPr>
            <a:cxnSpLocks/>
            <a:stCxn id="17" idx="2"/>
            <a:endCxn id="15" idx="0"/>
          </p:cNvCxnSpPr>
          <p:nvPr/>
        </p:nvCxnSpPr>
        <p:spPr>
          <a:xfrm>
            <a:off x="3640571" y="2899301"/>
            <a:ext cx="8313" cy="2304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EADACA1-7DC9-1552-7B90-47CE4500CFC5}"/>
              </a:ext>
            </a:extLst>
          </p:cNvPr>
          <p:cNvSpPr txBox="1"/>
          <p:nvPr/>
        </p:nvSpPr>
        <p:spPr>
          <a:xfrm>
            <a:off x="3259226" y="3854010"/>
            <a:ext cx="614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Views</a:t>
            </a:r>
            <a:endParaRPr lang="en-NL" sz="1400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82246F-BB37-973D-3ADD-265A54019E5A}"/>
              </a:ext>
            </a:extLst>
          </p:cNvPr>
          <p:cNvCxnSpPr>
            <a:cxnSpLocks/>
            <a:endCxn id="13" idx="3"/>
          </p:cNvCxnSpPr>
          <p:nvPr/>
        </p:nvCxnSpPr>
        <p:spPr>
          <a:xfrm flipH="1">
            <a:off x="2909050" y="3456110"/>
            <a:ext cx="4783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E02308F-0CB9-08DF-8037-16166BB8CCF2}"/>
              </a:ext>
            </a:extLst>
          </p:cNvPr>
          <p:cNvSpPr txBox="1"/>
          <p:nvPr/>
        </p:nvSpPr>
        <p:spPr>
          <a:xfrm>
            <a:off x="1124689" y="2994712"/>
            <a:ext cx="922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Eye buffer</a:t>
            </a:r>
            <a:endParaRPr lang="en-NL" sz="14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6CE78CA-F71B-92B7-C097-984A51E6A53B}"/>
              </a:ext>
            </a:extLst>
          </p:cNvPr>
          <p:cNvCxnSpPr>
            <a:cxnSpLocks/>
            <a:stCxn id="13" idx="1"/>
            <a:endCxn id="12" idx="3"/>
          </p:cNvCxnSpPr>
          <p:nvPr/>
        </p:nvCxnSpPr>
        <p:spPr>
          <a:xfrm flipH="1">
            <a:off x="1176967" y="3456110"/>
            <a:ext cx="8176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owchart: Data 29">
            <a:extLst>
              <a:ext uri="{FF2B5EF4-FFF2-40B4-BE49-F238E27FC236}">
                <a16:creationId xmlns:a16="http://schemas.microsoft.com/office/drawing/2014/main" id="{A281E403-8142-831F-39C0-67B94B20DEF6}"/>
              </a:ext>
            </a:extLst>
          </p:cNvPr>
          <p:cNvSpPr/>
          <p:nvPr/>
        </p:nvSpPr>
        <p:spPr>
          <a:xfrm>
            <a:off x="1475905" y="3311783"/>
            <a:ext cx="316523" cy="288653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6060E96-A861-FB93-6360-AFD92751775A}"/>
              </a:ext>
            </a:extLst>
          </p:cNvPr>
          <p:cNvSpPr/>
          <p:nvPr/>
        </p:nvSpPr>
        <p:spPr>
          <a:xfrm>
            <a:off x="1994651" y="2246569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Sensor data reading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F681DA4-965B-C932-504F-7E11642FD678}"/>
              </a:ext>
            </a:extLst>
          </p:cNvPr>
          <p:cNvCxnSpPr>
            <a:cxnSpLocks/>
            <a:stCxn id="36" idx="3"/>
            <a:endCxn id="17" idx="1"/>
          </p:cNvCxnSpPr>
          <p:nvPr/>
        </p:nvCxnSpPr>
        <p:spPr>
          <a:xfrm>
            <a:off x="2909050" y="2572935"/>
            <a:ext cx="2743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9D27C66-C41C-8CDE-A181-BFF44D97076B}"/>
              </a:ext>
            </a:extLst>
          </p:cNvPr>
          <p:cNvSpPr/>
          <p:nvPr/>
        </p:nvSpPr>
        <p:spPr>
          <a:xfrm>
            <a:off x="6830418" y="1835823"/>
            <a:ext cx="1989304" cy="232596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en-GB" sz="1400" dirty="0">
                <a:solidFill>
                  <a:prstClr val="black"/>
                </a:solidFill>
              </a:rPr>
              <a:t>XR application</a:t>
            </a:r>
            <a:endParaRPr lang="en-NL" sz="1400" dirty="0">
              <a:solidFill>
                <a:prstClr val="black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211A455-44D5-37E3-E7B8-B7BEE47BD870}"/>
              </a:ext>
            </a:extLst>
          </p:cNvPr>
          <p:cNvSpPr/>
          <p:nvPr/>
        </p:nvSpPr>
        <p:spPr>
          <a:xfrm>
            <a:off x="5457060" y="3129744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Display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0553550-E344-62D6-C6B5-72EA3096DCBC}"/>
              </a:ext>
            </a:extLst>
          </p:cNvPr>
          <p:cNvSpPr/>
          <p:nvPr/>
        </p:nvSpPr>
        <p:spPr>
          <a:xfrm>
            <a:off x="7189143" y="3129744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XR runtime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47" name="Flowchart: Data 46">
            <a:extLst>
              <a:ext uri="{FF2B5EF4-FFF2-40B4-BE49-F238E27FC236}">
                <a16:creationId xmlns:a16="http://schemas.microsoft.com/office/drawing/2014/main" id="{B9B5CF01-2E2C-40F8-EDFD-0C7B77A61569}"/>
              </a:ext>
            </a:extLst>
          </p:cNvPr>
          <p:cNvSpPr/>
          <p:nvPr/>
        </p:nvSpPr>
        <p:spPr>
          <a:xfrm>
            <a:off x="11047935" y="3129744"/>
            <a:ext cx="316523" cy="288653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48" name="Flowchart: Data 47">
            <a:extLst>
              <a:ext uri="{FF2B5EF4-FFF2-40B4-BE49-F238E27FC236}">
                <a16:creationId xmlns:a16="http://schemas.microsoft.com/office/drawing/2014/main" id="{DC85A03E-96C8-3F52-A4AD-7CCC58BC2F90}"/>
              </a:ext>
            </a:extLst>
          </p:cNvPr>
          <p:cNvSpPr/>
          <p:nvPr/>
        </p:nvSpPr>
        <p:spPr>
          <a:xfrm>
            <a:off x="11016284" y="3484953"/>
            <a:ext cx="316523" cy="288653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3F16405-57B4-BABA-36BA-CE4C36E0B3BA}"/>
              </a:ext>
            </a:extLst>
          </p:cNvPr>
          <p:cNvSpPr/>
          <p:nvPr/>
        </p:nvSpPr>
        <p:spPr>
          <a:xfrm>
            <a:off x="10772336" y="2246569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Renderer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FBB3AFC-79D8-027B-FF39-B5FC1EBED09E}"/>
              </a:ext>
            </a:extLst>
          </p:cNvPr>
          <p:cNvCxnSpPr>
            <a:cxnSpLocks/>
            <a:stCxn id="49" idx="2"/>
            <a:endCxn id="47" idx="0"/>
          </p:cNvCxnSpPr>
          <p:nvPr/>
        </p:nvCxnSpPr>
        <p:spPr>
          <a:xfrm>
            <a:off x="11229536" y="2899301"/>
            <a:ext cx="8313" cy="2304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8B07A7C-A465-B7F3-0C23-A2B349A5E873}"/>
              </a:ext>
            </a:extLst>
          </p:cNvPr>
          <p:cNvSpPr txBox="1"/>
          <p:nvPr/>
        </p:nvSpPr>
        <p:spPr>
          <a:xfrm>
            <a:off x="10848191" y="3854010"/>
            <a:ext cx="614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Views</a:t>
            </a:r>
            <a:endParaRPr lang="en-NL" sz="14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4B047BB-D5C3-EA15-B8A4-D303C6A93820}"/>
              </a:ext>
            </a:extLst>
          </p:cNvPr>
          <p:cNvSpPr txBox="1"/>
          <p:nvPr/>
        </p:nvSpPr>
        <p:spPr>
          <a:xfrm>
            <a:off x="6319181" y="2994712"/>
            <a:ext cx="922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Eye buffer</a:t>
            </a:r>
            <a:endParaRPr lang="en-NL" sz="1400" dirty="0"/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C87C525-EBDA-AB8E-C327-2086E9BD7495}"/>
              </a:ext>
            </a:extLst>
          </p:cNvPr>
          <p:cNvCxnSpPr>
            <a:cxnSpLocks/>
            <a:stCxn id="46" idx="1"/>
            <a:endCxn id="45" idx="3"/>
          </p:cNvCxnSpPr>
          <p:nvPr/>
        </p:nvCxnSpPr>
        <p:spPr>
          <a:xfrm flipH="1">
            <a:off x="6371459" y="3456110"/>
            <a:ext cx="8176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Data 54">
            <a:extLst>
              <a:ext uri="{FF2B5EF4-FFF2-40B4-BE49-F238E27FC236}">
                <a16:creationId xmlns:a16="http://schemas.microsoft.com/office/drawing/2014/main" id="{0572BFD0-E8F5-F83B-7D01-66B370F0D2BA}"/>
              </a:ext>
            </a:extLst>
          </p:cNvPr>
          <p:cNvSpPr/>
          <p:nvPr/>
        </p:nvSpPr>
        <p:spPr>
          <a:xfrm>
            <a:off x="6670397" y="3311783"/>
            <a:ext cx="316523" cy="288653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51E9258-383A-3751-4096-D62AC7C579C5}"/>
              </a:ext>
            </a:extLst>
          </p:cNvPr>
          <p:cNvSpPr/>
          <p:nvPr/>
        </p:nvSpPr>
        <p:spPr>
          <a:xfrm>
            <a:off x="7189143" y="2246569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Sensor data reading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E994DB4-A978-712B-17D5-BB0C186A1D7E}"/>
              </a:ext>
            </a:extLst>
          </p:cNvPr>
          <p:cNvSpPr txBox="1"/>
          <p:nvPr/>
        </p:nvSpPr>
        <p:spPr>
          <a:xfrm>
            <a:off x="1977381" y="1036144"/>
            <a:ext cx="2120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Local XR rendering</a:t>
            </a:r>
            <a:endParaRPr lang="en-NL" sz="20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ED4F206-DDD0-E106-D219-FC3EB26E5215}"/>
              </a:ext>
            </a:extLst>
          </p:cNvPr>
          <p:cNvSpPr txBox="1"/>
          <p:nvPr/>
        </p:nvSpPr>
        <p:spPr>
          <a:xfrm>
            <a:off x="8391933" y="1036144"/>
            <a:ext cx="20295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XR split rendering</a:t>
            </a:r>
            <a:endParaRPr lang="en-NL" sz="2000" dirty="0"/>
          </a:p>
        </p:txBody>
      </p:sp>
      <p:sp>
        <p:nvSpPr>
          <p:cNvPr id="63" name="Cloud 62">
            <a:extLst>
              <a:ext uri="{FF2B5EF4-FFF2-40B4-BE49-F238E27FC236}">
                <a16:creationId xmlns:a16="http://schemas.microsoft.com/office/drawing/2014/main" id="{F4EB896F-DFF5-CFA8-9F9F-F1AE663D7CB9}"/>
              </a:ext>
            </a:extLst>
          </p:cNvPr>
          <p:cNvSpPr/>
          <p:nvPr/>
        </p:nvSpPr>
        <p:spPr>
          <a:xfrm>
            <a:off x="8718316" y="2452180"/>
            <a:ext cx="1411550" cy="1085063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Network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90F9E67-B9EE-6DB0-5966-24790EF72930}"/>
              </a:ext>
            </a:extLst>
          </p:cNvPr>
          <p:cNvCxnSpPr>
            <a:cxnSpLocks/>
            <a:endCxn id="46" idx="3"/>
          </p:cNvCxnSpPr>
          <p:nvPr/>
        </p:nvCxnSpPr>
        <p:spPr>
          <a:xfrm flipH="1">
            <a:off x="8103542" y="3456110"/>
            <a:ext cx="27446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BA5160A-8F31-83DB-D102-795AEE0950D7}"/>
              </a:ext>
            </a:extLst>
          </p:cNvPr>
          <p:cNvCxnSpPr>
            <a:cxnSpLocks/>
            <a:stCxn id="56" idx="3"/>
            <a:endCxn id="49" idx="1"/>
          </p:cNvCxnSpPr>
          <p:nvPr/>
        </p:nvCxnSpPr>
        <p:spPr>
          <a:xfrm>
            <a:off x="8103542" y="2572935"/>
            <a:ext cx="26687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Graphic 65" descr="Virtual Reality headset with solid fill">
            <a:extLst>
              <a:ext uri="{FF2B5EF4-FFF2-40B4-BE49-F238E27FC236}">
                <a16:creationId xmlns:a16="http://schemas.microsoft.com/office/drawing/2014/main" id="{959FCA0C-8962-2DAE-5E99-55BE634FD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2486" y="4228343"/>
            <a:ext cx="914400" cy="914400"/>
          </a:xfrm>
          <a:prstGeom prst="rect">
            <a:avLst/>
          </a:prstGeom>
        </p:spPr>
      </p:pic>
      <p:pic>
        <p:nvPicPr>
          <p:cNvPr id="67" name="Graphic 66" descr="Smart Phone with solid fill">
            <a:extLst>
              <a:ext uri="{FF2B5EF4-FFF2-40B4-BE49-F238E27FC236}">
                <a16:creationId xmlns:a16="http://schemas.microsoft.com/office/drawing/2014/main" id="{CBD9C28F-7EF4-AF26-4D1B-DC8374F8A6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35246" y="5142743"/>
            <a:ext cx="914400" cy="914400"/>
          </a:xfrm>
          <a:prstGeom prst="rect">
            <a:avLst/>
          </a:prstGeom>
        </p:spPr>
      </p:pic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B10CCD4-1017-90E1-BD68-CE82AA4EC2F1}"/>
              </a:ext>
            </a:extLst>
          </p:cNvPr>
          <p:cNvCxnSpPr>
            <a:cxnSpLocks/>
          </p:cNvCxnSpPr>
          <p:nvPr/>
        </p:nvCxnSpPr>
        <p:spPr>
          <a:xfrm flipV="1">
            <a:off x="7621068" y="4635275"/>
            <a:ext cx="843962" cy="772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Graphic 69" descr="Server with solid fill">
            <a:extLst>
              <a:ext uri="{FF2B5EF4-FFF2-40B4-BE49-F238E27FC236}">
                <a16:creationId xmlns:a16="http://schemas.microsoft.com/office/drawing/2014/main" id="{251B17FB-0D02-9B3B-9D24-2A1863C48D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90735" y="4685543"/>
            <a:ext cx="914400" cy="914400"/>
          </a:xfrm>
          <a:prstGeom prst="rect">
            <a:avLst/>
          </a:prstGeom>
        </p:spPr>
      </p:pic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820FA868-AC6F-8B33-FDAE-18D9971FF989}"/>
              </a:ext>
            </a:extLst>
          </p:cNvPr>
          <p:cNvCxnSpPr/>
          <p:nvPr/>
        </p:nvCxnSpPr>
        <p:spPr>
          <a:xfrm>
            <a:off x="5155809" y="1635203"/>
            <a:ext cx="0" cy="44388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3" name="Speech Bubble: Rectangle 72">
            <a:extLst>
              <a:ext uri="{FF2B5EF4-FFF2-40B4-BE49-F238E27FC236}">
                <a16:creationId xmlns:a16="http://schemas.microsoft.com/office/drawing/2014/main" id="{E55E24E9-1411-0BEB-E785-7051944638D9}"/>
              </a:ext>
            </a:extLst>
          </p:cNvPr>
          <p:cNvSpPr/>
          <p:nvPr/>
        </p:nvSpPr>
        <p:spPr>
          <a:xfrm>
            <a:off x="8897465" y="4317805"/>
            <a:ext cx="1232401" cy="677562"/>
          </a:xfrm>
          <a:prstGeom prst="wedgeRectCallout">
            <a:avLst>
              <a:gd name="adj1" fmla="val -6565"/>
              <a:gd name="adj2" fmla="val -16069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The views are transmitted over the network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945850E6-A4D4-9321-32E3-24AFDFDA5EBF}"/>
              </a:ext>
            </a:extLst>
          </p:cNvPr>
          <p:cNvCxnSpPr>
            <a:cxnSpLocks/>
            <a:stCxn id="36" idx="2"/>
            <a:endCxn id="13" idx="0"/>
          </p:cNvCxnSpPr>
          <p:nvPr/>
        </p:nvCxnSpPr>
        <p:spPr>
          <a:xfrm>
            <a:off x="2451851" y="2899301"/>
            <a:ext cx="0" cy="2304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14FE9EE5-6EDB-2709-680D-5C7933F27FE4}"/>
              </a:ext>
            </a:extLst>
          </p:cNvPr>
          <p:cNvCxnSpPr>
            <a:cxnSpLocks/>
            <a:endCxn id="46" idx="0"/>
          </p:cNvCxnSpPr>
          <p:nvPr/>
        </p:nvCxnSpPr>
        <p:spPr>
          <a:xfrm>
            <a:off x="7646342" y="2899301"/>
            <a:ext cx="1" cy="2304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39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55" grpId="0" animBg="1"/>
      <p:bldP spid="56" grpId="0" animBg="1"/>
      <p:bldP spid="59" grpId="0"/>
      <p:bldP spid="63" grpId="0" animBg="1"/>
      <p:bldP spid="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6A6F9CA-B089-59D1-D15E-C4DFF8783004}"/>
              </a:ext>
            </a:extLst>
          </p:cNvPr>
          <p:cNvSpPr/>
          <p:nvPr/>
        </p:nvSpPr>
        <p:spPr>
          <a:xfrm>
            <a:off x="9743634" y="2067951"/>
            <a:ext cx="1981787" cy="347120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en-GB" sz="1400" dirty="0">
                <a:solidFill>
                  <a:prstClr val="black"/>
                </a:solidFill>
              </a:rPr>
              <a:t>Split rendering server</a:t>
            </a:r>
            <a:endParaRPr lang="en-NL" sz="1400" dirty="0">
              <a:solidFill>
                <a:prstClr val="black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9BCA051-7E0B-8400-C758-E3E0165B7AA5}"/>
              </a:ext>
            </a:extLst>
          </p:cNvPr>
          <p:cNvSpPr/>
          <p:nvPr/>
        </p:nvSpPr>
        <p:spPr>
          <a:xfrm>
            <a:off x="4236133" y="2067951"/>
            <a:ext cx="2417885" cy="347120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en-GB" sz="1400" dirty="0">
                <a:solidFill>
                  <a:prstClr val="black"/>
                </a:solidFill>
              </a:rPr>
              <a:t>XR application</a:t>
            </a:r>
            <a:endParaRPr lang="en-NL" sz="1400" dirty="0">
              <a:solidFill>
                <a:prstClr val="black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227E5B-F9A0-A1DA-D850-5697280A8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5" y="116542"/>
            <a:ext cx="11922681" cy="722623"/>
          </a:xfrm>
        </p:spPr>
        <p:txBody>
          <a:bodyPr>
            <a:normAutofit/>
          </a:bodyPr>
          <a:lstStyle/>
          <a:p>
            <a:r>
              <a:rPr lang="en-US" dirty="0"/>
              <a:t>1. Background: 3GPP HEVC split </a:t>
            </a:r>
            <a:r>
              <a:rPr lang="en-US" sz="4400" dirty="0"/>
              <a:t>rendering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C26A7-2B61-96FB-2AE9-7D3CCEB966A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6" name="Graphic 5" descr="Virtual Reality headset with solid fill">
            <a:extLst>
              <a:ext uri="{FF2B5EF4-FFF2-40B4-BE49-F238E27FC236}">
                <a16:creationId xmlns:a16="http://schemas.microsoft.com/office/drawing/2014/main" id="{AADBB11D-D43A-8962-29D9-0E6E8512D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7152" y="2518798"/>
            <a:ext cx="914400" cy="914400"/>
          </a:xfrm>
          <a:prstGeom prst="rect">
            <a:avLst/>
          </a:prstGeom>
        </p:spPr>
      </p:pic>
      <p:pic>
        <p:nvPicPr>
          <p:cNvPr id="8" name="Graphic 7" descr="Smart Phone with solid fill">
            <a:extLst>
              <a:ext uri="{FF2B5EF4-FFF2-40B4-BE49-F238E27FC236}">
                <a16:creationId xmlns:a16="http://schemas.microsoft.com/office/drawing/2014/main" id="{4B83B3D5-B52F-1960-72F9-7C3B94AAB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49912" y="3433198"/>
            <a:ext cx="914400" cy="9144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59A9EB-A566-83B0-83F6-5E4400D75763}"/>
              </a:ext>
            </a:extLst>
          </p:cNvPr>
          <p:cNvCxnSpPr>
            <a:cxnSpLocks/>
          </p:cNvCxnSpPr>
          <p:nvPr/>
        </p:nvCxnSpPr>
        <p:spPr>
          <a:xfrm flipV="1">
            <a:off x="1035734" y="2925730"/>
            <a:ext cx="843962" cy="772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D557B01-097F-3143-99DA-BDCE9F4617A2}"/>
              </a:ext>
            </a:extLst>
          </p:cNvPr>
          <p:cNvSpPr/>
          <p:nvPr/>
        </p:nvSpPr>
        <p:spPr>
          <a:xfrm>
            <a:off x="2869809" y="3564032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Display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43C105-0C01-7BFB-BA2E-B47B899FF5C3}"/>
              </a:ext>
            </a:extLst>
          </p:cNvPr>
          <p:cNvSpPr/>
          <p:nvPr/>
        </p:nvSpPr>
        <p:spPr>
          <a:xfrm>
            <a:off x="4601892" y="3564032"/>
            <a:ext cx="914399" cy="6527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XR runtime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15" name="Flowchart: Data 14">
            <a:extLst>
              <a:ext uri="{FF2B5EF4-FFF2-40B4-BE49-F238E27FC236}">
                <a16:creationId xmlns:a16="http://schemas.microsoft.com/office/drawing/2014/main" id="{2166A751-D1A8-CF1B-C2A3-F2F93C7FB125}"/>
              </a:ext>
            </a:extLst>
          </p:cNvPr>
          <p:cNvSpPr/>
          <p:nvPr/>
        </p:nvSpPr>
        <p:spPr>
          <a:xfrm>
            <a:off x="10256997" y="2897951"/>
            <a:ext cx="1096415" cy="587274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Texture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82246F-BB37-973D-3ADD-265A54019E5A}"/>
              </a:ext>
            </a:extLst>
          </p:cNvPr>
          <p:cNvCxnSpPr>
            <a:cxnSpLocks/>
            <a:stCxn id="15" idx="2"/>
          </p:cNvCxnSpPr>
          <p:nvPr/>
        </p:nvCxnSpPr>
        <p:spPr>
          <a:xfrm flipH="1">
            <a:off x="6654018" y="3191588"/>
            <a:ext cx="37126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E02308F-0CB9-08DF-8037-16166BB8CCF2}"/>
              </a:ext>
            </a:extLst>
          </p:cNvPr>
          <p:cNvSpPr txBox="1"/>
          <p:nvPr/>
        </p:nvSpPr>
        <p:spPr>
          <a:xfrm>
            <a:off x="3731930" y="3429000"/>
            <a:ext cx="922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Eye buffer</a:t>
            </a:r>
            <a:endParaRPr lang="en-NL" sz="14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6CE78CA-F71B-92B7-C097-984A51E6A53B}"/>
              </a:ext>
            </a:extLst>
          </p:cNvPr>
          <p:cNvCxnSpPr>
            <a:cxnSpLocks/>
            <a:stCxn id="13" idx="1"/>
            <a:endCxn id="12" idx="3"/>
          </p:cNvCxnSpPr>
          <p:nvPr/>
        </p:nvCxnSpPr>
        <p:spPr>
          <a:xfrm flipH="1">
            <a:off x="3784208" y="3890398"/>
            <a:ext cx="8176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owchart: Data 29">
            <a:extLst>
              <a:ext uri="{FF2B5EF4-FFF2-40B4-BE49-F238E27FC236}">
                <a16:creationId xmlns:a16="http://schemas.microsoft.com/office/drawing/2014/main" id="{A281E403-8142-831F-39C0-67B94B20DEF6}"/>
              </a:ext>
            </a:extLst>
          </p:cNvPr>
          <p:cNvSpPr/>
          <p:nvPr/>
        </p:nvSpPr>
        <p:spPr>
          <a:xfrm>
            <a:off x="4083146" y="3746071"/>
            <a:ext cx="316523" cy="288653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3" name="Flowchart: Data 2">
            <a:extLst>
              <a:ext uri="{FF2B5EF4-FFF2-40B4-BE49-F238E27FC236}">
                <a16:creationId xmlns:a16="http://schemas.microsoft.com/office/drawing/2014/main" id="{A58EB888-E834-C2A5-005C-F7D52CA78880}"/>
              </a:ext>
            </a:extLst>
          </p:cNvPr>
          <p:cNvSpPr/>
          <p:nvPr/>
        </p:nvSpPr>
        <p:spPr>
          <a:xfrm>
            <a:off x="10256997" y="3631281"/>
            <a:ext cx="1096415" cy="587274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Alpha channel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5" name="Flowchart: Data 4">
            <a:extLst>
              <a:ext uri="{FF2B5EF4-FFF2-40B4-BE49-F238E27FC236}">
                <a16:creationId xmlns:a16="http://schemas.microsoft.com/office/drawing/2014/main" id="{4498713A-6BAE-A7EB-52A8-866667C25963}"/>
              </a:ext>
            </a:extLst>
          </p:cNvPr>
          <p:cNvSpPr/>
          <p:nvPr/>
        </p:nvSpPr>
        <p:spPr>
          <a:xfrm>
            <a:off x="10256997" y="4394505"/>
            <a:ext cx="1096415" cy="587274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Depth map</a:t>
            </a:r>
            <a:endParaRPr lang="en-NL" sz="1100" dirty="0"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07E237-5C1F-C9DB-3B3F-6284E704C75C}"/>
              </a:ext>
            </a:extLst>
          </p:cNvPr>
          <p:cNvSpPr/>
          <p:nvPr/>
        </p:nvSpPr>
        <p:spPr>
          <a:xfrm>
            <a:off x="10147590" y="2581552"/>
            <a:ext cx="1283578" cy="261998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View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FEB1B6E-FEA5-6948-27E7-0F106E2F7283}"/>
              </a:ext>
            </a:extLst>
          </p:cNvPr>
          <p:cNvCxnSpPr>
            <a:cxnSpLocks/>
          </p:cNvCxnSpPr>
          <p:nvPr/>
        </p:nvCxnSpPr>
        <p:spPr>
          <a:xfrm flipH="1">
            <a:off x="6654018" y="3890398"/>
            <a:ext cx="37126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9C7621E-8A8B-2F28-4CB2-CAFC517FC34A}"/>
              </a:ext>
            </a:extLst>
          </p:cNvPr>
          <p:cNvCxnSpPr>
            <a:cxnSpLocks/>
          </p:cNvCxnSpPr>
          <p:nvPr/>
        </p:nvCxnSpPr>
        <p:spPr>
          <a:xfrm flipH="1">
            <a:off x="6654018" y="4692257"/>
            <a:ext cx="37126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C22B915-8D41-3D6C-A2A1-0F541A61A9CA}"/>
              </a:ext>
            </a:extLst>
          </p:cNvPr>
          <p:cNvSpPr txBox="1"/>
          <p:nvPr/>
        </p:nvSpPr>
        <p:spPr>
          <a:xfrm>
            <a:off x="5699610" y="1133222"/>
            <a:ext cx="5003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Overview of 3GPP SA4 split rendering service*</a:t>
            </a:r>
            <a:endParaRPr lang="en-NL" sz="2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A48F98C-7BF3-D1C4-E134-7C163D5AEE6B}"/>
              </a:ext>
            </a:extLst>
          </p:cNvPr>
          <p:cNvSpPr txBox="1"/>
          <p:nvPr/>
        </p:nvSpPr>
        <p:spPr>
          <a:xfrm>
            <a:off x="7687987" y="2709543"/>
            <a:ext cx="1448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HEVC RTP stream</a:t>
            </a:r>
            <a:endParaRPr lang="en-NL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4B98BE-64AB-C492-3346-CC25F83A9C7C}"/>
              </a:ext>
            </a:extLst>
          </p:cNvPr>
          <p:cNvSpPr txBox="1"/>
          <p:nvPr/>
        </p:nvSpPr>
        <p:spPr>
          <a:xfrm>
            <a:off x="7687987" y="3455504"/>
            <a:ext cx="1448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HEVC RTP stream</a:t>
            </a:r>
            <a:endParaRPr lang="en-NL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FA44B1D-81FD-1791-D490-A98713B579D5}"/>
              </a:ext>
            </a:extLst>
          </p:cNvPr>
          <p:cNvSpPr txBox="1"/>
          <p:nvPr/>
        </p:nvSpPr>
        <p:spPr>
          <a:xfrm>
            <a:off x="7687987" y="4248847"/>
            <a:ext cx="1448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HEVC RTP stream</a:t>
            </a:r>
            <a:endParaRPr lang="en-NL" sz="14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3179D88-876A-5481-31AF-D2FA6C28FCA0}"/>
              </a:ext>
            </a:extLst>
          </p:cNvPr>
          <p:cNvSpPr/>
          <p:nvPr/>
        </p:nvSpPr>
        <p:spPr>
          <a:xfrm>
            <a:off x="5791897" y="3077989"/>
            <a:ext cx="781410" cy="16248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100" dirty="0">
                <a:solidFill>
                  <a:prstClr val="black"/>
                </a:solidFill>
              </a:rPr>
              <a:t>View reception and  decoding</a:t>
            </a:r>
            <a:endParaRPr lang="en-NL" sz="1100" dirty="0">
              <a:solidFill>
                <a:prstClr val="black"/>
              </a:solidFill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D10C52D-3437-D185-D9FA-7A73B0594588}"/>
              </a:ext>
            </a:extLst>
          </p:cNvPr>
          <p:cNvCxnSpPr>
            <a:cxnSpLocks/>
            <a:stCxn id="38" idx="1"/>
            <a:endCxn id="13" idx="3"/>
          </p:cNvCxnSpPr>
          <p:nvPr/>
        </p:nvCxnSpPr>
        <p:spPr>
          <a:xfrm flipH="1">
            <a:off x="5516291" y="3890398"/>
            <a:ext cx="2756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7E42E41D-0645-7E83-6B8F-6AD071E698BC}"/>
              </a:ext>
            </a:extLst>
          </p:cNvPr>
          <p:cNvSpPr txBox="1"/>
          <p:nvPr/>
        </p:nvSpPr>
        <p:spPr>
          <a:xfrm>
            <a:off x="125506" y="6170045"/>
            <a:ext cx="5594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* See 3GPP SA4 TS 26.565 </a:t>
            </a:r>
            <a:r>
              <a:rPr lang="nb-NO" sz="1200" dirty="0"/>
              <a:t>Split Rendering Media Service Enabler (</a:t>
            </a:r>
            <a:r>
              <a:rPr lang="nb-NO" sz="1200" dirty="0">
                <a:hlinkClick r:id="rId6"/>
              </a:rPr>
              <a:t>link</a:t>
            </a:r>
            <a:r>
              <a:rPr lang="nb-NO" sz="1200" dirty="0"/>
              <a:t>) for more details</a:t>
            </a:r>
            <a:endParaRPr lang="en-NL" sz="1200" dirty="0"/>
          </a:p>
        </p:txBody>
      </p:sp>
    </p:spTree>
    <p:extLst>
      <p:ext uri="{BB962C8B-B14F-4D97-AF65-F5344CB8AC3E}">
        <p14:creationId xmlns:p14="http://schemas.microsoft.com/office/powerpoint/2010/main" val="1568666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6E90B-005F-4615-3F2B-488D138EE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2. Design goals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04136-3B5E-AA25-320A-A88F465F5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Enabling depth and alpha maps in HEVC single-layer bitstream by signalling:</a:t>
            </a:r>
          </a:p>
          <a:p>
            <a:pPr marL="365760" indent="-457200">
              <a:buFont typeface="+mj-lt"/>
              <a:buAutoNum type="arabicPeriod"/>
            </a:pPr>
            <a:r>
              <a:rPr lang="en-GB" dirty="0"/>
              <a:t>Indication that the bitstream carries a depth map sequence or an alpha map sequence.</a:t>
            </a:r>
          </a:p>
          <a:p>
            <a:pPr marL="365760" indent="-457200">
              <a:buFont typeface="+mj-lt"/>
              <a:buAutoNum type="arabicPeriod"/>
            </a:pPr>
            <a:endParaRPr lang="en-GB" dirty="0"/>
          </a:p>
          <a:p>
            <a:pPr marL="365760" indent="-457200">
              <a:buFont typeface="+mj-lt"/>
              <a:buAutoNum type="arabicPeriod"/>
            </a:pPr>
            <a:r>
              <a:rPr lang="en-GB" dirty="0"/>
              <a:t>Indication on the mapping used between the depth/alpha map (mono-channel) and the luma and chroma components.</a:t>
            </a:r>
          </a:p>
          <a:p>
            <a:pPr marL="365760" indent="-457200">
              <a:buFont typeface="+mj-lt"/>
              <a:buAutoNum type="arabicPeriod"/>
            </a:pPr>
            <a:endParaRPr lang="en-GB" dirty="0"/>
          </a:p>
          <a:p>
            <a:pPr marL="365760" indent="-457200">
              <a:buFont typeface="+mj-lt"/>
              <a:buAutoNum type="arabicPeriod"/>
            </a:pPr>
            <a:r>
              <a:rPr lang="en-GB" dirty="0"/>
              <a:t>Information specifying how to interpret the sample values from the decoded pictures to reconstruct the depth/alpha maps. 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06F297-BC92-8905-122E-D4C52B25FC9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749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6E0B25-BC12-4DFC-F231-DAE1F6BAC5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8035" y="3255934"/>
            <a:ext cx="3284112" cy="1226328"/>
          </a:xfrm>
        </p:spPr>
        <p:txBody>
          <a:bodyPr/>
          <a:lstStyle/>
          <a:p>
            <a:pPr marL="201168" lvl="1" indent="0" algn="ctr">
              <a:buNone/>
            </a:pPr>
            <a:r>
              <a:rPr lang="en-GB" sz="1600" dirty="0"/>
              <a:t>Adding </a:t>
            </a:r>
            <a:r>
              <a:rPr lang="en-GB" sz="1600" dirty="0" err="1"/>
              <a:t>colour_primaries</a:t>
            </a:r>
            <a:r>
              <a:rPr lang="en-GB" sz="1600" dirty="0"/>
              <a:t> code points in CICP.</a:t>
            </a:r>
            <a:br>
              <a:rPr lang="en-GB" sz="1600" dirty="0"/>
            </a:br>
            <a:r>
              <a:rPr lang="en-GB" sz="1600" i="1" dirty="0"/>
              <a:t>(based on JVET-AG0308)</a:t>
            </a:r>
            <a:endParaRPr lang="en-NL" sz="1600" i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58124D-9171-021E-9E9A-97F9D75C4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1012164" cy="718786"/>
          </a:xfrm>
        </p:spPr>
        <p:txBody>
          <a:bodyPr>
            <a:normAutofit/>
          </a:bodyPr>
          <a:lstStyle/>
          <a:p>
            <a:r>
              <a:rPr lang="en-GB" dirty="0"/>
              <a:t>3. Possible solutions for design goal #1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8B4A29-B7BF-7E96-8576-D25B64A340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691EBC-8F91-A7FB-8B3D-610239236453}"/>
              </a:ext>
            </a:extLst>
          </p:cNvPr>
          <p:cNvSpPr txBox="1"/>
          <p:nvPr/>
        </p:nvSpPr>
        <p:spPr>
          <a:xfrm>
            <a:off x="528034" y="1079733"/>
            <a:ext cx="11323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9147"/>
                </a:solidFill>
                <a:ea typeface="Arial Unicode MS" panose="020B0604020202020204"/>
              </a:rPr>
              <a:t>1. </a:t>
            </a:r>
            <a:r>
              <a:rPr lang="en-GB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rPr>
              <a:t>Information indicating that the bitstream carries a depth map sequence or an alpha map sequence.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D7BC59-9450-A24D-E255-DD36B96F3D21}"/>
              </a:ext>
            </a:extLst>
          </p:cNvPr>
          <p:cNvSpPr txBox="1"/>
          <p:nvPr/>
        </p:nvSpPr>
        <p:spPr>
          <a:xfrm>
            <a:off x="4106609" y="6318093"/>
            <a:ext cx="421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Note: See Word contribution in JVET-AG0144 for entire spec text</a:t>
            </a:r>
            <a:endParaRPr lang="en-NL" sz="1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28DC81-EC22-B00E-62E6-E0B1355775FA}"/>
              </a:ext>
            </a:extLst>
          </p:cNvPr>
          <p:cNvSpPr/>
          <p:nvPr/>
        </p:nvSpPr>
        <p:spPr>
          <a:xfrm>
            <a:off x="618186" y="4261482"/>
            <a:ext cx="2768958" cy="334851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FD1A716-D6F5-6B31-1691-9CAC38A44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4850" y="1832268"/>
            <a:ext cx="6287300" cy="407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3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0092A-B800-1605-68B6-69FDC53182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0660" y="2300329"/>
            <a:ext cx="4656343" cy="3590852"/>
          </a:xfrm>
        </p:spPr>
        <p:txBody>
          <a:bodyPr anchor="ctr">
            <a:normAutofit/>
          </a:bodyPr>
          <a:lstStyle/>
          <a:p>
            <a:pPr marL="201168" lvl="1" indent="0" algn="ctr">
              <a:buNone/>
            </a:pPr>
            <a:r>
              <a:rPr lang="en-GB" sz="1600" dirty="0"/>
              <a:t>Adding </a:t>
            </a:r>
            <a:r>
              <a:rPr lang="en-GB" sz="1600" dirty="0" err="1"/>
              <a:t>matrix_coeffs</a:t>
            </a:r>
            <a:r>
              <a:rPr lang="en-GB" sz="1600" dirty="0"/>
              <a:t> code points for mono-channel (luma only) in CICP.</a:t>
            </a:r>
            <a:br>
              <a:rPr lang="en-GB" sz="1600" dirty="0"/>
            </a:br>
            <a:r>
              <a:rPr lang="en-GB" sz="1600" i="1" dirty="0"/>
              <a:t>(based on JVET-AG0308)</a:t>
            </a: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58124D-9171-021E-9E9A-97F9D75C4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600684" cy="718786"/>
          </a:xfrm>
        </p:spPr>
        <p:txBody>
          <a:bodyPr>
            <a:normAutofit/>
          </a:bodyPr>
          <a:lstStyle/>
          <a:p>
            <a:r>
              <a:rPr lang="en-GB" dirty="0"/>
              <a:t>3. Possible solutions for design goal #2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8B4A29-B7BF-7E96-8576-D25B64A340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691EBC-8F91-A7FB-8B3D-610239236453}"/>
              </a:ext>
            </a:extLst>
          </p:cNvPr>
          <p:cNvSpPr txBox="1"/>
          <p:nvPr/>
        </p:nvSpPr>
        <p:spPr>
          <a:xfrm>
            <a:off x="528034" y="1079733"/>
            <a:ext cx="11323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9147"/>
                </a:solidFill>
                <a:ea typeface="Arial Unicode MS" panose="020B0604020202020204"/>
              </a:rPr>
              <a:t>2. </a:t>
            </a:r>
            <a:r>
              <a:rPr lang="en-GB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rPr>
              <a:t>Indication on the mapping used between the depth/alpha map (mono-channel) and the luma and chroma components.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5CC0DD-7E38-3D31-93A3-DBE44E42B537}"/>
              </a:ext>
            </a:extLst>
          </p:cNvPr>
          <p:cNvSpPr/>
          <p:nvPr/>
        </p:nvSpPr>
        <p:spPr>
          <a:xfrm>
            <a:off x="4459952" y="4331255"/>
            <a:ext cx="704477" cy="334851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A1FEA7-FFF2-B8FE-A493-546164568951}"/>
              </a:ext>
            </a:extLst>
          </p:cNvPr>
          <p:cNvSpPr txBox="1"/>
          <p:nvPr/>
        </p:nvSpPr>
        <p:spPr>
          <a:xfrm>
            <a:off x="4106609" y="6318093"/>
            <a:ext cx="421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Note: See Word contribution in JVET-AG0144 for entire spec text</a:t>
            </a:r>
            <a:endParaRPr lang="en-NL" sz="1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E228AF-9B5B-BAC2-47A9-53D2DB59F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6025" y="2435569"/>
            <a:ext cx="5125162" cy="38825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F20CCE-4590-DBDF-A99D-52064EFFF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577" y="1899634"/>
            <a:ext cx="5170527" cy="45909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E4D5192-3EEC-1ED1-DD9A-2B363FC1DEDC}"/>
              </a:ext>
            </a:extLst>
          </p:cNvPr>
          <p:cNvSpPr txBox="1"/>
          <p:nvPr/>
        </p:nvSpPr>
        <p:spPr>
          <a:xfrm>
            <a:off x="8325242" y="216888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…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57765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0092A-B800-1605-68B6-69FDC53182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1788" y="2300329"/>
            <a:ext cx="8242300" cy="3590852"/>
          </a:xfrm>
        </p:spPr>
        <p:txBody>
          <a:bodyPr>
            <a:normAutofit/>
          </a:bodyPr>
          <a:lstStyle/>
          <a:p>
            <a:pPr marL="201168" lvl="1" indent="0" algn="ctr">
              <a:buNone/>
            </a:pPr>
            <a:r>
              <a:rPr lang="en-GB" sz="1600" dirty="0"/>
              <a:t>Modifications of existing SEI messages to be used in the single layer context.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58124D-9171-021E-9E9A-97F9D75C4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1012164" cy="718786"/>
          </a:xfrm>
        </p:spPr>
        <p:txBody>
          <a:bodyPr>
            <a:normAutofit/>
          </a:bodyPr>
          <a:lstStyle/>
          <a:p>
            <a:r>
              <a:rPr lang="en-GB" dirty="0"/>
              <a:t>3. Possible solutions for design goal #3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8B4A29-B7BF-7E96-8576-D25B64A340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691EBC-8F91-A7FB-8B3D-610239236453}"/>
              </a:ext>
            </a:extLst>
          </p:cNvPr>
          <p:cNvSpPr txBox="1"/>
          <p:nvPr/>
        </p:nvSpPr>
        <p:spPr>
          <a:xfrm>
            <a:off x="528034" y="1079733"/>
            <a:ext cx="11323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9147"/>
                </a:solidFill>
                <a:ea typeface="Arial Unicode MS" panose="020B0604020202020204"/>
              </a:rPr>
              <a:t>3. </a:t>
            </a:r>
            <a:r>
              <a:rPr lang="en-GB" sz="2800" b="1" dirty="0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rPr>
              <a:t>Information specifying how to interpret the sample values from the decoded pictures to reconstruct the depth/alpha maps.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28DC81-EC22-B00E-62E6-E0B1355775FA}"/>
              </a:ext>
            </a:extLst>
          </p:cNvPr>
          <p:cNvSpPr/>
          <p:nvPr/>
        </p:nvSpPr>
        <p:spPr>
          <a:xfrm>
            <a:off x="618186" y="4337052"/>
            <a:ext cx="2768958" cy="334851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5CC0DD-7E38-3D31-93A3-DBE44E42B537}"/>
              </a:ext>
            </a:extLst>
          </p:cNvPr>
          <p:cNvSpPr/>
          <p:nvPr/>
        </p:nvSpPr>
        <p:spPr>
          <a:xfrm>
            <a:off x="4459952" y="4331255"/>
            <a:ext cx="704477" cy="334851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NL" sz="1100" b="1" cap="all" dirty="0">
              <a:solidFill>
                <a:prstClr val="black"/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C2DCEF6-1348-F5C3-4A1C-D0EB9E5CF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7082" y="3374030"/>
            <a:ext cx="10641938" cy="3154470"/>
          </a:xfrm>
        </p:spPr>
        <p:txBody>
          <a:bodyPr>
            <a:normAutofit/>
          </a:bodyPr>
          <a:lstStyle/>
          <a:p>
            <a:r>
              <a:rPr lang="en-GB" sz="1600" dirty="0"/>
              <a:t>Example changes in the depth representation SEI message:</a:t>
            </a:r>
          </a:p>
          <a:p>
            <a:pPr marL="201168" lvl="1" indent="0">
              <a:buNone/>
            </a:pPr>
            <a:endParaRPr lang="en-GB" sz="1400" dirty="0"/>
          </a:p>
          <a:p>
            <a:pPr marL="201168" lvl="1" indent="0">
              <a:buNone/>
            </a:pPr>
            <a:endParaRPr lang="en-GB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017D6A-20B1-3DDE-C32E-EE5D6C306D5A}"/>
              </a:ext>
            </a:extLst>
          </p:cNvPr>
          <p:cNvSpPr txBox="1"/>
          <p:nvPr/>
        </p:nvSpPr>
        <p:spPr>
          <a:xfrm>
            <a:off x="618187" y="4870342"/>
            <a:ext cx="5830380" cy="11977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fontAlgn="auto" hangingPunct="1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400" dirty="0">
                <a:effectLst/>
                <a:latin typeface="Cambria" panose="02040503050406030204" pitchFamily="18" charset="0"/>
                <a:ea typeface="Malgun Gothic" panose="020B0503020000020004" pitchFamily="34" charset="-127"/>
              </a:rPr>
              <a:t>When present, the depth representation information SEI message shall be associated with </a:t>
            </a:r>
            <a:r>
              <a:rPr lang="en-GB" sz="1400" dirty="0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</a:rPr>
              <a:t>either:</a:t>
            </a:r>
            <a:endParaRPr lang="en-NL" sz="1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 hangingPunct="1">
              <a:spcBef>
                <a:spcPts val="680"/>
              </a:spcBef>
              <a:spcAft>
                <a:spcPts val="6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400" dirty="0">
                <a:effectLst/>
                <a:latin typeface="Cambria" panose="02040503050406030204" pitchFamily="18" charset="0"/>
                <a:ea typeface="Malgun Gothic" panose="020B0503020000020004" pitchFamily="34" charset="-127"/>
              </a:rPr>
              <a:t>one or more layers with </a:t>
            </a:r>
            <a:r>
              <a:rPr lang="en-GB" sz="1400" dirty="0" err="1">
                <a:effectLst/>
                <a:latin typeface="Cambria" panose="02040503050406030204" pitchFamily="18" charset="0"/>
                <a:ea typeface="Malgun Gothic" panose="020B0503020000020004" pitchFamily="34" charset="-127"/>
              </a:rPr>
              <a:t>AuxId</a:t>
            </a:r>
            <a:r>
              <a:rPr lang="en-GB" sz="1400" dirty="0">
                <a:effectLst/>
                <a:latin typeface="Cambria" panose="02040503050406030204" pitchFamily="18" charset="0"/>
                <a:ea typeface="Malgun Gothic" panose="020B0503020000020004" pitchFamily="34" charset="-127"/>
              </a:rPr>
              <a:t> value equal to AUX_DEPTH</a:t>
            </a:r>
            <a:endParaRPr lang="en-N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 hangingPunct="1">
              <a:spcAft>
                <a:spcPts val="6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400" dirty="0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</a:rPr>
              <a:t>a layer with primary pictures carrying depth maps</a:t>
            </a:r>
            <a:endParaRPr lang="en-NL" sz="1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BBD485-5122-99D5-E808-6D3EB754AFD6}"/>
              </a:ext>
            </a:extLst>
          </p:cNvPr>
          <p:cNvSpPr txBox="1"/>
          <p:nvPr/>
        </p:nvSpPr>
        <p:spPr>
          <a:xfrm>
            <a:off x="618188" y="3817528"/>
            <a:ext cx="583038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syntax elements in the depth representation information SEI message specify various parameters for auxiliary pictures of type AUX_DEPTH </a:t>
            </a:r>
            <a:r>
              <a:rPr lang="en-GB" sz="1400" dirty="0">
                <a:effectLst/>
                <a:highlight>
                  <a:srgbClr val="FFFF00"/>
                </a:highlight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or non-auxiliary pictures carrying depth maps</a:t>
            </a:r>
            <a:r>
              <a:rPr lang="en-GB" sz="1400" dirty="0">
                <a:effectLst/>
                <a:latin typeface="Cambria" panose="020405030504060302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 Those parameters are signalled for the purpose […]</a:t>
            </a:r>
            <a:endParaRPr lang="en-NL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20F73F-75F1-A3E3-39CB-E58FC640E9AD}"/>
              </a:ext>
            </a:extLst>
          </p:cNvPr>
          <p:cNvSpPr txBox="1"/>
          <p:nvPr/>
        </p:nvSpPr>
        <p:spPr>
          <a:xfrm>
            <a:off x="7521375" y="4639495"/>
            <a:ext cx="4226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See Word contribution for full text changes.</a:t>
            </a:r>
            <a:endParaRPr lang="en-NL" i="1" dirty="0"/>
          </a:p>
        </p:txBody>
      </p:sp>
    </p:spTree>
    <p:extLst>
      <p:ext uri="{BB962C8B-B14F-4D97-AF65-F5344CB8AC3E}">
        <p14:creationId xmlns:p14="http://schemas.microsoft.com/office/powerpoint/2010/main" val="4019754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C0DD5F8-6D9C-BE8F-3169-A60BBE498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  <a:endParaRPr lang="en-NL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B43C495-35D4-7257-50D2-DEAF61692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433589"/>
            <a:ext cx="10058400" cy="4489539"/>
          </a:xfrm>
        </p:spPr>
        <p:txBody>
          <a:bodyPr>
            <a:normAutofit lnSpcReduction="10000"/>
          </a:bodyPr>
          <a:lstStyle/>
          <a:p>
            <a:r>
              <a:rPr lang="en-GB" dirty="0"/>
              <a:t> Split rendering is critical for XR applications.</a:t>
            </a:r>
          </a:p>
          <a:p>
            <a:r>
              <a:rPr lang="en-GB" dirty="0"/>
              <a:t> 3GPP SA4 is developing a split rendering service specification.</a:t>
            </a:r>
          </a:p>
          <a:p>
            <a:r>
              <a:rPr lang="en-GB" dirty="0"/>
              <a:t> This service requires multiple RTP </a:t>
            </a:r>
            <a:r>
              <a:rPr lang="en-US" dirty="0"/>
              <a:t>HEVC streams for texture sequence and depth and alpha map sequences.</a:t>
            </a:r>
          </a:p>
          <a:p>
            <a:r>
              <a:rPr lang="en-US" dirty="0"/>
              <a:t> Solutions are proposed to enable HEVC single layer carriage of depth and alpha maps based on CICP code points and modifications of existing HEVC depth and alpha SEI messages.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GB" dirty="0"/>
              <a:t>We recommend documenting the solution in the relevant draft </a:t>
            </a:r>
            <a:r>
              <a:rPr lang="en-GB"/>
              <a:t>specification documents</a:t>
            </a:r>
            <a:r>
              <a:rPr lang="en-GB" dirty="0"/>
              <a:t>.</a:t>
            </a:r>
            <a:endParaRPr lang="en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8F2CC2-BFDA-D50C-C821-86F3FBF19DB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669799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8" ma:contentTypeDescription="Create a new document." ma:contentTypeScope="" ma:versionID="01809db376712fa946ce722ad5d78250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1604e198a4664f3c935e540a36b19d86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3441A88-D1D0-4395-8C47-86C46678F5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4FFF8A-5B8B-44E9-9440-D7B91A98DBB2}">
  <ds:schemaRefs>
    <ds:schemaRef ds:uri="http://purl.org/dc/terms/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elements/1.1/"/>
    <ds:schemaRef ds:uri="c872df49-ebad-488d-a324-025e4f6ab39d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0</TotalTime>
  <Words>644</Words>
  <Application>Microsoft Office PowerPoint</Application>
  <PresentationFormat>Widescreen</PresentationFormat>
  <Paragraphs>92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 Unicode MS</vt:lpstr>
      <vt:lpstr>宋体</vt:lpstr>
      <vt:lpstr>Calibri</vt:lpstr>
      <vt:lpstr>Cambria</vt:lpstr>
      <vt:lpstr>Symbol</vt:lpstr>
      <vt:lpstr>Times New Roman</vt:lpstr>
      <vt:lpstr>Wingdings</vt:lpstr>
      <vt:lpstr>回顾</vt:lpstr>
      <vt:lpstr>Carriage of depth and alpha maps as HEVC single-layer bitstreams  JVET-AG0144-v3 </vt:lpstr>
      <vt:lpstr>1. Background: XR rendering</vt:lpstr>
      <vt:lpstr>1. Background: Split rendering concept</vt:lpstr>
      <vt:lpstr>1. Background: 3GPP HEVC split rendering</vt:lpstr>
      <vt:lpstr>2. Design goals</vt:lpstr>
      <vt:lpstr>3. Possible solutions for design goal #1</vt:lpstr>
      <vt:lpstr>3. Possible solutions for design goal #2</vt:lpstr>
      <vt:lpstr>3. Possible solutions for design goal #3</vt:lpstr>
      <vt:lpstr>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Emmanuel Thomas</cp:lastModifiedBy>
  <cp:revision>910</cp:revision>
  <dcterms:created xsi:type="dcterms:W3CDTF">2018-04-28T02:54:17Z</dcterms:created>
  <dcterms:modified xsi:type="dcterms:W3CDTF">2024-01-25T17:03:54Z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  <property fmtid="{D5CDD505-2E9C-101B-9397-08002B2CF9AE}" pid="4" name="MediaServiceImageTags">
    <vt:lpwstr/>
  </property>
  <property fmtid="{D5CDD505-2E9C-101B-9397-08002B2CF9AE}" pid="5" name="CWMee72ae873dfb4db3a614eb80b6fa3325">
    <vt:lpwstr>CWMB9fPi7N8ER6dvzK3Li2Yo0SHW+q0EuCkpktMR5u9L3+tYLFy/XHMRSMAH238fPZTTQBxfPNzkFj6VqtKTE0NzQ==</vt:lpwstr>
  </property>
</Properties>
</file>