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1" r:id="rId8"/>
    <p:sldId id="260" r:id="rId9"/>
    <p:sldId id="266" r:id="rId10"/>
    <p:sldId id="267" r:id="rId11"/>
    <p:sldId id="264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9498F4-F9C0-432B-B23E-AC0CD0728CA9}" v="913" dt="2024-01-19T18:50:57.247"/>
    <p1510:client id="{F6CDDF57-3ADA-4998-421E-1FAB7787564F}" v="67" dt="2024-01-19T14:39:33.4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/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amaria Gomez, Maria (Nokia - FI/Tampere)" userId="ef363350-41f0-49d0-b00b-1b03f45a5c5a" providerId="ADAL" clId="{BF9498F4-F9C0-432B-B23E-AC0CD0728CA9}"/>
    <pc:docChg chg="undo custSel addSld modSld">
      <pc:chgData name="Santamaria Gomez, Maria (Nokia - FI/Tampere)" userId="ef363350-41f0-49d0-b00b-1b03f45a5c5a" providerId="ADAL" clId="{BF9498F4-F9C0-432B-B23E-AC0CD0728CA9}" dt="2024-01-17T10:32:48.813" v="1014" actId="1076"/>
      <pc:docMkLst>
        <pc:docMk/>
      </pc:docMkLst>
      <pc:sldChg chg="addSp delSp modSp new mod modClrScheme chgLayout">
        <pc:chgData name="Santamaria Gomez, Maria (Nokia - FI/Tampere)" userId="ef363350-41f0-49d0-b00b-1b03f45a5c5a" providerId="ADAL" clId="{BF9498F4-F9C0-432B-B23E-AC0CD0728CA9}" dt="2024-01-16T08:22:24.492" v="790" actId="13926"/>
        <pc:sldMkLst>
          <pc:docMk/>
          <pc:sldMk cId="2449709846" sldId="257"/>
        </pc:sldMkLst>
        <pc:spChg chg="del">
          <ac:chgData name="Santamaria Gomez, Maria (Nokia - FI/Tampere)" userId="ef363350-41f0-49d0-b00b-1b03f45a5c5a" providerId="ADAL" clId="{BF9498F4-F9C0-432B-B23E-AC0CD0728CA9}" dt="2024-01-16T08:12:17.299" v="1" actId="700"/>
          <ac:spMkLst>
            <pc:docMk/>
            <pc:sldMk cId="2449709846" sldId="257"/>
            <ac:spMk id="2" creationId="{D2F4F618-A7C0-F0BA-36B9-D99A8150EE2E}"/>
          </ac:spMkLst>
        </pc:spChg>
        <pc:spChg chg="del mod ord">
          <ac:chgData name="Santamaria Gomez, Maria (Nokia - FI/Tampere)" userId="ef363350-41f0-49d0-b00b-1b03f45a5c5a" providerId="ADAL" clId="{BF9498F4-F9C0-432B-B23E-AC0CD0728CA9}" dt="2024-01-16T08:12:17.299" v="1" actId="700"/>
          <ac:spMkLst>
            <pc:docMk/>
            <pc:sldMk cId="2449709846" sldId="257"/>
            <ac:spMk id="3" creationId="{52109D9E-CA47-B067-CF2D-B5470B040BB1}"/>
          </ac:spMkLst>
        </pc:spChg>
        <pc:spChg chg="add mod ord">
          <ac:chgData name="Santamaria Gomez, Maria (Nokia - FI/Tampere)" userId="ef363350-41f0-49d0-b00b-1b03f45a5c5a" providerId="ADAL" clId="{BF9498F4-F9C0-432B-B23E-AC0CD0728CA9}" dt="2024-01-16T08:12:22.317" v="17" actId="20577"/>
          <ac:spMkLst>
            <pc:docMk/>
            <pc:sldMk cId="2449709846" sldId="257"/>
            <ac:spMk id="4" creationId="{F93DDED3-3298-EEF2-1676-A8E90A6E313D}"/>
          </ac:spMkLst>
        </pc:spChg>
        <pc:spChg chg="add mod ord">
          <ac:chgData name="Santamaria Gomez, Maria (Nokia - FI/Tampere)" userId="ef363350-41f0-49d0-b00b-1b03f45a5c5a" providerId="ADAL" clId="{BF9498F4-F9C0-432B-B23E-AC0CD0728CA9}" dt="2024-01-16T08:12:17.299" v="1" actId="700"/>
          <ac:spMkLst>
            <pc:docMk/>
            <pc:sldMk cId="2449709846" sldId="257"/>
            <ac:spMk id="5" creationId="{393EF8FF-D79D-58A2-4FC8-0B64F83203B0}"/>
          </ac:spMkLst>
        </pc:spChg>
        <pc:spChg chg="add mod ord">
          <ac:chgData name="Santamaria Gomez, Maria (Nokia - FI/Tampere)" userId="ef363350-41f0-49d0-b00b-1b03f45a5c5a" providerId="ADAL" clId="{BF9498F4-F9C0-432B-B23E-AC0CD0728CA9}" dt="2024-01-16T08:22:24.492" v="790" actId="13926"/>
          <ac:spMkLst>
            <pc:docMk/>
            <pc:sldMk cId="2449709846" sldId="257"/>
            <ac:spMk id="6" creationId="{59C7AD43-FE4C-06BF-9947-15600547916E}"/>
          </ac:spMkLst>
        </pc:spChg>
      </pc:sldChg>
      <pc:sldChg chg="addSp modSp new mod">
        <pc:chgData name="Santamaria Gomez, Maria (Nokia - FI/Tampere)" userId="ef363350-41f0-49d0-b00b-1b03f45a5c5a" providerId="ADAL" clId="{BF9498F4-F9C0-432B-B23E-AC0CD0728CA9}" dt="2024-01-16T08:17:16.490" v="716" actId="20577"/>
        <pc:sldMkLst>
          <pc:docMk/>
          <pc:sldMk cId="1541304478" sldId="258"/>
        </pc:sldMkLst>
        <pc:spChg chg="mod">
          <ac:chgData name="Santamaria Gomez, Maria (Nokia - FI/Tampere)" userId="ef363350-41f0-49d0-b00b-1b03f45a5c5a" providerId="ADAL" clId="{BF9498F4-F9C0-432B-B23E-AC0CD0728CA9}" dt="2024-01-16T08:17:16.490" v="716" actId="20577"/>
          <ac:spMkLst>
            <pc:docMk/>
            <pc:sldMk cId="1541304478" sldId="258"/>
            <ac:spMk id="2" creationId="{03833035-7362-3983-0DA8-F3B5A48EE262}"/>
          </ac:spMkLst>
        </pc:spChg>
        <pc:spChg chg="mod">
          <ac:chgData name="Santamaria Gomez, Maria (Nokia - FI/Tampere)" userId="ef363350-41f0-49d0-b00b-1b03f45a5c5a" providerId="ADAL" clId="{BF9498F4-F9C0-432B-B23E-AC0CD0728CA9}" dt="2024-01-16T08:17:14.282" v="713" actId="20577"/>
          <ac:spMkLst>
            <pc:docMk/>
            <pc:sldMk cId="1541304478" sldId="258"/>
            <ac:spMk id="4" creationId="{B1951762-F7F9-B2D9-2C30-A8843F10BB22}"/>
          </ac:spMkLst>
        </pc:spChg>
        <pc:picChg chg="add mod">
          <ac:chgData name="Santamaria Gomez, Maria (Nokia - FI/Tampere)" userId="ef363350-41f0-49d0-b00b-1b03f45a5c5a" providerId="ADAL" clId="{BF9498F4-F9C0-432B-B23E-AC0CD0728CA9}" dt="2024-01-16T08:16:47.820" v="712" actId="1076"/>
          <ac:picMkLst>
            <pc:docMk/>
            <pc:sldMk cId="1541304478" sldId="258"/>
            <ac:picMk id="5" creationId="{59AF5466-34C4-4AED-9C96-7E530F54016C}"/>
          </ac:picMkLst>
        </pc:picChg>
      </pc:sldChg>
      <pc:sldChg chg="addSp delSp modSp new mod">
        <pc:chgData name="Santamaria Gomez, Maria (Nokia - FI/Tampere)" userId="ef363350-41f0-49d0-b00b-1b03f45a5c5a" providerId="ADAL" clId="{BF9498F4-F9C0-432B-B23E-AC0CD0728CA9}" dt="2024-01-17T10:32:48.813" v="1014" actId="1076"/>
        <pc:sldMkLst>
          <pc:docMk/>
          <pc:sldMk cId="938482098" sldId="259"/>
        </pc:sldMkLst>
        <pc:spChg chg="mod">
          <ac:chgData name="Santamaria Gomez, Maria (Nokia - FI/Tampere)" userId="ef363350-41f0-49d0-b00b-1b03f45a5c5a" providerId="ADAL" clId="{BF9498F4-F9C0-432B-B23E-AC0CD0728CA9}" dt="2024-01-16T08:17:29.131" v="743" actId="20577"/>
          <ac:spMkLst>
            <pc:docMk/>
            <pc:sldMk cId="938482098" sldId="259"/>
            <ac:spMk id="2" creationId="{0C406E44-E1A4-C5B2-E2EC-7DB9915738C5}"/>
          </ac:spMkLst>
        </pc:spChg>
        <pc:spChg chg="mod">
          <ac:chgData name="Santamaria Gomez, Maria (Nokia - FI/Tampere)" userId="ef363350-41f0-49d0-b00b-1b03f45a5c5a" providerId="ADAL" clId="{BF9498F4-F9C0-432B-B23E-AC0CD0728CA9}" dt="2024-01-16T08:17:31.844" v="751" actId="20577"/>
          <ac:spMkLst>
            <pc:docMk/>
            <pc:sldMk cId="938482098" sldId="259"/>
            <ac:spMk id="3" creationId="{CBAEFB14-3FB0-6A28-DCAE-C9EC32720FF6}"/>
          </ac:spMkLst>
        </pc:spChg>
        <pc:spChg chg="del">
          <ac:chgData name="Santamaria Gomez, Maria (Nokia - FI/Tampere)" userId="ef363350-41f0-49d0-b00b-1b03f45a5c5a" providerId="ADAL" clId="{BF9498F4-F9C0-432B-B23E-AC0CD0728CA9}" dt="2024-01-16T08:23:19.682" v="837" actId="478"/>
          <ac:spMkLst>
            <pc:docMk/>
            <pc:sldMk cId="938482098" sldId="259"/>
            <ac:spMk id="4" creationId="{595289FF-8FE2-FAAC-895E-CB73113AF10A}"/>
          </ac:spMkLst>
        </pc:spChg>
        <pc:spChg chg="add mod">
          <ac:chgData name="Santamaria Gomez, Maria (Nokia - FI/Tampere)" userId="ef363350-41f0-49d0-b00b-1b03f45a5c5a" providerId="ADAL" clId="{BF9498F4-F9C0-432B-B23E-AC0CD0728CA9}" dt="2024-01-16T08:26:08.885" v="875" actId="1076"/>
          <ac:spMkLst>
            <pc:docMk/>
            <pc:sldMk cId="938482098" sldId="259"/>
            <ac:spMk id="9" creationId="{1ABD2BF0-210D-4B10-9C4D-8D1E45CDC75D}"/>
          </ac:spMkLst>
        </pc:spChg>
        <pc:picChg chg="add del mod">
          <ac:chgData name="Santamaria Gomez, Maria (Nokia - FI/Tampere)" userId="ef363350-41f0-49d0-b00b-1b03f45a5c5a" providerId="ADAL" clId="{BF9498F4-F9C0-432B-B23E-AC0CD0728CA9}" dt="2024-01-17T10:32:17.878" v="1005" actId="478"/>
          <ac:picMkLst>
            <pc:docMk/>
            <pc:sldMk cId="938482098" sldId="259"/>
            <ac:picMk id="5" creationId="{7F8132D0-EF3C-DF13-8979-5F1FBF38DB41}"/>
          </ac:picMkLst>
        </pc:picChg>
        <pc:picChg chg="add del mod">
          <ac:chgData name="Santamaria Gomez, Maria (Nokia - FI/Tampere)" userId="ef363350-41f0-49d0-b00b-1b03f45a5c5a" providerId="ADAL" clId="{BF9498F4-F9C0-432B-B23E-AC0CD0728CA9}" dt="2024-01-17T10:31:25.423" v="1001" actId="478"/>
          <ac:picMkLst>
            <pc:docMk/>
            <pc:sldMk cId="938482098" sldId="259"/>
            <ac:picMk id="6" creationId="{16E2A16A-BF09-AEE5-0C24-B548C3C6241B}"/>
          </ac:picMkLst>
        </pc:picChg>
        <pc:picChg chg="add mod">
          <ac:chgData name="Santamaria Gomez, Maria (Nokia - FI/Tampere)" userId="ef363350-41f0-49d0-b00b-1b03f45a5c5a" providerId="ADAL" clId="{BF9498F4-F9C0-432B-B23E-AC0CD0728CA9}" dt="2024-01-17T10:32:23.809" v="1009" actId="1076"/>
          <ac:picMkLst>
            <pc:docMk/>
            <pc:sldMk cId="938482098" sldId="259"/>
            <ac:picMk id="7" creationId="{A1E250B5-1D82-9541-A0F0-7F0DF5A57E9C}"/>
          </ac:picMkLst>
        </pc:picChg>
        <pc:picChg chg="add del mod">
          <ac:chgData name="Santamaria Gomez, Maria (Nokia - FI/Tampere)" userId="ef363350-41f0-49d0-b00b-1b03f45a5c5a" providerId="ADAL" clId="{BF9498F4-F9C0-432B-B23E-AC0CD0728CA9}" dt="2024-01-17T10:32:24.895" v="1010" actId="478"/>
          <ac:picMkLst>
            <pc:docMk/>
            <pc:sldMk cId="938482098" sldId="259"/>
            <ac:picMk id="8" creationId="{786C1F5C-2031-925E-E740-1DC52059A0B5}"/>
          </ac:picMkLst>
        </pc:picChg>
        <pc:picChg chg="add mod">
          <ac:chgData name="Santamaria Gomez, Maria (Nokia - FI/Tampere)" userId="ef363350-41f0-49d0-b00b-1b03f45a5c5a" providerId="ADAL" clId="{BF9498F4-F9C0-432B-B23E-AC0CD0728CA9}" dt="2024-01-17T10:32:22.262" v="1008" actId="14100"/>
          <ac:picMkLst>
            <pc:docMk/>
            <pc:sldMk cId="938482098" sldId="259"/>
            <ac:picMk id="11" creationId="{0A01C1C3-3EE3-28CF-973D-9F0DD7C27968}"/>
          </ac:picMkLst>
        </pc:picChg>
        <pc:picChg chg="add mod">
          <ac:chgData name="Santamaria Gomez, Maria (Nokia - FI/Tampere)" userId="ef363350-41f0-49d0-b00b-1b03f45a5c5a" providerId="ADAL" clId="{BF9498F4-F9C0-432B-B23E-AC0CD0728CA9}" dt="2024-01-17T10:32:48.813" v="1014" actId="1076"/>
          <ac:picMkLst>
            <pc:docMk/>
            <pc:sldMk cId="938482098" sldId="259"/>
            <ac:picMk id="13" creationId="{0899833F-6E1F-075F-543C-CAE96A01516A}"/>
          </ac:picMkLst>
        </pc:picChg>
      </pc:sldChg>
      <pc:sldChg chg="delSp new mod modClrScheme chgLayout">
        <pc:chgData name="Santamaria Gomez, Maria (Nokia - FI/Tampere)" userId="ef363350-41f0-49d0-b00b-1b03f45a5c5a" providerId="ADAL" clId="{BF9498F4-F9C0-432B-B23E-AC0CD0728CA9}" dt="2024-01-16T08:21:07.102" v="753" actId="700"/>
        <pc:sldMkLst>
          <pc:docMk/>
          <pc:sldMk cId="4120995810" sldId="260"/>
        </pc:sldMkLst>
        <pc:spChg chg="del">
          <ac:chgData name="Santamaria Gomez, Maria (Nokia - FI/Tampere)" userId="ef363350-41f0-49d0-b00b-1b03f45a5c5a" providerId="ADAL" clId="{BF9498F4-F9C0-432B-B23E-AC0CD0728CA9}" dt="2024-01-16T08:21:07.102" v="753" actId="700"/>
          <ac:spMkLst>
            <pc:docMk/>
            <pc:sldMk cId="4120995810" sldId="260"/>
            <ac:spMk id="2" creationId="{1EB86BD1-8388-4935-61CD-754228866BB4}"/>
          </ac:spMkLst>
        </pc:spChg>
        <pc:spChg chg="del">
          <ac:chgData name="Santamaria Gomez, Maria (Nokia - FI/Tampere)" userId="ef363350-41f0-49d0-b00b-1b03f45a5c5a" providerId="ADAL" clId="{BF9498F4-F9C0-432B-B23E-AC0CD0728CA9}" dt="2024-01-16T08:21:07.102" v="753" actId="700"/>
          <ac:spMkLst>
            <pc:docMk/>
            <pc:sldMk cId="4120995810" sldId="260"/>
            <ac:spMk id="3" creationId="{3B8FDC01-0C2B-97C0-9FB9-4A9BC26171C4}"/>
          </ac:spMkLst>
        </pc:spChg>
        <pc:spChg chg="del">
          <ac:chgData name="Santamaria Gomez, Maria (Nokia - FI/Tampere)" userId="ef363350-41f0-49d0-b00b-1b03f45a5c5a" providerId="ADAL" clId="{BF9498F4-F9C0-432B-B23E-AC0CD0728CA9}" dt="2024-01-16T08:21:07.102" v="753" actId="700"/>
          <ac:spMkLst>
            <pc:docMk/>
            <pc:sldMk cId="4120995810" sldId="260"/>
            <ac:spMk id="4" creationId="{02A07155-31C8-FB4B-4207-560DB59D756F}"/>
          </ac:spMkLst>
        </pc:spChg>
      </pc:sldChg>
      <pc:sldChg chg="modSp new mod">
        <pc:chgData name="Santamaria Gomez, Maria (Nokia - FI/Tampere)" userId="ef363350-41f0-49d0-b00b-1b03f45a5c5a" providerId="ADAL" clId="{BF9498F4-F9C0-432B-B23E-AC0CD0728CA9}" dt="2024-01-16T08:22:52.162" v="836" actId="20577"/>
        <pc:sldMkLst>
          <pc:docMk/>
          <pc:sldMk cId="4027731382" sldId="261"/>
        </pc:sldMkLst>
        <pc:spChg chg="mod">
          <ac:chgData name="Santamaria Gomez, Maria (Nokia - FI/Tampere)" userId="ef363350-41f0-49d0-b00b-1b03f45a5c5a" providerId="ADAL" clId="{BF9498F4-F9C0-432B-B23E-AC0CD0728CA9}" dt="2024-01-16T08:21:17.528" v="761" actId="20577"/>
          <ac:spMkLst>
            <pc:docMk/>
            <pc:sldMk cId="4027731382" sldId="261"/>
            <ac:spMk id="2" creationId="{7434D399-08CF-2C26-8938-3D4239BA693B}"/>
          </ac:spMkLst>
        </pc:spChg>
        <pc:spChg chg="mod">
          <ac:chgData name="Santamaria Gomez, Maria (Nokia - FI/Tampere)" userId="ef363350-41f0-49d0-b00b-1b03f45a5c5a" providerId="ADAL" clId="{BF9498F4-F9C0-432B-B23E-AC0CD0728CA9}" dt="2024-01-16T08:22:52.162" v="836" actId="20577"/>
          <ac:spMkLst>
            <pc:docMk/>
            <pc:sldMk cId="4027731382" sldId="261"/>
            <ac:spMk id="4" creationId="{81EDC23F-64AA-677D-369F-F7766DE61EA6}"/>
          </ac:spMkLst>
        </pc:spChg>
      </pc:sldChg>
      <pc:sldChg chg="addSp delSp modSp new mod">
        <pc:chgData name="Santamaria Gomez, Maria (Nokia - FI/Tampere)" userId="ef363350-41f0-49d0-b00b-1b03f45a5c5a" providerId="ADAL" clId="{BF9498F4-F9C0-432B-B23E-AC0CD0728CA9}" dt="2024-01-17T08:59:20.278" v="1000" actId="1076"/>
        <pc:sldMkLst>
          <pc:docMk/>
          <pc:sldMk cId="4010638619" sldId="262"/>
        </pc:sldMkLst>
        <pc:spChg chg="mod">
          <ac:chgData name="Santamaria Gomez, Maria (Nokia - FI/Tampere)" userId="ef363350-41f0-49d0-b00b-1b03f45a5c5a" providerId="ADAL" clId="{BF9498F4-F9C0-432B-B23E-AC0CD0728CA9}" dt="2024-01-16T08:26:24.452" v="886" actId="20577"/>
          <ac:spMkLst>
            <pc:docMk/>
            <pc:sldMk cId="4010638619" sldId="262"/>
            <ac:spMk id="2" creationId="{79B4C0EA-FB0B-5334-E563-B031CAA62C11}"/>
          </ac:spMkLst>
        </pc:spChg>
        <pc:spChg chg="del mod">
          <ac:chgData name="Santamaria Gomez, Maria (Nokia - FI/Tampere)" userId="ef363350-41f0-49d0-b00b-1b03f45a5c5a" providerId="ADAL" clId="{BF9498F4-F9C0-432B-B23E-AC0CD0728CA9}" dt="2024-01-16T08:28:09.849" v="987" actId="478"/>
          <ac:spMkLst>
            <pc:docMk/>
            <pc:sldMk cId="4010638619" sldId="262"/>
            <ac:spMk id="4" creationId="{A3EA5A50-719C-A6D8-CF06-FEA25D29A4F0}"/>
          </ac:spMkLst>
        </pc:spChg>
        <pc:spChg chg="add mod">
          <ac:chgData name="Santamaria Gomez, Maria (Nokia - FI/Tampere)" userId="ef363350-41f0-49d0-b00b-1b03f45a5c5a" providerId="ADAL" clId="{BF9498F4-F9C0-432B-B23E-AC0CD0728CA9}" dt="2024-01-16T08:28:17.421" v="991" actId="6549"/>
          <ac:spMkLst>
            <pc:docMk/>
            <pc:sldMk cId="4010638619" sldId="262"/>
            <ac:spMk id="6" creationId="{61BFDD79-D661-6E86-2789-9B1928310575}"/>
          </ac:spMkLst>
        </pc:spChg>
        <pc:picChg chg="add mod">
          <ac:chgData name="Santamaria Gomez, Maria (Nokia - FI/Tampere)" userId="ef363350-41f0-49d0-b00b-1b03f45a5c5a" providerId="ADAL" clId="{BF9498F4-F9C0-432B-B23E-AC0CD0728CA9}" dt="2024-01-17T08:58:44.955" v="996" actId="1076"/>
          <ac:picMkLst>
            <pc:docMk/>
            <pc:sldMk cId="4010638619" sldId="262"/>
            <ac:picMk id="5" creationId="{5830854F-5E7F-3615-1D41-E82C281519D5}"/>
          </ac:picMkLst>
        </pc:picChg>
        <pc:picChg chg="add mod">
          <ac:chgData name="Santamaria Gomez, Maria (Nokia - FI/Tampere)" userId="ef363350-41f0-49d0-b00b-1b03f45a5c5a" providerId="ADAL" clId="{BF9498F4-F9C0-432B-B23E-AC0CD0728CA9}" dt="2024-01-17T08:59:20.278" v="1000" actId="1076"/>
          <ac:picMkLst>
            <pc:docMk/>
            <pc:sldMk cId="4010638619" sldId="262"/>
            <ac:picMk id="7" creationId="{AD2F085D-F6B0-4681-1676-6F11CD309BFE}"/>
          </ac:picMkLst>
        </pc:picChg>
        <pc:picChg chg="add del mod">
          <ac:chgData name="Santamaria Gomez, Maria (Nokia - FI/Tampere)" userId="ef363350-41f0-49d0-b00b-1b03f45a5c5a" providerId="ADAL" clId="{BF9498F4-F9C0-432B-B23E-AC0CD0728CA9}" dt="2024-01-17T08:58:42.324" v="994" actId="478"/>
          <ac:picMkLst>
            <pc:docMk/>
            <pc:sldMk cId="4010638619" sldId="262"/>
            <ac:picMk id="8" creationId="{76329632-F028-2DEF-5C66-C32F311838A0}"/>
          </ac:picMkLst>
        </pc:picChg>
        <pc:picChg chg="add del mod">
          <ac:chgData name="Santamaria Gomez, Maria (Nokia - FI/Tampere)" userId="ef363350-41f0-49d0-b00b-1b03f45a5c5a" providerId="ADAL" clId="{BF9498F4-F9C0-432B-B23E-AC0CD0728CA9}" dt="2024-01-17T08:59:16.337" v="998" actId="478"/>
          <ac:picMkLst>
            <pc:docMk/>
            <pc:sldMk cId="4010638619" sldId="262"/>
            <ac:picMk id="10" creationId="{002166E3-5271-27F3-8925-198A328D67FE}"/>
          </ac:picMkLst>
        </pc:picChg>
      </pc:sldChg>
    </pc:docChg>
  </pc:docChgLst>
  <pc:docChgLst>
    <pc:chgData name="Francesco Cricri (Nokia)" userId="bbdc72fd-8947-49d9-979f-f14e2cd94e80" providerId="ADAL" clId="{BA3F769E-0144-468F-AB17-80B1E6C0C236}"/>
    <pc:docChg chg="undo custSel addSld modSld sldOrd">
      <pc:chgData name="Francesco Cricri (Nokia)" userId="bbdc72fd-8947-49d9-979f-f14e2cd94e80" providerId="ADAL" clId="{BA3F769E-0144-468F-AB17-80B1E6C0C236}" dt="2024-01-19T21:03:13.341" v="2384" actId="20577"/>
      <pc:docMkLst>
        <pc:docMk/>
      </pc:docMkLst>
      <pc:sldChg chg="modSp mod">
        <pc:chgData name="Francesco Cricri (Nokia)" userId="bbdc72fd-8947-49d9-979f-f14e2cd94e80" providerId="ADAL" clId="{BA3F769E-0144-468F-AB17-80B1E6C0C236}" dt="2024-01-19T19:19:08.693" v="2278" actId="20577"/>
        <pc:sldMkLst>
          <pc:docMk/>
          <pc:sldMk cId="2449709846" sldId="257"/>
        </pc:sldMkLst>
        <pc:spChg chg="mod">
          <ac:chgData name="Francesco Cricri (Nokia)" userId="bbdc72fd-8947-49d9-979f-f14e2cd94e80" providerId="ADAL" clId="{BA3F769E-0144-468F-AB17-80B1E6C0C236}" dt="2024-01-19T19:19:08.693" v="2278" actId="20577"/>
          <ac:spMkLst>
            <pc:docMk/>
            <pc:sldMk cId="2449709846" sldId="257"/>
            <ac:spMk id="6" creationId="{59C7AD43-FE4C-06BF-9947-15600547916E}"/>
          </ac:spMkLst>
        </pc:spChg>
      </pc:sldChg>
      <pc:sldChg chg="modSp mod">
        <pc:chgData name="Francesco Cricri (Nokia)" userId="bbdc72fd-8947-49d9-979f-f14e2cd94e80" providerId="ADAL" clId="{BA3F769E-0144-468F-AB17-80B1E6C0C236}" dt="2024-01-16T14:22:10.091" v="28" actId="20577"/>
        <pc:sldMkLst>
          <pc:docMk/>
          <pc:sldMk cId="1541304478" sldId="258"/>
        </pc:sldMkLst>
        <pc:spChg chg="mod">
          <ac:chgData name="Francesco Cricri (Nokia)" userId="bbdc72fd-8947-49d9-979f-f14e2cd94e80" providerId="ADAL" clId="{BA3F769E-0144-468F-AB17-80B1E6C0C236}" dt="2024-01-16T14:22:10.091" v="28" actId="20577"/>
          <ac:spMkLst>
            <pc:docMk/>
            <pc:sldMk cId="1541304478" sldId="258"/>
            <ac:spMk id="4" creationId="{B1951762-F7F9-B2D9-2C30-A8843F10BB22}"/>
          </ac:spMkLst>
        </pc:spChg>
      </pc:sldChg>
      <pc:sldChg chg="modSp mod">
        <pc:chgData name="Francesco Cricri (Nokia)" userId="bbdc72fd-8947-49d9-979f-f14e2cd94e80" providerId="ADAL" clId="{BA3F769E-0144-468F-AB17-80B1E6C0C236}" dt="2024-01-19T21:03:13.341" v="2384" actId="20577"/>
        <pc:sldMkLst>
          <pc:docMk/>
          <pc:sldMk cId="4027731382" sldId="261"/>
        </pc:sldMkLst>
        <pc:spChg chg="mod">
          <ac:chgData name="Francesco Cricri (Nokia)" userId="bbdc72fd-8947-49d9-979f-f14e2cd94e80" providerId="ADAL" clId="{BA3F769E-0144-468F-AB17-80B1E6C0C236}" dt="2024-01-19T21:03:13.341" v="2384" actId="20577"/>
          <ac:spMkLst>
            <pc:docMk/>
            <pc:sldMk cId="4027731382" sldId="261"/>
            <ac:spMk id="4" creationId="{81EDC23F-64AA-677D-369F-F7766DE61EA6}"/>
          </ac:spMkLst>
        </pc:spChg>
      </pc:sldChg>
      <pc:sldChg chg="modSp mod">
        <pc:chgData name="Francesco Cricri (Nokia)" userId="bbdc72fd-8947-49d9-979f-f14e2cd94e80" providerId="ADAL" clId="{BA3F769E-0144-468F-AB17-80B1E6C0C236}" dt="2024-01-17T08:27:07.204" v="1856" actId="115"/>
        <pc:sldMkLst>
          <pc:docMk/>
          <pc:sldMk cId="4010638619" sldId="262"/>
        </pc:sldMkLst>
        <pc:spChg chg="mod">
          <ac:chgData name="Francesco Cricri (Nokia)" userId="bbdc72fd-8947-49d9-979f-f14e2cd94e80" providerId="ADAL" clId="{BA3F769E-0144-468F-AB17-80B1E6C0C236}" dt="2024-01-16T14:22:41.340" v="70" actId="20577"/>
          <ac:spMkLst>
            <pc:docMk/>
            <pc:sldMk cId="4010638619" sldId="262"/>
            <ac:spMk id="2" creationId="{79B4C0EA-FB0B-5334-E563-B031CAA62C11}"/>
          </ac:spMkLst>
        </pc:spChg>
        <pc:spChg chg="mod">
          <ac:chgData name="Francesco Cricri (Nokia)" userId="bbdc72fd-8947-49d9-979f-f14e2cd94e80" providerId="ADAL" clId="{BA3F769E-0144-468F-AB17-80B1E6C0C236}" dt="2024-01-17T08:27:07.204" v="1856" actId="115"/>
          <ac:spMkLst>
            <pc:docMk/>
            <pc:sldMk cId="4010638619" sldId="262"/>
            <ac:spMk id="3" creationId="{C9365DCD-1E98-BB81-DA45-ADD2AD598A63}"/>
          </ac:spMkLst>
        </pc:spChg>
      </pc:sldChg>
      <pc:sldChg chg="modSp add mod ord">
        <pc:chgData name="Francesco Cricri (Nokia)" userId="bbdc72fd-8947-49d9-979f-f14e2cd94e80" providerId="ADAL" clId="{BA3F769E-0144-468F-AB17-80B1E6C0C236}" dt="2024-01-19T19:21:24.204" v="2338" actId="20577"/>
        <pc:sldMkLst>
          <pc:docMk/>
          <pc:sldMk cId="1089281191" sldId="263"/>
        </pc:sldMkLst>
        <pc:spChg chg="mod">
          <ac:chgData name="Francesco Cricri (Nokia)" userId="bbdc72fd-8947-49d9-979f-f14e2cd94e80" providerId="ADAL" clId="{BA3F769E-0144-468F-AB17-80B1E6C0C236}" dt="2024-01-17T06:20:59.585" v="1248"/>
          <ac:spMkLst>
            <pc:docMk/>
            <pc:sldMk cId="1089281191" sldId="263"/>
            <ac:spMk id="2" creationId="{7434D399-08CF-2C26-8938-3D4239BA693B}"/>
          </ac:spMkLst>
        </pc:spChg>
        <pc:spChg chg="mod">
          <ac:chgData name="Francesco Cricri (Nokia)" userId="bbdc72fd-8947-49d9-979f-f14e2cd94e80" providerId="ADAL" clId="{BA3F769E-0144-468F-AB17-80B1E6C0C236}" dt="2024-01-17T06:21:03.903" v="1256" actId="20577"/>
          <ac:spMkLst>
            <pc:docMk/>
            <pc:sldMk cId="1089281191" sldId="263"/>
            <ac:spMk id="3" creationId="{18EA7AF5-6FBA-6ECA-CABB-57C19353AA03}"/>
          </ac:spMkLst>
        </pc:spChg>
        <pc:spChg chg="mod">
          <ac:chgData name="Francesco Cricri (Nokia)" userId="bbdc72fd-8947-49d9-979f-f14e2cd94e80" providerId="ADAL" clId="{BA3F769E-0144-468F-AB17-80B1E6C0C236}" dt="2024-01-19T19:21:24.204" v="2338" actId="20577"/>
          <ac:spMkLst>
            <pc:docMk/>
            <pc:sldMk cId="1089281191" sldId="263"/>
            <ac:spMk id="4" creationId="{81EDC23F-64AA-677D-369F-F7766DE61EA6}"/>
          </ac:spMkLst>
        </pc:spChg>
      </pc:sldChg>
      <pc:sldChg chg="modSp add mod ord">
        <pc:chgData name="Francesco Cricri (Nokia)" userId="bbdc72fd-8947-49d9-979f-f14e2cd94e80" providerId="ADAL" clId="{BA3F769E-0144-468F-AB17-80B1E6C0C236}" dt="2024-01-19T19:23:00.256" v="2350" actId="20577"/>
        <pc:sldMkLst>
          <pc:docMk/>
          <pc:sldMk cId="2098803129" sldId="264"/>
        </pc:sldMkLst>
        <pc:spChg chg="mod">
          <ac:chgData name="Francesco Cricri (Nokia)" userId="bbdc72fd-8947-49d9-979f-f14e2cd94e80" providerId="ADAL" clId="{BA3F769E-0144-468F-AB17-80B1E6C0C236}" dt="2024-01-19T19:23:00.256" v="2350" actId="20577"/>
          <ac:spMkLst>
            <pc:docMk/>
            <pc:sldMk cId="2098803129" sldId="264"/>
            <ac:spMk id="4" creationId="{81EDC23F-64AA-677D-369F-F7766DE61EA6}"/>
          </ac:spMkLst>
        </pc:spChg>
      </pc:sldChg>
      <pc:sldChg chg="add">
        <pc:chgData name="Francesco Cricri (Nokia)" userId="bbdc72fd-8947-49d9-979f-f14e2cd94e80" providerId="ADAL" clId="{BA3F769E-0144-468F-AB17-80B1E6C0C236}" dt="2024-01-17T06:20:29.438" v="1239"/>
        <pc:sldMkLst>
          <pc:docMk/>
          <pc:sldMk cId="2029891458" sldId="265"/>
        </pc:sldMkLst>
      </pc:sldChg>
      <pc:sldChg chg="addSp delSp modSp add mod ord">
        <pc:chgData name="Francesco Cricri (Nokia)" userId="bbdc72fd-8947-49d9-979f-f14e2cd94e80" providerId="ADAL" clId="{BA3F769E-0144-468F-AB17-80B1E6C0C236}" dt="2024-01-19T14:48:38.001" v="1952"/>
        <pc:sldMkLst>
          <pc:docMk/>
          <pc:sldMk cId="3659284702" sldId="266"/>
        </pc:sldMkLst>
        <pc:spChg chg="mod">
          <ac:chgData name="Francesco Cricri (Nokia)" userId="bbdc72fd-8947-49d9-979f-f14e2cd94e80" providerId="ADAL" clId="{BA3F769E-0144-468F-AB17-80B1E6C0C236}" dt="2024-01-17T07:51:51.334" v="1815" actId="20577"/>
          <ac:spMkLst>
            <pc:docMk/>
            <pc:sldMk cId="3659284702" sldId="266"/>
            <ac:spMk id="2" creationId="{79B4C0EA-FB0B-5334-E563-B031CAA62C11}"/>
          </ac:spMkLst>
        </pc:spChg>
        <pc:spChg chg="mod">
          <ac:chgData name="Francesco Cricri (Nokia)" userId="bbdc72fd-8947-49d9-979f-f14e2cd94e80" providerId="ADAL" clId="{BA3F769E-0144-468F-AB17-80B1E6C0C236}" dt="2024-01-17T08:27:11.559" v="1857" actId="115"/>
          <ac:spMkLst>
            <pc:docMk/>
            <pc:sldMk cId="3659284702" sldId="266"/>
            <ac:spMk id="3" creationId="{C9365DCD-1E98-BB81-DA45-ADD2AD598A63}"/>
          </ac:spMkLst>
        </pc:spChg>
        <pc:spChg chg="add mod">
          <ac:chgData name="Francesco Cricri (Nokia)" userId="bbdc72fd-8947-49d9-979f-f14e2cd94e80" providerId="ADAL" clId="{BA3F769E-0144-468F-AB17-80B1E6C0C236}" dt="2024-01-17T07:50:11.957" v="1799" actId="20577"/>
          <ac:spMkLst>
            <pc:docMk/>
            <pc:sldMk cId="3659284702" sldId="266"/>
            <ac:spMk id="4" creationId="{3B18F66A-1043-80DF-07CC-1C7F0533E0CD}"/>
          </ac:spMkLst>
        </pc:spChg>
        <pc:picChg chg="add mod">
          <ac:chgData name="Francesco Cricri (Nokia)" userId="bbdc72fd-8947-49d9-979f-f14e2cd94e80" providerId="ADAL" clId="{BA3F769E-0144-468F-AB17-80B1E6C0C236}" dt="2024-01-17T07:48:34.947" v="1674"/>
          <ac:picMkLst>
            <pc:docMk/>
            <pc:sldMk cId="3659284702" sldId="266"/>
            <ac:picMk id="5" creationId="{1B73CD7A-ABC5-B020-E829-D7965889B7F7}"/>
          </ac:picMkLst>
        </pc:picChg>
        <pc:picChg chg="add mod">
          <ac:chgData name="Francesco Cricri (Nokia)" userId="bbdc72fd-8947-49d9-979f-f14e2cd94e80" providerId="ADAL" clId="{BA3F769E-0144-468F-AB17-80B1E6C0C236}" dt="2024-01-17T07:48:34.947" v="1674"/>
          <ac:picMkLst>
            <pc:docMk/>
            <pc:sldMk cId="3659284702" sldId="266"/>
            <ac:picMk id="6" creationId="{EB06D0D0-D3A8-C255-35D1-460A278D3842}"/>
          </ac:picMkLst>
        </pc:picChg>
        <pc:picChg chg="del">
          <ac:chgData name="Francesco Cricri (Nokia)" userId="bbdc72fd-8947-49d9-979f-f14e2cd94e80" providerId="ADAL" clId="{BA3F769E-0144-468F-AB17-80B1E6C0C236}" dt="2024-01-17T07:48:33.086" v="1672" actId="478"/>
          <ac:picMkLst>
            <pc:docMk/>
            <pc:sldMk cId="3659284702" sldId="266"/>
            <ac:picMk id="8" creationId="{76329632-F028-2DEF-5C66-C32F311838A0}"/>
          </ac:picMkLst>
        </pc:picChg>
        <pc:picChg chg="del">
          <ac:chgData name="Francesco Cricri (Nokia)" userId="bbdc72fd-8947-49d9-979f-f14e2cd94e80" providerId="ADAL" clId="{BA3F769E-0144-468F-AB17-80B1E6C0C236}" dt="2024-01-17T07:48:34.348" v="1673" actId="478"/>
          <ac:picMkLst>
            <pc:docMk/>
            <pc:sldMk cId="3659284702" sldId="266"/>
            <ac:picMk id="10" creationId="{002166E3-5271-27F3-8925-198A328D67FE}"/>
          </ac:picMkLst>
        </pc:picChg>
      </pc:sldChg>
      <pc:sldChg chg="delSp modSp add mod ord">
        <pc:chgData name="Francesco Cricri (Nokia)" userId="bbdc72fd-8947-49d9-979f-f14e2cd94e80" providerId="ADAL" clId="{BA3F769E-0144-468F-AB17-80B1E6C0C236}" dt="2024-01-19T14:48:41.424" v="1954"/>
        <pc:sldMkLst>
          <pc:docMk/>
          <pc:sldMk cId="4054220603" sldId="267"/>
        </pc:sldMkLst>
        <pc:spChg chg="mod">
          <ac:chgData name="Francesco Cricri (Nokia)" userId="bbdc72fd-8947-49d9-979f-f14e2cd94e80" providerId="ADAL" clId="{BA3F769E-0144-468F-AB17-80B1E6C0C236}" dt="2024-01-17T07:49:32.284" v="1731" actId="20577"/>
          <ac:spMkLst>
            <pc:docMk/>
            <pc:sldMk cId="4054220603" sldId="267"/>
            <ac:spMk id="2" creationId="{79B4C0EA-FB0B-5334-E563-B031CAA62C11}"/>
          </ac:spMkLst>
        </pc:spChg>
        <pc:spChg chg="mod">
          <ac:chgData name="Francesco Cricri (Nokia)" userId="bbdc72fd-8947-49d9-979f-f14e2cd94e80" providerId="ADAL" clId="{BA3F769E-0144-468F-AB17-80B1E6C0C236}" dt="2024-01-17T08:27:15.882" v="1858" actId="115"/>
          <ac:spMkLst>
            <pc:docMk/>
            <pc:sldMk cId="4054220603" sldId="267"/>
            <ac:spMk id="3" creationId="{C9365DCD-1E98-BB81-DA45-ADD2AD598A63}"/>
          </ac:spMkLst>
        </pc:spChg>
        <pc:spChg chg="mod">
          <ac:chgData name="Francesco Cricri (Nokia)" userId="bbdc72fd-8947-49d9-979f-f14e2cd94e80" providerId="ADAL" clId="{BA3F769E-0144-468F-AB17-80B1E6C0C236}" dt="2024-01-17T07:50:04.391" v="1795" actId="20577"/>
          <ac:spMkLst>
            <pc:docMk/>
            <pc:sldMk cId="4054220603" sldId="267"/>
            <ac:spMk id="4" creationId="{3B18F66A-1043-80DF-07CC-1C7F0533E0CD}"/>
          </ac:spMkLst>
        </pc:spChg>
        <pc:picChg chg="del">
          <ac:chgData name="Francesco Cricri (Nokia)" userId="bbdc72fd-8947-49d9-979f-f14e2cd94e80" providerId="ADAL" clId="{BA3F769E-0144-468F-AB17-80B1E6C0C236}" dt="2024-01-17T07:50:29.216" v="1800" actId="478"/>
          <ac:picMkLst>
            <pc:docMk/>
            <pc:sldMk cId="4054220603" sldId="267"/>
            <ac:picMk id="5" creationId="{1B73CD7A-ABC5-B020-E829-D7965889B7F7}"/>
          </ac:picMkLst>
        </pc:picChg>
        <pc:picChg chg="del">
          <ac:chgData name="Francesco Cricri (Nokia)" userId="bbdc72fd-8947-49d9-979f-f14e2cd94e80" providerId="ADAL" clId="{BA3F769E-0144-468F-AB17-80B1E6C0C236}" dt="2024-01-17T07:50:30.767" v="1801" actId="478"/>
          <ac:picMkLst>
            <pc:docMk/>
            <pc:sldMk cId="4054220603" sldId="267"/>
            <ac:picMk id="6" creationId="{EB06D0D0-D3A8-C255-35D1-460A278D3842}"/>
          </ac:picMkLst>
        </pc:picChg>
      </pc:sldChg>
      <pc:sldChg chg="modSp mod">
        <pc:chgData name="Francesco Cricri (Nokia)" userId="bbdc72fd-8947-49d9-979f-f14e2cd94e80" providerId="ADAL" clId="{BA3F769E-0144-468F-AB17-80B1E6C0C236}" dt="2024-01-18T11:12:59.041" v="1950" actId="1076"/>
        <pc:sldMkLst>
          <pc:docMk/>
          <pc:sldMk cId="1421942672" sldId="268"/>
        </pc:sldMkLst>
        <pc:spChg chg="mod">
          <ac:chgData name="Francesco Cricri (Nokia)" userId="bbdc72fd-8947-49d9-979f-f14e2cd94e80" providerId="ADAL" clId="{BA3F769E-0144-468F-AB17-80B1E6C0C236}" dt="2024-01-18T11:12:42.324" v="1947" actId="6549"/>
          <ac:spMkLst>
            <pc:docMk/>
            <pc:sldMk cId="1421942672" sldId="268"/>
            <ac:spMk id="4" creationId="{87C082AE-0EFB-7D5A-95F8-BD13DC1BEB30}"/>
          </ac:spMkLst>
        </pc:spChg>
        <pc:picChg chg="mod">
          <ac:chgData name="Francesco Cricri (Nokia)" userId="bbdc72fd-8947-49d9-979f-f14e2cd94e80" providerId="ADAL" clId="{BA3F769E-0144-468F-AB17-80B1E6C0C236}" dt="2024-01-18T11:12:59.041" v="1950" actId="1076"/>
          <ac:picMkLst>
            <pc:docMk/>
            <pc:sldMk cId="1421942672" sldId="268"/>
            <ac:picMk id="6" creationId="{30CB8FDC-B667-EF38-806C-5E0E9AEB9CC3}"/>
          </ac:picMkLst>
        </pc:picChg>
        <pc:picChg chg="mod">
          <ac:chgData name="Francesco Cricri (Nokia)" userId="bbdc72fd-8947-49d9-979f-f14e2cd94e80" providerId="ADAL" clId="{BA3F769E-0144-468F-AB17-80B1E6C0C236}" dt="2024-01-18T11:12:46.624" v="1948" actId="1076"/>
          <ac:picMkLst>
            <pc:docMk/>
            <pc:sldMk cId="1421942672" sldId="268"/>
            <ac:picMk id="7" creationId="{A14AA711-A511-2869-CDF3-054C5A371858}"/>
          </ac:picMkLst>
        </pc:picChg>
      </pc:sldChg>
      <pc:sldChg chg="modSp mod">
        <pc:chgData name="Francesco Cricri (Nokia)" userId="bbdc72fd-8947-49d9-979f-f14e2cd94e80" providerId="ADAL" clId="{BA3F769E-0144-468F-AB17-80B1E6C0C236}" dt="2024-01-19T15:09:41.902" v="2189" actId="20577"/>
        <pc:sldMkLst>
          <pc:docMk/>
          <pc:sldMk cId="3548550143" sldId="269"/>
        </pc:sldMkLst>
        <pc:spChg chg="mod">
          <ac:chgData name="Francesco Cricri (Nokia)" userId="bbdc72fd-8947-49d9-979f-f14e2cd94e80" providerId="ADAL" clId="{BA3F769E-0144-468F-AB17-80B1E6C0C236}" dt="2024-01-19T15:09:41.902" v="2189" actId="20577"/>
          <ac:spMkLst>
            <pc:docMk/>
            <pc:sldMk cId="3548550143" sldId="269"/>
            <ac:spMk id="3" creationId="{E595B952-3419-0905-D964-522F3FF6D7E2}"/>
          </ac:spMkLst>
        </pc:spChg>
      </pc:sldChg>
    </pc:docChg>
  </pc:docChgLst>
  <pc:docChgLst>
    <pc:chgData name="Francesco Cricri (Nokia)" userId="S::francesco.cricri@nokia.com::bbdc72fd-8947-49d9-979f-f14e2cd94e80" providerId="AD" clId="Web-{F6CDDF57-3ADA-4998-421E-1FAB7787564F}"/>
    <pc:docChg chg="addSld modSld">
      <pc:chgData name="Francesco Cricri (Nokia)" userId="S::francesco.cricri@nokia.com::bbdc72fd-8947-49d9-979f-f14e2cd94e80" providerId="AD" clId="Web-{F6CDDF57-3ADA-4998-421E-1FAB7787564F}" dt="2024-01-19T14:39:33.416" v="64" actId="20577"/>
      <pc:docMkLst>
        <pc:docMk/>
      </pc:docMkLst>
      <pc:sldChg chg="delSp modSp add replId">
        <pc:chgData name="Francesco Cricri (Nokia)" userId="S::francesco.cricri@nokia.com::bbdc72fd-8947-49d9-979f-f14e2cd94e80" providerId="AD" clId="Web-{F6CDDF57-3ADA-4998-421E-1FAB7787564F}" dt="2024-01-19T14:37:52.444" v="30"/>
        <pc:sldMkLst>
          <pc:docMk/>
          <pc:sldMk cId="3548550143" sldId="269"/>
        </pc:sldMkLst>
        <pc:spChg chg="mod">
          <ac:chgData name="Francesco Cricri (Nokia)" userId="S::francesco.cricri@nokia.com::bbdc72fd-8947-49d9-979f-f14e2cd94e80" providerId="AD" clId="Web-{F6CDDF57-3ADA-4998-421E-1FAB7787564F}" dt="2024-01-19T14:37:44.772" v="28" actId="20577"/>
          <ac:spMkLst>
            <pc:docMk/>
            <pc:sldMk cId="3548550143" sldId="269"/>
            <ac:spMk id="3" creationId="{E595B952-3419-0905-D964-522F3FF6D7E2}"/>
          </ac:spMkLst>
        </pc:spChg>
        <pc:picChg chg="del">
          <ac:chgData name="Francesco Cricri (Nokia)" userId="S::francesco.cricri@nokia.com::bbdc72fd-8947-49d9-979f-f14e2cd94e80" providerId="AD" clId="Web-{F6CDDF57-3ADA-4998-421E-1FAB7787564F}" dt="2024-01-19T14:37:50.038" v="29"/>
          <ac:picMkLst>
            <pc:docMk/>
            <pc:sldMk cId="3548550143" sldId="269"/>
            <ac:picMk id="6" creationId="{CD87036B-D3EE-DD9C-C614-87FC0464DD9A}"/>
          </ac:picMkLst>
        </pc:picChg>
        <pc:picChg chg="del">
          <ac:chgData name="Francesco Cricri (Nokia)" userId="S::francesco.cricri@nokia.com::bbdc72fd-8947-49d9-979f-f14e2cd94e80" providerId="AD" clId="Web-{F6CDDF57-3ADA-4998-421E-1FAB7787564F}" dt="2024-01-19T14:37:52.444" v="30"/>
          <ac:picMkLst>
            <pc:docMk/>
            <pc:sldMk cId="3548550143" sldId="269"/>
            <ac:picMk id="9" creationId="{C8C7B834-F859-1149-0BC9-1060285A9A1D}"/>
          </ac:picMkLst>
        </pc:picChg>
      </pc:sldChg>
      <pc:sldChg chg="delSp modSp add replId">
        <pc:chgData name="Francesco Cricri (Nokia)" userId="S::francesco.cricri@nokia.com::bbdc72fd-8947-49d9-979f-f14e2cd94e80" providerId="AD" clId="Web-{F6CDDF57-3ADA-4998-421E-1FAB7787564F}" dt="2024-01-19T14:39:33.416" v="64" actId="20577"/>
        <pc:sldMkLst>
          <pc:docMk/>
          <pc:sldMk cId="787293050" sldId="270"/>
        </pc:sldMkLst>
        <pc:spChg chg="mod">
          <ac:chgData name="Francesco Cricri (Nokia)" userId="S::francesco.cricri@nokia.com::bbdc72fd-8947-49d9-979f-f14e2cd94e80" providerId="AD" clId="Web-{F6CDDF57-3ADA-4998-421E-1FAB7787564F}" dt="2024-01-19T14:39:33.416" v="64" actId="20577"/>
          <ac:spMkLst>
            <pc:docMk/>
            <pc:sldMk cId="787293050" sldId="270"/>
            <ac:spMk id="4" creationId="{5B515262-9741-9FF6-6E1C-EDA65D666F9A}"/>
          </ac:spMkLst>
        </pc:spChg>
        <pc:picChg chg="del mod">
          <ac:chgData name="Francesco Cricri (Nokia)" userId="S::francesco.cricri@nokia.com::bbdc72fd-8947-49d9-979f-f14e2cd94e80" providerId="AD" clId="Web-{F6CDDF57-3ADA-4998-421E-1FAB7787564F}" dt="2024-01-19T14:38:58.650" v="62"/>
          <ac:picMkLst>
            <pc:docMk/>
            <pc:sldMk cId="787293050" sldId="270"/>
            <ac:picMk id="6" creationId="{2368576F-03C4-3126-E7D5-4C2131D81766}"/>
          </ac:picMkLst>
        </pc:picChg>
        <pc:picChg chg="del">
          <ac:chgData name="Francesco Cricri (Nokia)" userId="S::francesco.cricri@nokia.com::bbdc72fd-8947-49d9-979f-f14e2cd94e80" providerId="AD" clId="Web-{F6CDDF57-3ADA-4998-421E-1FAB7787564F}" dt="2024-01-19T14:38:33.539" v="32"/>
          <ac:picMkLst>
            <pc:docMk/>
            <pc:sldMk cId="787293050" sldId="270"/>
            <ac:picMk id="7" creationId="{995DBBE4-2ACD-F01B-D212-F0A8AC35422A}"/>
          </ac:picMkLst>
        </pc:picChg>
      </pc:sldChg>
    </pc:docChg>
  </pc:docChgLst>
  <pc:docChgLst>
    <pc:chgData name="Maria Santamaria Gomez (Nokia)" userId="ef363350-41f0-49d0-b00b-1b03f45a5c5a" providerId="ADAL" clId="{BF9498F4-F9C0-432B-B23E-AC0CD0728CA9}"/>
    <pc:docChg chg="undo redo custSel addSld delSld modSld">
      <pc:chgData name="Maria Santamaria Gomez (Nokia)" userId="ef363350-41f0-49d0-b00b-1b03f45a5c5a" providerId="ADAL" clId="{BF9498F4-F9C0-432B-B23E-AC0CD0728CA9}" dt="2024-01-19T18:50:57.247" v="889" actId="1076"/>
      <pc:docMkLst>
        <pc:docMk/>
      </pc:docMkLst>
      <pc:sldChg chg="modSp mod">
        <pc:chgData name="Maria Santamaria Gomez (Nokia)" userId="ef363350-41f0-49d0-b00b-1b03f45a5c5a" providerId="ADAL" clId="{BF9498F4-F9C0-432B-B23E-AC0CD0728CA9}" dt="2024-01-19T18:33:20.395" v="727" actId="20577"/>
        <pc:sldMkLst>
          <pc:docMk/>
          <pc:sldMk cId="2449709846" sldId="257"/>
        </pc:sldMkLst>
        <pc:spChg chg="mod">
          <ac:chgData name="Maria Santamaria Gomez (Nokia)" userId="ef363350-41f0-49d0-b00b-1b03f45a5c5a" providerId="ADAL" clId="{BF9498F4-F9C0-432B-B23E-AC0CD0728CA9}" dt="2024-01-19T18:33:20.395" v="727" actId="20577"/>
          <ac:spMkLst>
            <pc:docMk/>
            <pc:sldMk cId="2449709846" sldId="257"/>
            <ac:spMk id="6" creationId="{59C7AD43-FE4C-06BF-9947-15600547916E}"/>
          </ac:spMkLst>
        </pc:spChg>
      </pc:sldChg>
      <pc:sldChg chg="modSp mod">
        <pc:chgData name="Maria Santamaria Gomez (Nokia)" userId="ef363350-41f0-49d0-b00b-1b03f45a5c5a" providerId="ADAL" clId="{BF9498F4-F9C0-432B-B23E-AC0CD0728CA9}" dt="2024-01-19T07:47:55.332" v="539" actId="790"/>
        <pc:sldMkLst>
          <pc:docMk/>
          <pc:sldMk cId="938482098" sldId="259"/>
        </pc:sldMkLst>
        <pc:spChg chg="mod">
          <ac:chgData name="Maria Santamaria Gomez (Nokia)" userId="ef363350-41f0-49d0-b00b-1b03f45a5c5a" providerId="ADAL" clId="{BF9498F4-F9C0-432B-B23E-AC0CD0728CA9}" dt="2024-01-19T07:47:36.158" v="538" actId="790"/>
          <ac:spMkLst>
            <pc:docMk/>
            <pc:sldMk cId="938482098" sldId="259"/>
            <ac:spMk id="2" creationId="{0C406E44-E1A4-C5B2-E2EC-7DB9915738C5}"/>
          </ac:spMkLst>
        </pc:spChg>
        <pc:spChg chg="mod">
          <ac:chgData name="Maria Santamaria Gomez (Nokia)" userId="ef363350-41f0-49d0-b00b-1b03f45a5c5a" providerId="ADAL" clId="{BF9498F4-F9C0-432B-B23E-AC0CD0728CA9}" dt="2024-01-19T07:47:55.332" v="539" actId="790"/>
          <ac:spMkLst>
            <pc:docMk/>
            <pc:sldMk cId="938482098" sldId="259"/>
            <ac:spMk id="9" creationId="{1ABD2BF0-210D-4B10-9C4D-8D1E45CDC75D}"/>
          </ac:spMkLst>
        </pc:spChg>
      </pc:sldChg>
      <pc:sldChg chg="modSp mod">
        <pc:chgData name="Maria Santamaria Gomez (Nokia)" userId="ef363350-41f0-49d0-b00b-1b03f45a5c5a" providerId="ADAL" clId="{BF9498F4-F9C0-432B-B23E-AC0CD0728CA9}" dt="2024-01-19T18:34:24.885" v="762" actId="13926"/>
        <pc:sldMkLst>
          <pc:docMk/>
          <pc:sldMk cId="4027731382" sldId="261"/>
        </pc:sldMkLst>
        <pc:spChg chg="mod">
          <ac:chgData name="Maria Santamaria Gomez (Nokia)" userId="ef363350-41f0-49d0-b00b-1b03f45a5c5a" providerId="ADAL" clId="{BF9498F4-F9C0-432B-B23E-AC0CD0728CA9}" dt="2024-01-19T18:34:24.885" v="762" actId="13926"/>
          <ac:spMkLst>
            <pc:docMk/>
            <pc:sldMk cId="4027731382" sldId="261"/>
            <ac:spMk id="4" creationId="{81EDC23F-64AA-677D-369F-F7766DE61EA6}"/>
          </ac:spMkLst>
        </pc:spChg>
      </pc:sldChg>
      <pc:sldChg chg="addSp delSp modSp mod">
        <pc:chgData name="Maria Santamaria Gomez (Nokia)" userId="ef363350-41f0-49d0-b00b-1b03f45a5c5a" providerId="ADAL" clId="{BF9498F4-F9C0-432B-B23E-AC0CD0728CA9}" dt="2024-01-19T18:42:47.132" v="862" actId="478"/>
        <pc:sldMkLst>
          <pc:docMk/>
          <pc:sldMk cId="4010638619" sldId="262"/>
        </pc:sldMkLst>
        <pc:spChg chg="mod">
          <ac:chgData name="Maria Santamaria Gomez (Nokia)" userId="ef363350-41f0-49d0-b00b-1b03f45a5c5a" providerId="ADAL" clId="{BF9498F4-F9C0-432B-B23E-AC0CD0728CA9}" dt="2024-01-17T10:04:33.747" v="215" actId="20577"/>
          <ac:spMkLst>
            <pc:docMk/>
            <pc:sldMk cId="4010638619" sldId="262"/>
            <ac:spMk id="2" creationId="{79B4C0EA-FB0B-5334-E563-B031CAA62C11}"/>
          </ac:spMkLst>
        </pc:spChg>
        <pc:spChg chg="del">
          <ac:chgData name="Maria Santamaria Gomez (Nokia)" userId="ef363350-41f0-49d0-b00b-1b03f45a5c5a" providerId="ADAL" clId="{BF9498F4-F9C0-432B-B23E-AC0CD0728CA9}" dt="2024-01-16T15:30:17.746" v="0" actId="478"/>
          <ac:spMkLst>
            <pc:docMk/>
            <pc:sldMk cId="4010638619" sldId="262"/>
            <ac:spMk id="6" creationId="{61BFDD79-D661-6E86-2789-9B1928310575}"/>
          </ac:spMkLst>
        </pc:spChg>
        <pc:spChg chg="add del mod">
          <ac:chgData name="Maria Santamaria Gomez (Nokia)" userId="ef363350-41f0-49d0-b00b-1b03f45a5c5a" providerId="ADAL" clId="{BF9498F4-F9C0-432B-B23E-AC0CD0728CA9}" dt="2024-01-19T18:42:46.922" v="861" actId="478"/>
          <ac:spMkLst>
            <pc:docMk/>
            <pc:sldMk cId="4010638619" sldId="262"/>
            <ac:spMk id="18" creationId="{A9D7CDFD-F066-6054-1735-3CA75DFBE8D2}"/>
          </ac:spMkLst>
        </pc:spChg>
        <pc:spChg chg="add del mod">
          <ac:chgData name="Maria Santamaria Gomez (Nokia)" userId="ef363350-41f0-49d0-b00b-1b03f45a5c5a" providerId="ADAL" clId="{BF9498F4-F9C0-432B-B23E-AC0CD0728CA9}" dt="2024-01-19T18:42:47.132" v="862" actId="478"/>
          <ac:spMkLst>
            <pc:docMk/>
            <pc:sldMk cId="4010638619" sldId="262"/>
            <ac:spMk id="19" creationId="{51C68A22-F28D-68D5-AD36-287A7A6139B1}"/>
          </ac:spMkLst>
        </pc:spChg>
        <pc:picChg chg="add del">
          <ac:chgData name="Maria Santamaria Gomez (Nokia)" userId="ef363350-41f0-49d0-b00b-1b03f45a5c5a" providerId="ADAL" clId="{BF9498F4-F9C0-432B-B23E-AC0CD0728CA9}" dt="2024-01-17T17:57:30.155" v="524" actId="478"/>
          <ac:picMkLst>
            <pc:docMk/>
            <pc:sldMk cId="4010638619" sldId="262"/>
            <ac:picMk id="5" creationId="{5830854F-5E7F-3615-1D41-E82C281519D5}"/>
          </ac:picMkLst>
        </pc:picChg>
        <pc:picChg chg="add del mod">
          <ac:chgData name="Maria Santamaria Gomez (Nokia)" userId="ef363350-41f0-49d0-b00b-1b03f45a5c5a" providerId="ADAL" clId="{BF9498F4-F9C0-432B-B23E-AC0CD0728CA9}" dt="2024-01-19T18:28:55.671" v="566" actId="478"/>
          <ac:picMkLst>
            <pc:docMk/>
            <pc:sldMk cId="4010638619" sldId="262"/>
            <ac:picMk id="5" creationId="{F03AD4FC-6583-4750-5C5F-3A047BF49B86}"/>
          </ac:picMkLst>
        </pc:picChg>
        <pc:picChg chg="add del mod">
          <ac:chgData name="Maria Santamaria Gomez (Nokia)" userId="ef363350-41f0-49d0-b00b-1b03f45a5c5a" providerId="ADAL" clId="{BF9498F4-F9C0-432B-B23E-AC0CD0728CA9}" dt="2024-01-19T18:14:37.956" v="552" actId="478"/>
          <ac:picMkLst>
            <pc:docMk/>
            <pc:sldMk cId="4010638619" sldId="262"/>
            <ac:picMk id="6" creationId="{437233F4-ED62-E617-A6B1-F07E3DF2BFF0}"/>
          </ac:picMkLst>
        </pc:picChg>
        <pc:picChg chg="add del mod">
          <ac:chgData name="Maria Santamaria Gomez (Nokia)" userId="ef363350-41f0-49d0-b00b-1b03f45a5c5a" providerId="ADAL" clId="{BF9498F4-F9C0-432B-B23E-AC0CD0728CA9}" dt="2024-01-17T17:58:18.914" v="527" actId="478"/>
          <ac:picMkLst>
            <pc:docMk/>
            <pc:sldMk cId="4010638619" sldId="262"/>
            <ac:picMk id="7" creationId="{AD2F085D-F6B0-4681-1676-6F11CD309BFE}"/>
          </ac:picMkLst>
        </pc:picChg>
        <pc:picChg chg="add del mod">
          <ac:chgData name="Maria Santamaria Gomez (Nokia)" userId="ef363350-41f0-49d0-b00b-1b03f45a5c5a" providerId="ADAL" clId="{BF9498F4-F9C0-432B-B23E-AC0CD0728CA9}" dt="2024-01-19T18:28:53.135" v="563" actId="478"/>
          <ac:picMkLst>
            <pc:docMk/>
            <pc:sldMk cId="4010638619" sldId="262"/>
            <ac:picMk id="8" creationId="{8754EE00-F014-D865-D894-34BFD510F5B8}"/>
          </ac:picMkLst>
        </pc:picChg>
        <pc:picChg chg="add del mod">
          <ac:chgData name="Maria Santamaria Gomez (Nokia)" userId="ef363350-41f0-49d0-b00b-1b03f45a5c5a" providerId="ADAL" clId="{BF9498F4-F9C0-432B-B23E-AC0CD0728CA9}" dt="2024-01-19T18:14:38.508" v="553" actId="478"/>
          <ac:picMkLst>
            <pc:docMk/>
            <pc:sldMk cId="4010638619" sldId="262"/>
            <ac:picMk id="9" creationId="{18E168B5-6ECD-80FA-64FF-63198E4BE0A6}"/>
          </ac:picMkLst>
        </pc:picChg>
        <pc:picChg chg="add del mod">
          <ac:chgData name="Maria Santamaria Gomez (Nokia)" userId="ef363350-41f0-49d0-b00b-1b03f45a5c5a" providerId="ADAL" clId="{BF9498F4-F9C0-432B-B23E-AC0CD0728CA9}" dt="2024-01-19T18:31:30.441" v="594" actId="478"/>
          <ac:picMkLst>
            <pc:docMk/>
            <pc:sldMk cId="4010638619" sldId="262"/>
            <ac:picMk id="11" creationId="{A33EADE8-CA16-645B-7A0F-D5B63C276B45}"/>
          </ac:picMkLst>
        </pc:picChg>
        <pc:picChg chg="add del mod">
          <ac:chgData name="Maria Santamaria Gomez (Nokia)" userId="ef363350-41f0-49d0-b00b-1b03f45a5c5a" providerId="ADAL" clId="{BF9498F4-F9C0-432B-B23E-AC0CD0728CA9}" dt="2024-01-19T18:31:09.199" v="591" actId="478"/>
          <ac:picMkLst>
            <pc:docMk/>
            <pc:sldMk cId="4010638619" sldId="262"/>
            <ac:picMk id="13" creationId="{40A8D9C9-989E-A099-7F9F-DA65D749234E}"/>
          </ac:picMkLst>
        </pc:picChg>
        <pc:picChg chg="add mod">
          <ac:chgData name="Maria Santamaria Gomez (Nokia)" userId="ef363350-41f0-49d0-b00b-1b03f45a5c5a" providerId="ADAL" clId="{BF9498F4-F9C0-432B-B23E-AC0CD0728CA9}" dt="2024-01-19T18:31:51.742" v="601" actId="1076"/>
          <ac:picMkLst>
            <pc:docMk/>
            <pc:sldMk cId="4010638619" sldId="262"/>
            <ac:picMk id="15" creationId="{890B1C62-AA88-0DD0-5714-6F70BB70FC91}"/>
          </ac:picMkLst>
        </pc:picChg>
        <pc:picChg chg="add mod">
          <ac:chgData name="Maria Santamaria Gomez (Nokia)" userId="ef363350-41f0-49d0-b00b-1b03f45a5c5a" providerId="ADAL" clId="{BF9498F4-F9C0-432B-B23E-AC0CD0728CA9}" dt="2024-01-19T18:31:51.742" v="601" actId="1076"/>
          <ac:picMkLst>
            <pc:docMk/>
            <pc:sldMk cId="4010638619" sldId="262"/>
            <ac:picMk id="17" creationId="{71F47ED3-6FFB-F65B-5022-BC2261C5FFE9}"/>
          </ac:picMkLst>
        </pc:picChg>
      </pc:sldChg>
      <pc:sldChg chg="modSp mod">
        <pc:chgData name="Maria Santamaria Gomez (Nokia)" userId="ef363350-41f0-49d0-b00b-1b03f45a5c5a" providerId="ADAL" clId="{BF9498F4-F9C0-432B-B23E-AC0CD0728CA9}" dt="2024-01-16T19:18:28.559" v="166" actId="20577"/>
        <pc:sldMkLst>
          <pc:docMk/>
          <pc:sldMk cId="1089281191" sldId="263"/>
        </pc:sldMkLst>
        <pc:spChg chg="mod">
          <ac:chgData name="Maria Santamaria Gomez (Nokia)" userId="ef363350-41f0-49d0-b00b-1b03f45a5c5a" providerId="ADAL" clId="{BF9498F4-F9C0-432B-B23E-AC0CD0728CA9}" dt="2024-01-16T19:18:28.559" v="166" actId="20577"/>
          <ac:spMkLst>
            <pc:docMk/>
            <pc:sldMk cId="1089281191" sldId="263"/>
            <ac:spMk id="4" creationId="{81EDC23F-64AA-677D-369F-F7766DE61EA6}"/>
          </ac:spMkLst>
        </pc:spChg>
      </pc:sldChg>
      <pc:sldChg chg="modSp mod">
        <pc:chgData name="Maria Santamaria Gomez (Nokia)" userId="ef363350-41f0-49d0-b00b-1b03f45a5c5a" providerId="ADAL" clId="{BF9498F4-F9C0-432B-B23E-AC0CD0728CA9}" dt="2024-01-19T18:48:55.420" v="886" actId="20577"/>
        <pc:sldMkLst>
          <pc:docMk/>
          <pc:sldMk cId="2098803129" sldId="264"/>
        </pc:sldMkLst>
        <pc:spChg chg="mod">
          <ac:chgData name="Maria Santamaria Gomez (Nokia)" userId="ef363350-41f0-49d0-b00b-1b03f45a5c5a" providerId="ADAL" clId="{BF9498F4-F9C0-432B-B23E-AC0CD0728CA9}" dt="2024-01-19T18:48:55.420" v="886" actId="20577"/>
          <ac:spMkLst>
            <pc:docMk/>
            <pc:sldMk cId="2098803129" sldId="264"/>
            <ac:spMk id="4" creationId="{81EDC23F-64AA-677D-369F-F7766DE61EA6}"/>
          </ac:spMkLst>
        </pc:spChg>
      </pc:sldChg>
      <pc:sldChg chg="del">
        <pc:chgData name="Maria Santamaria Gomez (Nokia)" userId="ef363350-41f0-49d0-b00b-1b03f45a5c5a" providerId="ADAL" clId="{BF9498F4-F9C0-432B-B23E-AC0CD0728CA9}" dt="2024-01-17T20:57:05.280" v="537" actId="47"/>
        <pc:sldMkLst>
          <pc:docMk/>
          <pc:sldMk cId="2029891458" sldId="265"/>
        </pc:sldMkLst>
      </pc:sldChg>
      <pc:sldChg chg="addSp delSp modSp mod">
        <pc:chgData name="Maria Santamaria Gomez (Nokia)" userId="ef363350-41f0-49d0-b00b-1b03f45a5c5a" providerId="ADAL" clId="{BF9498F4-F9C0-432B-B23E-AC0CD0728CA9}" dt="2024-01-19T18:50:57.247" v="889" actId="1076"/>
        <pc:sldMkLst>
          <pc:docMk/>
          <pc:sldMk cId="3659284702" sldId="266"/>
        </pc:sldMkLst>
        <pc:spChg chg="del mod">
          <ac:chgData name="Maria Santamaria Gomez (Nokia)" userId="ef363350-41f0-49d0-b00b-1b03f45a5c5a" providerId="ADAL" clId="{BF9498F4-F9C0-432B-B23E-AC0CD0728CA9}" dt="2024-01-19T18:40:38.946" v="837" actId="478"/>
          <ac:spMkLst>
            <pc:docMk/>
            <pc:sldMk cId="3659284702" sldId="266"/>
            <ac:spMk id="4" creationId="{3B18F66A-1043-80DF-07CC-1C7F0533E0CD}"/>
          </ac:spMkLst>
        </pc:spChg>
        <pc:picChg chg="del mod modCrop">
          <ac:chgData name="Maria Santamaria Gomez (Nokia)" userId="ef363350-41f0-49d0-b00b-1b03f45a5c5a" providerId="ADAL" clId="{BF9498F4-F9C0-432B-B23E-AC0CD0728CA9}" dt="2024-01-19T18:38:26.156" v="824" actId="478"/>
          <ac:picMkLst>
            <pc:docMk/>
            <pc:sldMk cId="3659284702" sldId="266"/>
            <ac:picMk id="5" creationId="{1B73CD7A-ABC5-B020-E829-D7965889B7F7}"/>
          </ac:picMkLst>
        </pc:picChg>
        <pc:picChg chg="del mod modCrop">
          <ac:chgData name="Maria Santamaria Gomez (Nokia)" userId="ef363350-41f0-49d0-b00b-1b03f45a5c5a" providerId="ADAL" clId="{BF9498F4-F9C0-432B-B23E-AC0CD0728CA9}" dt="2024-01-19T18:39:36.796" v="833" actId="478"/>
          <ac:picMkLst>
            <pc:docMk/>
            <pc:sldMk cId="3659284702" sldId="266"/>
            <ac:picMk id="6" creationId="{EB06D0D0-D3A8-C255-35D1-460A278D3842}"/>
          </ac:picMkLst>
        </pc:picChg>
        <pc:picChg chg="add del mod">
          <ac:chgData name="Maria Santamaria Gomez (Nokia)" userId="ef363350-41f0-49d0-b00b-1b03f45a5c5a" providerId="ADAL" clId="{BF9498F4-F9C0-432B-B23E-AC0CD0728CA9}" dt="2024-01-19T18:38:29.104" v="827" actId="478"/>
          <ac:picMkLst>
            <pc:docMk/>
            <pc:sldMk cId="3659284702" sldId="266"/>
            <ac:picMk id="8" creationId="{25F6319F-E663-3D61-885A-41461E94D1B8}"/>
          </ac:picMkLst>
        </pc:picChg>
        <pc:picChg chg="add del mod">
          <ac:chgData name="Maria Santamaria Gomez (Nokia)" userId="ef363350-41f0-49d0-b00b-1b03f45a5c5a" providerId="ADAL" clId="{BF9498F4-F9C0-432B-B23E-AC0CD0728CA9}" dt="2024-01-19T18:39:17.499" v="830" actId="478"/>
          <ac:picMkLst>
            <pc:docMk/>
            <pc:sldMk cId="3659284702" sldId="266"/>
            <ac:picMk id="10" creationId="{C3FE4C18-773D-D78E-2E1A-211674C0A8D2}"/>
          </ac:picMkLst>
        </pc:picChg>
        <pc:picChg chg="add del mod">
          <ac:chgData name="Maria Santamaria Gomez (Nokia)" userId="ef363350-41f0-49d0-b00b-1b03f45a5c5a" providerId="ADAL" clId="{BF9498F4-F9C0-432B-B23E-AC0CD0728CA9}" dt="2024-01-19T18:41:27.376" v="838" actId="478"/>
          <ac:picMkLst>
            <pc:docMk/>
            <pc:sldMk cId="3659284702" sldId="266"/>
            <ac:picMk id="12" creationId="{ADC73331-3689-1EB1-491B-B1F2B6C6C242}"/>
          </ac:picMkLst>
        </pc:picChg>
        <pc:picChg chg="add del mod">
          <ac:chgData name="Maria Santamaria Gomez (Nokia)" userId="ef363350-41f0-49d0-b00b-1b03f45a5c5a" providerId="ADAL" clId="{BF9498F4-F9C0-432B-B23E-AC0CD0728CA9}" dt="2024-01-19T18:50:54.457" v="887" actId="478"/>
          <ac:picMkLst>
            <pc:docMk/>
            <pc:sldMk cId="3659284702" sldId="266"/>
            <ac:picMk id="14" creationId="{0BBC77A0-135D-6A46-C5D9-A7B810CBB09A}"/>
          </ac:picMkLst>
        </pc:picChg>
        <pc:picChg chg="add del mod">
          <ac:chgData name="Maria Santamaria Gomez (Nokia)" userId="ef363350-41f0-49d0-b00b-1b03f45a5c5a" providerId="ADAL" clId="{BF9498F4-F9C0-432B-B23E-AC0CD0728CA9}" dt="2024-01-19T18:48:21.727" v="874" actId="478"/>
          <ac:picMkLst>
            <pc:docMk/>
            <pc:sldMk cId="3659284702" sldId="266"/>
            <ac:picMk id="16" creationId="{149AA40F-1544-543E-FC5A-AE65CE68C640}"/>
          </ac:picMkLst>
        </pc:picChg>
        <pc:picChg chg="add mod">
          <ac:chgData name="Maria Santamaria Gomez (Nokia)" userId="ef363350-41f0-49d0-b00b-1b03f45a5c5a" providerId="ADAL" clId="{BF9498F4-F9C0-432B-B23E-AC0CD0728CA9}" dt="2024-01-19T18:48:23.912" v="876" actId="1076"/>
          <ac:picMkLst>
            <pc:docMk/>
            <pc:sldMk cId="3659284702" sldId="266"/>
            <ac:picMk id="18" creationId="{14A17AF1-79C9-CEF9-A3A1-27D7B9F93CBD}"/>
          </ac:picMkLst>
        </pc:picChg>
        <pc:picChg chg="add mod">
          <ac:chgData name="Maria Santamaria Gomez (Nokia)" userId="ef363350-41f0-49d0-b00b-1b03f45a5c5a" providerId="ADAL" clId="{BF9498F4-F9C0-432B-B23E-AC0CD0728CA9}" dt="2024-01-19T18:50:57.247" v="889" actId="1076"/>
          <ac:picMkLst>
            <pc:docMk/>
            <pc:sldMk cId="3659284702" sldId="266"/>
            <ac:picMk id="20" creationId="{94291D39-6DA6-5385-49DE-85D58F9555BC}"/>
          </ac:picMkLst>
        </pc:picChg>
      </pc:sldChg>
      <pc:sldChg chg="addSp delSp modSp mod">
        <pc:chgData name="Maria Santamaria Gomez (Nokia)" userId="ef363350-41f0-49d0-b00b-1b03f45a5c5a" providerId="ADAL" clId="{BF9498F4-F9C0-432B-B23E-AC0CD0728CA9}" dt="2024-01-19T18:42:49.217" v="866"/>
        <pc:sldMkLst>
          <pc:docMk/>
          <pc:sldMk cId="4054220603" sldId="267"/>
        </pc:sldMkLst>
        <pc:spChg chg="add del mod">
          <ac:chgData name="Maria Santamaria Gomez (Nokia)" userId="ef363350-41f0-49d0-b00b-1b03f45a5c5a" providerId="ADAL" clId="{BF9498F4-F9C0-432B-B23E-AC0CD0728CA9}" dt="2024-01-19T18:42:49.047" v="865" actId="478"/>
          <ac:spMkLst>
            <pc:docMk/>
            <pc:sldMk cId="4054220603" sldId="267"/>
            <ac:spMk id="4" creationId="{3B18F66A-1043-80DF-07CC-1C7F0533E0CD}"/>
          </ac:spMkLst>
        </pc:spChg>
        <pc:picChg chg="add del mod">
          <ac:chgData name="Maria Santamaria Gomez (Nokia)" userId="ef363350-41f0-49d0-b00b-1b03f45a5c5a" providerId="ADAL" clId="{BF9498F4-F9C0-432B-B23E-AC0CD0728CA9}" dt="2024-01-19T18:42:49.217" v="866"/>
          <ac:picMkLst>
            <pc:docMk/>
            <pc:sldMk cId="4054220603" sldId="267"/>
            <ac:picMk id="5" creationId="{83AB7802-FFD1-07E3-CF34-D5E2582EBFF4}"/>
          </ac:picMkLst>
        </pc:picChg>
        <pc:picChg chg="add del mod">
          <ac:chgData name="Maria Santamaria Gomez (Nokia)" userId="ef363350-41f0-49d0-b00b-1b03f45a5c5a" providerId="ADAL" clId="{BF9498F4-F9C0-432B-B23E-AC0CD0728CA9}" dt="2024-01-19T18:42:49.217" v="866"/>
          <ac:picMkLst>
            <pc:docMk/>
            <pc:sldMk cId="4054220603" sldId="267"/>
            <ac:picMk id="6" creationId="{D3927E53-1664-4998-1ADF-9FCE934CD694}"/>
          </ac:picMkLst>
        </pc:picChg>
        <pc:picChg chg="add del mod modCrop">
          <ac:chgData name="Maria Santamaria Gomez (Nokia)" userId="ef363350-41f0-49d0-b00b-1b03f45a5c5a" providerId="ADAL" clId="{BF9498F4-F9C0-432B-B23E-AC0CD0728CA9}" dt="2024-01-19T18:42:47.369" v="863" actId="478"/>
          <ac:picMkLst>
            <pc:docMk/>
            <pc:sldMk cId="4054220603" sldId="267"/>
            <ac:picMk id="8" creationId="{C32ADAD7-6BA0-B757-2824-2068E1DA6C45}"/>
          </ac:picMkLst>
        </pc:picChg>
        <pc:picChg chg="add del mod">
          <ac:chgData name="Maria Santamaria Gomez (Nokia)" userId="ef363350-41f0-49d0-b00b-1b03f45a5c5a" providerId="ADAL" clId="{BF9498F4-F9C0-432B-B23E-AC0CD0728CA9}" dt="2024-01-17T07:58:38.628" v="175" actId="478"/>
          <ac:picMkLst>
            <pc:docMk/>
            <pc:sldMk cId="4054220603" sldId="267"/>
            <ac:picMk id="10" creationId="{D4CEB434-B28D-1F07-4CE5-2E2DC6324023}"/>
          </ac:picMkLst>
        </pc:picChg>
        <pc:picChg chg="add del mod modCrop">
          <ac:chgData name="Maria Santamaria Gomez (Nokia)" userId="ef363350-41f0-49d0-b00b-1b03f45a5c5a" providerId="ADAL" clId="{BF9498F4-F9C0-432B-B23E-AC0CD0728CA9}" dt="2024-01-19T18:42:47.369" v="863" actId="478"/>
          <ac:picMkLst>
            <pc:docMk/>
            <pc:sldMk cId="4054220603" sldId="267"/>
            <ac:picMk id="12" creationId="{51765C31-A9FD-3FE5-9562-75674CAB2A58}"/>
          </ac:picMkLst>
        </pc:picChg>
      </pc:sldChg>
      <pc:sldChg chg="addSp delSp modSp add mod">
        <pc:chgData name="Maria Santamaria Gomez (Nokia)" userId="ef363350-41f0-49d0-b00b-1b03f45a5c5a" providerId="ADAL" clId="{BF9498F4-F9C0-432B-B23E-AC0CD0728CA9}" dt="2024-01-19T18:45:00.176" v="872" actId="1076"/>
        <pc:sldMkLst>
          <pc:docMk/>
          <pc:sldMk cId="1421942672" sldId="268"/>
        </pc:sldMkLst>
        <pc:spChg chg="mod">
          <ac:chgData name="Maria Santamaria Gomez (Nokia)" userId="ef363350-41f0-49d0-b00b-1b03f45a5c5a" providerId="ADAL" clId="{BF9498F4-F9C0-432B-B23E-AC0CD0728CA9}" dt="2024-01-17T14:44:21.922" v="302" actId="20577"/>
          <ac:spMkLst>
            <pc:docMk/>
            <pc:sldMk cId="1421942672" sldId="268"/>
            <ac:spMk id="3" creationId="{C9365DCD-1E98-BB81-DA45-ADD2AD598A63}"/>
          </ac:spMkLst>
        </pc:spChg>
        <pc:spChg chg="add mod ord">
          <ac:chgData name="Maria Santamaria Gomez (Nokia)" userId="ef363350-41f0-49d0-b00b-1b03f45a5c5a" providerId="ADAL" clId="{BF9498F4-F9C0-432B-B23E-AC0CD0728CA9}" dt="2024-01-17T14:55:07.426" v="382" actId="20577"/>
          <ac:spMkLst>
            <pc:docMk/>
            <pc:sldMk cId="1421942672" sldId="268"/>
            <ac:spMk id="4" creationId="{87C082AE-0EFB-7D5A-95F8-BD13DC1BEB30}"/>
          </ac:spMkLst>
        </pc:spChg>
        <pc:picChg chg="del">
          <ac:chgData name="Maria Santamaria Gomez (Nokia)" userId="ef363350-41f0-49d0-b00b-1b03f45a5c5a" providerId="ADAL" clId="{BF9498F4-F9C0-432B-B23E-AC0CD0728CA9}" dt="2024-01-17T10:04:39.818" v="219" actId="478"/>
          <ac:picMkLst>
            <pc:docMk/>
            <pc:sldMk cId="1421942672" sldId="268"/>
            <ac:picMk id="5" creationId="{5830854F-5E7F-3615-1D41-E82C281519D5}"/>
          </ac:picMkLst>
        </pc:picChg>
        <pc:picChg chg="add del mod modCrop">
          <ac:chgData name="Maria Santamaria Gomez (Nokia)" userId="ef363350-41f0-49d0-b00b-1b03f45a5c5a" providerId="ADAL" clId="{BF9498F4-F9C0-432B-B23E-AC0CD0728CA9}" dt="2024-01-19T18:43:33.872" v="870" actId="478"/>
          <ac:picMkLst>
            <pc:docMk/>
            <pc:sldMk cId="1421942672" sldId="268"/>
            <ac:picMk id="6" creationId="{30CB8FDC-B667-EF38-806C-5E0E9AEB9CC3}"/>
          </ac:picMkLst>
        </pc:picChg>
        <pc:picChg chg="add del mod modCrop">
          <ac:chgData name="Maria Santamaria Gomez (Nokia)" userId="ef363350-41f0-49d0-b00b-1b03f45a5c5a" providerId="ADAL" clId="{BF9498F4-F9C0-432B-B23E-AC0CD0728CA9}" dt="2024-01-19T18:43:20.001" v="867" actId="478"/>
          <ac:picMkLst>
            <pc:docMk/>
            <pc:sldMk cId="1421942672" sldId="268"/>
            <ac:picMk id="7" creationId="{A14AA711-A511-2869-CDF3-054C5A371858}"/>
          </ac:picMkLst>
        </pc:picChg>
        <pc:picChg chg="del">
          <ac:chgData name="Maria Santamaria Gomez (Nokia)" userId="ef363350-41f0-49d0-b00b-1b03f45a5c5a" providerId="ADAL" clId="{BF9498F4-F9C0-432B-B23E-AC0CD0728CA9}" dt="2024-01-17T10:04:39.818" v="219" actId="478"/>
          <ac:picMkLst>
            <pc:docMk/>
            <pc:sldMk cId="1421942672" sldId="268"/>
            <ac:picMk id="7" creationId="{AD2F085D-F6B0-4681-1676-6F11CD309BFE}"/>
          </ac:picMkLst>
        </pc:picChg>
        <pc:picChg chg="add mod">
          <ac:chgData name="Maria Santamaria Gomez (Nokia)" userId="ef363350-41f0-49d0-b00b-1b03f45a5c5a" providerId="ADAL" clId="{BF9498F4-F9C0-432B-B23E-AC0CD0728CA9}" dt="2024-01-19T18:43:23.436" v="869" actId="1076"/>
          <ac:picMkLst>
            <pc:docMk/>
            <pc:sldMk cId="1421942672" sldId="268"/>
            <ac:picMk id="8" creationId="{AAD00B56-02A3-EDEF-8768-B1F395D6749B}"/>
          </ac:picMkLst>
        </pc:picChg>
        <pc:picChg chg="add mod">
          <ac:chgData name="Maria Santamaria Gomez (Nokia)" userId="ef363350-41f0-49d0-b00b-1b03f45a5c5a" providerId="ADAL" clId="{BF9498F4-F9C0-432B-B23E-AC0CD0728CA9}" dt="2024-01-19T18:45:00.176" v="872" actId="1076"/>
          <ac:picMkLst>
            <pc:docMk/>
            <pc:sldMk cId="1421942672" sldId="268"/>
            <ac:picMk id="10" creationId="{25B026A5-6D2E-3C92-DED3-91B29F214F80}"/>
          </ac:picMkLst>
        </pc:picChg>
      </pc:sldChg>
      <pc:sldChg chg="addSp delSp modSp del mod">
        <pc:chgData name="Maria Santamaria Gomez (Nokia)" userId="ef363350-41f0-49d0-b00b-1b03f45a5c5a" providerId="ADAL" clId="{BF9498F4-F9C0-432B-B23E-AC0CD0728CA9}" dt="2024-01-19T18:19:44.478" v="561" actId="47"/>
        <pc:sldMkLst>
          <pc:docMk/>
          <pc:sldMk cId="3548550143" sldId="269"/>
        </pc:sldMkLst>
        <pc:picChg chg="add mod">
          <ac:chgData name="Maria Santamaria Gomez (Nokia)" userId="ef363350-41f0-49d0-b00b-1b03f45a5c5a" providerId="ADAL" clId="{BF9498F4-F9C0-432B-B23E-AC0CD0728CA9}" dt="2024-01-19T15:32:10.716" v="543" actId="14100"/>
          <ac:picMkLst>
            <pc:docMk/>
            <pc:sldMk cId="3548550143" sldId="269"/>
            <ac:picMk id="5" creationId="{B29C417C-B0C0-DF1B-0C05-B794BEF5C71B}"/>
          </ac:picMkLst>
        </pc:picChg>
        <pc:picChg chg="add del mod">
          <ac:chgData name="Maria Santamaria Gomez (Nokia)" userId="ef363350-41f0-49d0-b00b-1b03f45a5c5a" providerId="ADAL" clId="{BF9498F4-F9C0-432B-B23E-AC0CD0728CA9}" dt="2024-01-19T15:32:14.320" v="545" actId="478"/>
          <ac:picMkLst>
            <pc:docMk/>
            <pc:sldMk cId="3548550143" sldId="269"/>
            <ac:picMk id="6" creationId="{7780E256-1A88-EC13-E0B5-E1C8F70C4C3D}"/>
          </ac:picMkLst>
        </pc:picChg>
        <pc:picChg chg="add mod">
          <ac:chgData name="Maria Santamaria Gomez (Nokia)" userId="ef363350-41f0-49d0-b00b-1b03f45a5c5a" providerId="ADAL" clId="{BF9498F4-F9C0-432B-B23E-AC0CD0728CA9}" dt="2024-01-19T15:37:15.520" v="549" actId="1076"/>
          <ac:picMkLst>
            <pc:docMk/>
            <pc:sldMk cId="3548550143" sldId="269"/>
            <ac:picMk id="8" creationId="{F9CE757C-54ED-84B7-2BDD-16A8A94A805C}"/>
          </ac:picMkLst>
        </pc:picChg>
      </pc:sldChg>
      <pc:sldChg chg="addSp modSp del mod">
        <pc:chgData name="Maria Santamaria Gomez (Nokia)" userId="ef363350-41f0-49d0-b00b-1b03f45a5c5a" providerId="ADAL" clId="{BF9498F4-F9C0-432B-B23E-AC0CD0728CA9}" dt="2024-01-19T18:19:55.894" v="562" actId="47"/>
        <pc:sldMkLst>
          <pc:docMk/>
          <pc:sldMk cId="787293050" sldId="270"/>
        </pc:sldMkLst>
        <pc:picChg chg="add mod">
          <ac:chgData name="Maria Santamaria Gomez (Nokia)" userId="ef363350-41f0-49d0-b00b-1b03f45a5c5a" providerId="ADAL" clId="{BF9498F4-F9C0-432B-B23E-AC0CD0728CA9}" dt="2024-01-19T15:44:08.560" v="551" actId="14100"/>
          <ac:picMkLst>
            <pc:docMk/>
            <pc:sldMk cId="787293050" sldId="270"/>
            <ac:picMk id="6" creationId="{5D3ED724-96D3-7659-3D95-9CBCC708BAB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F79836-BBB3-F465-E1C5-425AB4A83E4B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4E9A04A-3145-3809-19A7-33EF3021A9A7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5C3DF80-A3E4-DDDB-D584-7BEE3A84C96D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6E76675-E286-0D90-FB5C-6C96371234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4351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0 Title slide with me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4" name="Text Placeholder 42">
            <a:extLst>
              <a:ext uri="{FF2B5EF4-FFF2-40B4-BE49-F238E27FC236}">
                <a16:creationId xmlns:a16="http://schemas.microsoft.com/office/drawing/2014/main" id="{294B94FF-B007-7648-0008-A471B34C4C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867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9BA26F-4B98-6DDA-4965-A8BCB0A90C5D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218EC66-6293-FC0C-C8AC-A21153E5703B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7316F68-F558-B048-EF20-3133405450BF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A535B119-5E07-6658-028F-A2E92F84E1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7379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1 Title slide with white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A9C292-FC1E-4CD0-D1C2-1C1BF0964A4B}"/>
              </a:ext>
            </a:extLst>
          </p:cNvPr>
          <p:cNvSpPr/>
          <p:nvPr/>
        </p:nvSpPr>
        <p:spPr>
          <a:xfrm flipH="1">
            <a:off x="-14515" y="0"/>
            <a:ext cx="5080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400"/>
              </a:spcAft>
              <a:buSzPct val="100000"/>
            </a:pPr>
            <a:endParaRPr lang="en-US" sz="1600">
              <a:solidFill>
                <a:schemeClr val="tx2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ADE2C08-8C2F-6DA1-140F-78B7C38396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 Placeholder 42">
            <a:extLst>
              <a:ext uri="{FF2B5EF4-FFF2-40B4-BE49-F238E27FC236}">
                <a16:creationId xmlns:a16="http://schemas.microsoft.com/office/drawing/2014/main" id="{076F2482-56A5-DF69-EDAB-369E53244A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1" y="527928"/>
            <a:ext cx="423872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4" name="Text Placeholder 42">
            <a:extLst>
              <a:ext uri="{FF2B5EF4-FFF2-40B4-BE49-F238E27FC236}">
                <a16:creationId xmlns:a16="http://schemas.microsoft.com/office/drawing/2014/main" id="{9EE67559-07A5-8DC0-5F9E-74889395C5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1" y="1019360"/>
            <a:ext cx="423872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8C92FD-B39B-95B0-724C-D1AA2268DE24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F172D6B9-A8FE-EBFF-D93D-5EB12C01965D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F35F11C-FBF2-64A9-BC5E-546156F777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9" name="Text Placeholder 12">
            <a:extLst>
              <a:ext uri="{FF2B5EF4-FFF2-40B4-BE49-F238E27FC236}">
                <a16:creationId xmlns:a16="http://schemas.microsoft.com/office/drawing/2014/main" id="{EFF7564F-7000-1BEA-AD06-C8104C4313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453" y="1680000"/>
            <a:ext cx="4239068" cy="438912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3576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2 Title slide with med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99" y="527928"/>
            <a:ext cx="566714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799" y="1019360"/>
            <a:ext cx="566714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708420" y="0"/>
            <a:ext cx="5486400" cy="68580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451" y="1680000"/>
            <a:ext cx="5667140" cy="438912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4F7A0E6-27FB-B6FF-2E31-5A6107DF4D15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2544C4-9B73-80CB-B1AE-384180132B7C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12FBD75-FC64-31E3-3F75-9DAE4224DD49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ECE578A4-6CB9-C574-603A-6A6E64EB14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0251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3 Title slide with medi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1" y="527928"/>
            <a:ext cx="455402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1" y="1019360"/>
            <a:ext cx="455402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453" y="1680000"/>
            <a:ext cx="4554028" cy="438912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E7BA896-DC3C-C861-6C89-0401950D744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86400" y="0"/>
            <a:ext cx="6705600" cy="68580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05DD94-B1D7-AF62-87C9-7EF3B816BC50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CA45A5E-8155-944F-17C0-E8C2DF0291BF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60D9BC-D30D-1466-7616-8C7936E38CF0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FEC4AEB-8265-3816-B1A7-81B4297B51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9495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4 Title slide with medi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1" y="527928"/>
            <a:ext cx="329418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1" y="1019360"/>
            <a:ext cx="329418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453" y="1680000"/>
            <a:ext cx="3294188" cy="438912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63BDD0-396A-C130-FA04-231CB3C7438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267200" y="0"/>
            <a:ext cx="7924800" cy="68580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69DAC9-98D0-DE29-0854-C322936DF8E9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B783F8-E852-2880-7AC7-93C221C8FF1B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79725E7-2EC0-E3B5-3DB0-057A690FD954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5F00D657-7150-C4CD-A10F-64140FBB3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3208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.1 Blank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2D48F3-5FAB-7137-F8DD-66420388FACA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A0EFD0E-73A9-D773-3F8A-B9B78A9503C6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17EEC03-3391-E652-F649-78782CA24357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C021FBAF-6C06-6FF4-B424-967A0139D2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574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.2 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B937390-63D5-3E5C-5017-6C0EFAC8BC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59A584-CCB0-5173-FFC9-AEB0F836BD39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BF3F94-260D-91AB-AFD5-771888AB1171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06FAA54-0883-2D73-8E0A-88499623B4D6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F66E100-BF7D-D207-D6A5-EB6CBB5DFF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42317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.3 Tex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bg1"/>
                </a:solidFill>
              </a:defRPr>
            </a:lvl1pPr>
            <a:lvl2pPr marL="23999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bg1"/>
                </a:solidFill>
              </a:defRPr>
            </a:lvl2pPr>
            <a:lvl3pPr marL="479988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bg1"/>
                </a:solidFill>
              </a:defRPr>
            </a:lvl3pPr>
            <a:lvl4pPr marL="71998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bg1"/>
                </a:solidFill>
              </a:defRPr>
            </a:lvl4pPr>
            <a:lvl5pPr marL="959976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06C6E69-321F-D4AD-8DE6-1E8BDA9990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A8F815C-F7BD-B743-55F1-819C90566A64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FE394A0-1BF5-A207-62B2-624B902703EF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E42F71C-985A-E2BB-6FBF-54A07A91DCC3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362F7ED-C2A3-E1DD-8729-A9B3A26605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16923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.4 Bulletpoint text 1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8AA8973-ED90-DA21-18C7-5D6E292CC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4D957F-E5DE-27F8-AACE-C02FAE5A4250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281E37-10DE-9743-87A9-A079EEC7D36E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380BE7-EF71-135D-FC9B-9D9C4CFD066E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50701039-6E84-E6CE-7E91-BAB5836AA8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86363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.5 Bulletpoint text 2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11552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0988706-2E03-4A9C-79F3-2E7AE15E66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B1039B-CAD1-E7A1-9A8E-421F00BB27A5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A31894B-2ADC-F353-515E-61B978FE204D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D5288A7-E819-08AD-0192-BAB1AB7959D8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5176F92-BBFE-DBC8-EAB4-685F805E3A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3772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7DE4C9-FBB8-8A4B-2DB4-4E815C009D58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B509751-E824-3979-F221-A742B654E0CF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EEAF58-9B69-8065-447C-1BD11A04A742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EDDFD53A-DF6B-C791-DBA9-4B63437DA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0761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.6 Bulletpoint text 3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6000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035550" y="1680000"/>
            <a:ext cx="3596877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AB306A2-2949-7644-5CCE-6B01F3600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FFAD2D5-5981-9B4A-69C8-3901DF8F8468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FBD0FB5-5841-7798-81F7-03203504ECC7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82EBFFC-4C2D-D007-FA55-966B10478527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024A70A-45FE-D443-B1F3-C03BAFA27B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38894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.7 Bulletpoint text 4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68443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80435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992427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5E782D2-17EB-7305-867D-635CABCFC8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CEB6067-6AAF-DE7E-E481-757CDC1CC59F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C92C61F-FD93-073C-AFAA-3629762CCB45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B3E1782-7EA3-5D5C-4FB2-290A89A7E3B5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422E3335-8FF0-0584-6655-EE052F0729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8250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.8 Numbered tex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6800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304792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 sz="1600">
                <a:solidFill>
                  <a:schemeClr val="bg1"/>
                </a:solidFill>
              </a:defRPr>
            </a:lvl1pPr>
            <a:lvl2pPr marL="544786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2"/>
              <a:defRPr sz="1600">
                <a:solidFill>
                  <a:schemeClr val="bg1"/>
                </a:solidFill>
              </a:defRPr>
            </a:lvl2pPr>
            <a:lvl3pPr marL="784780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3"/>
              <a:defRPr sz="1600">
                <a:solidFill>
                  <a:schemeClr val="bg1"/>
                </a:solidFill>
              </a:defRPr>
            </a:lvl3pPr>
            <a:lvl4pPr marL="1024774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4"/>
              <a:defRPr sz="1600">
                <a:solidFill>
                  <a:schemeClr val="bg1"/>
                </a:solidFill>
              </a:defRPr>
            </a:lvl4pPr>
            <a:lvl5pPr marL="1276168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5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1276168" marR="0" lvl="4" indent="-304792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2827D84-480B-22A7-4B2A-BFD3AB9191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8B0B3F-161E-8508-3B23-007FE1624352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9F8CB66-4F0D-7F21-56F6-56AAA5C02227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A760B86-74B6-48A3-CE6D-96096653BF7B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DD20D035-9F8D-A232-B41B-0EC79F1159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7367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.9 Title sli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9E545D7-2373-D9BF-1A5C-DDEF3299CD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4" name="Text Placeholder 42">
            <a:extLst>
              <a:ext uri="{FF2B5EF4-FFF2-40B4-BE49-F238E27FC236}">
                <a16:creationId xmlns:a16="http://schemas.microsoft.com/office/drawing/2014/main" id="{1221AC1C-1EF4-5D9A-A440-017C6D790A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AD1F5B-D865-3F9F-4D96-58C6DD62ECDF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624C8-71C7-7928-25B9-5352C8FD2EBB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75E4B3-EDD4-C5F1-7EF2-8B6126FAC2FC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E36D38-263C-DBB6-A0D4-5E9785455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60031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2.9 Title sli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AF6617-F5BA-5654-EE57-B793E862E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C9E545D7-2373-D9BF-1A5C-DDEF3299CD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4" name="Text Placeholder 42">
            <a:extLst>
              <a:ext uri="{FF2B5EF4-FFF2-40B4-BE49-F238E27FC236}">
                <a16:creationId xmlns:a16="http://schemas.microsoft.com/office/drawing/2014/main" id="{1221AC1C-1EF4-5D9A-A440-017C6D790A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AD1F5B-D865-3F9F-4D96-58C6DD62ECDF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624C8-71C7-7928-25B9-5352C8FD2EBB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75E4B3-EDD4-C5F1-7EF2-8B6126FAC2FC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E36D38-263C-DBB6-A0D4-5E9785455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1177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.10 Title slide with media 1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7292656-5749-2B4B-FA27-42765BDE33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5" name="Text Placeholder 42">
            <a:extLst>
              <a:ext uri="{FF2B5EF4-FFF2-40B4-BE49-F238E27FC236}">
                <a16:creationId xmlns:a16="http://schemas.microsoft.com/office/drawing/2014/main" id="{4F756C8B-0244-6A11-8EC3-4A1D203CDD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759CC4-69C8-613F-E557-4E2AEE7B75ED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0A76AB-576F-2C48-7ED4-0E98A54B99AD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17253AE-3DDB-8C8A-399D-C55C49CB0832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0DC17B7D-4E9B-5FAC-1228-C97FB1CFC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6897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.11 Title slide with media 2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99" y="527928"/>
            <a:ext cx="566714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799" y="1019360"/>
            <a:ext cx="566714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708420" y="0"/>
            <a:ext cx="5486400" cy="68580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451" y="1680000"/>
            <a:ext cx="5667140" cy="438912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341FE85-3CE7-12FA-3841-D7CC0ABB65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7418BB1-0E7E-AAD3-AD71-82204464918C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B48A79-625E-B973-DCD8-533E86F25072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B9A4E9B-BED0-504E-628D-EAD882C392A6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742AC6DC-CFBE-F98E-4CC4-2390702BA6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15700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.12 Title slide with media 3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1" y="527928"/>
            <a:ext cx="455402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1" y="1019360"/>
            <a:ext cx="455402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453" y="1680000"/>
            <a:ext cx="4554028" cy="438912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E7BA896-DC3C-C861-6C89-0401950D744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86400" y="0"/>
            <a:ext cx="6705600" cy="68580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E1E3056-42DC-BA9B-F46D-475E5BE32B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681D21-FC7E-7F82-9685-4F1EF53B2368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DBEFAD-5693-7A1A-A64F-C540D390A0B8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840E574-42A1-50DE-BFA2-D52D3D359029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DEF2D02-B6B9-E747-F0EA-9ED48DC28C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00720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.13 Title slide with media 4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1" y="527928"/>
            <a:ext cx="329418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1" y="1019360"/>
            <a:ext cx="329418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453" y="1680000"/>
            <a:ext cx="3294188" cy="438912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63BDD0-396A-C130-FA04-231CB3C7438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267200" y="0"/>
            <a:ext cx="7924800" cy="68580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89A3CCB-3818-87A8-9032-448C77F62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08539B-21D0-85E7-AB77-143ABD40EEB1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F76E50B-EEF8-724F-1802-0488D70A46F4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FC0E722-8D59-61D9-391E-65CCE154F814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0CF5A558-51C2-73A4-9D8C-5A3B7422BE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9355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N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6859200" cy="6859200"/>
          </a:xfrm>
          <a:prstGeom prst="rect">
            <a:avLst/>
          </a:prstGeom>
        </p:spPr>
      </p:pic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/>
        </p:nvGrpSpPr>
        <p:grpSpPr>
          <a:xfrm>
            <a:off x="1649971" y="5976900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1EF87F37-41EC-F109-B4C3-D44EE53A0A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07197" y="959733"/>
            <a:ext cx="6528000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D32AC0D-5511-1F2D-2A28-C259AC8BC5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07199" y="2834798"/>
            <a:ext cx="6528000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B10A0F-2286-895A-B579-CB5D4386A2B7}"/>
              </a:ext>
            </a:extLst>
          </p:cNvPr>
          <p:cNvSpPr txBox="1"/>
          <p:nvPr/>
        </p:nvSpPr>
        <p:spPr>
          <a:xfrm>
            <a:off x="10793087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AAD2976-396D-426A-A7C0-2D53F71491E3}"/>
              </a:ext>
            </a:extLst>
          </p:cNvPr>
          <p:cNvSpPr txBox="1">
            <a:spLocks/>
          </p:cNvSpPr>
          <p:nvPr/>
        </p:nvSpPr>
        <p:spPr>
          <a:xfrm>
            <a:off x="10445186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772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1"/>
                </a:solidFill>
              </a:defRPr>
            </a:lvl1pPr>
            <a:lvl2pPr marL="23999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1"/>
                </a:solidFill>
              </a:defRPr>
            </a:lvl2pPr>
            <a:lvl3pPr marL="479988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1"/>
                </a:solidFill>
              </a:defRPr>
            </a:lvl3pPr>
            <a:lvl4pPr marL="71998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1"/>
                </a:solidFill>
              </a:defRPr>
            </a:lvl4pPr>
            <a:lvl5pPr marL="959976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706B219-6557-5951-F467-43B768A9C96C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FF66938-CF4B-D097-1BC6-18EB230030F4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B929F03-682A-4566-CF9F-D3B71DB45756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E177B5-71D7-398C-03E7-932A701525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36565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N Pur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1201"/>
            <a:ext cx="6859200" cy="68592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/>
        </p:nvGrpSpPr>
        <p:grpSpPr>
          <a:xfrm>
            <a:off x="1649971" y="5976900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AA40532-F231-EBBB-A8D3-3657B33CB9DA}"/>
              </a:ext>
            </a:extLst>
          </p:cNvPr>
          <p:cNvSpPr txBox="1"/>
          <p:nvPr/>
        </p:nvSpPr>
        <p:spPr>
          <a:xfrm>
            <a:off x="10793087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509789C-1FE5-7B11-DD63-34E6F72F670E}"/>
              </a:ext>
            </a:extLst>
          </p:cNvPr>
          <p:cNvSpPr txBox="1">
            <a:spLocks/>
          </p:cNvSpPr>
          <p:nvPr/>
        </p:nvSpPr>
        <p:spPr>
          <a:xfrm>
            <a:off x="10445186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A1D3EB5E-6B70-AA5A-4340-53F0E0A064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07197" y="959733"/>
            <a:ext cx="6528000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0AF9AF4C-BE87-2184-CAE5-F141A4F930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07199" y="2834798"/>
            <a:ext cx="6528000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27713830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6859200" cy="6859200"/>
          </a:xfrm>
          <a:prstGeom prst="rect">
            <a:avLst/>
          </a:prstGeom>
        </p:spPr>
      </p:pic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/>
        </p:nvGrpSpPr>
        <p:grpSpPr>
          <a:xfrm>
            <a:off x="1649971" y="5976900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3045E81-706E-BB14-3DDB-AC56D9F33518}"/>
              </a:ext>
            </a:extLst>
          </p:cNvPr>
          <p:cNvSpPr txBox="1"/>
          <p:nvPr/>
        </p:nvSpPr>
        <p:spPr>
          <a:xfrm>
            <a:off x="10793087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E5D1B-6D7F-C600-7828-022D4F5709B7}"/>
              </a:ext>
            </a:extLst>
          </p:cNvPr>
          <p:cNvSpPr txBox="1">
            <a:spLocks/>
          </p:cNvSpPr>
          <p:nvPr/>
        </p:nvSpPr>
        <p:spPr>
          <a:xfrm>
            <a:off x="10445186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07197" y="959733"/>
            <a:ext cx="6528000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07199" y="2834798"/>
            <a:ext cx="6528000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30976508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6859200" cy="68592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-1200"/>
            <a:ext cx="6859200" cy="68592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/>
        </p:nvGrpSpPr>
        <p:grpSpPr>
          <a:xfrm>
            <a:off x="1649971" y="5976900"/>
            <a:ext cx="1817989" cy="409417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1F7AE0E-D196-9918-5EDB-E9F6D1F5BFCD}"/>
              </a:ext>
            </a:extLst>
          </p:cNvPr>
          <p:cNvSpPr txBox="1"/>
          <p:nvPr/>
        </p:nvSpPr>
        <p:spPr>
          <a:xfrm>
            <a:off x="10793087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CE77B206-49F7-2B3D-46F6-5783EB06549D}"/>
              </a:ext>
            </a:extLst>
          </p:cNvPr>
          <p:cNvSpPr txBox="1">
            <a:spLocks/>
          </p:cNvSpPr>
          <p:nvPr/>
        </p:nvSpPr>
        <p:spPr>
          <a:xfrm>
            <a:off x="10445186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D3CDCE65-9D09-8014-E0D4-FA37C5A409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07197" y="959733"/>
            <a:ext cx="6528000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50AD0AE-26A9-7041-BAC9-7726260DC4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07199" y="2834798"/>
            <a:ext cx="6528000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3259975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O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/>
        </p:nvGrpSpPr>
        <p:grpSpPr>
          <a:xfrm>
            <a:off x="9308198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6835701" y="-6395"/>
            <a:ext cx="5356300" cy="68592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9A3B12B3-A799-7EB4-75DA-BC0A7D701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1200000"/>
            <a:ext cx="6528000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DD8338-5A64-469A-E2DB-DF91FC1856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3120001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B79C81-C7D6-4DE3-0A04-D7E02DD8C665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A910EA0-FECD-D7DE-120C-8BC301ED58FF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2070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O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/>
        </p:nvGrpSpPr>
        <p:grpSpPr>
          <a:xfrm>
            <a:off x="9308198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6835701" y="-6395"/>
            <a:ext cx="5356300" cy="68592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9647D8A-35E4-5375-137D-AE3FBB59F9F8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7E9E3A5-43FE-813E-B36E-00A287E16B3E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itle 4">
            <a:extLst>
              <a:ext uri="{FF2B5EF4-FFF2-40B4-BE49-F238E27FC236}">
                <a16:creationId xmlns:a16="http://schemas.microsoft.com/office/drawing/2014/main" id="{CA265AEB-E893-7C5A-2089-F8668DD28E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1200000"/>
            <a:ext cx="6528000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9A21839-5A3E-48C8-8C8A-66E6CF919C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3120001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13446330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/>
        </p:nvGrpSpPr>
        <p:grpSpPr>
          <a:xfrm>
            <a:off x="9308198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6835701" y="-6395"/>
            <a:ext cx="5356300" cy="6859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54EB9F-8927-A3FE-8B84-2A5DA2E7EB1F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049C86-481E-BCA9-382A-A561EA22CA19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D06AC820-889D-342D-C4F1-65579046F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1200000"/>
            <a:ext cx="6528000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8C0E4A4-2F9E-C493-382A-9CBF0ED8AD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3120001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8666017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084"/>
          <a:stretch/>
        </p:blipFill>
        <p:spPr>
          <a:xfrm>
            <a:off x="6835701" y="0"/>
            <a:ext cx="53563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7A7115-EA83-4FF6-C9AA-23524B051F64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832A1-1A29-5A85-3CD7-02108B35D949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2EB43E8F-27C8-8759-7A98-CAA935E782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1200000"/>
            <a:ext cx="6528000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E8D2D46-B066-616E-7306-CE64233C73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3120001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41601470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 Re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6623541" y="0"/>
            <a:ext cx="5568459" cy="68592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6528000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F372165-1480-FF4B-FD8E-0169E8CD1957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85AEDB-ED41-584E-391C-1747DAD5043C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8356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6623541" y="0"/>
            <a:ext cx="5568459" cy="68592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8B4807D-C6CB-B42F-7CAC-4B1E0264A613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A5600B8-EF33-4C46-87E9-1A51B9580A90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651B7E9D-D552-81A8-07CE-C85143F97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6528000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BF972D4-3000-87A0-9E6C-C622A2B7C6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398801952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6623541" y="0"/>
            <a:ext cx="5568459" cy="6859200"/>
          </a:xfrm>
          <a:prstGeom prst="rect">
            <a:avLst/>
          </a:prstGeom>
        </p:spPr>
      </p:pic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B2D474A-4156-5445-2C99-EE4C77388F5D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DA5D471E-8C81-0943-5022-F263A707E608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Title 4">
            <a:extLst>
              <a:ext uri="{FF2B5EF4-FFF2-40B4-BE49-F238E27FC236}">
                <a16:creationId xmlns:a16="http://schemas.microsoft.com/office/drawing/2014/main" id="{024AFDB3-6F7B-B778-402E-9CCB281E4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6528000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73B31AA-DB5D-E4EE-AD2B-9C376313D5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4131335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4 Bulletpoint text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95910B-6C91-D297-584C-3D1533AECBE8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6EFBCA-F2A9-DB62-4D3E-60E897B89B56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5E7D3F5-04E5-7DAF-AB76-2DAC95AB4760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D61FF18-0BA2-46E4-85DF-332117D12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23584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6622168" y="0"/>
            <a:ext cx="5569832" cy="68592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A4D82E9-DEF8-D842-DDB5-563D618E7945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EB92B7B9-0B45-FE4B-753A-4D8C0E23E619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838942B2-5BE5-A3D6-4570-6AF07089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6528000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51E6336-7A1E-2850-2562-4FDD760F45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19433813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Gree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34031B42-8ACF-0D61-11C0-959766C8BD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7B8C5E-2A02-500E-7B19-869B39D9A896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44BE02-2625-0E61-D864-E5DDC07EC96E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784AA3F-6A3E-5918-C536-2E26F4BF9CB5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1067757F-8A0C-FCEC-EB62-74E36F8E5E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427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0390628D-EDCB-823F-3281-E26163D5C4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57A933-0F5D-EB6F-6781-ACE4F612BDFC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A1F2F7-3255-A552-A703-7C9BCD3C4BA6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85E7031-34AB-503C-140D-07A8A6D83D36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AC4DEFCE-5A10-8D7A-C10A-5C24EDCFF8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53132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E64CD9D7-6169-977F-2770-ADEC0D6EE8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666C31-62D7-CEFA-FFA5-6E39B2A9667C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7E83870-7680-0EC5-A60C-DDC82D20159B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3FD35A0-F98B-4E10-5EEB-CC206A99D77A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A26AEA66-94E0-CBBE-2810-477A8B621D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71013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Blu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E8A36BB1-1CB4-70E4-B774-36E6FFADAD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90E264-5D0F-60E1-079B-4D9441DFD2FA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F513913-81F1-BE35-BEE1-E4F3B331C19E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A2E6516-E21C-B9AB-D96C-01D89E1C1889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C57D9E6-836B-E344-7053-C5B54572FB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58229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Orang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0006201F-5816-C391-0FF2-7B730063C1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C8F3BE-DF4E-616F-9E87-42409E45FB76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FA5559B-7244-EAEC-5F81-57659F883556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F766CE-D4C5-BFE0-469A-326AD36F781C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7ACCA25F-B787-0F46-0666-1B57C451A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436602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C60B55E3-C61F-0403-A878-5F9E203C5E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08C83F-D17C-0CF7-307E-6CDC00953C24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AC91DB6-E398-955E-AA6E-6AE046DE8258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9550249-746C-7ECD-FED7-52893A37890D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A8D2C2D-8FBB-781E-417F-B5D858DD4B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16887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282CE96B-0BCB-98A4-50DC-39176D0092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294544-7EC4-ED46-6173-E3A78AF11755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7137A-1370-497D-30A9-2885B2A47ACE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8D3533A-70F3-8B04-C0F5-CF1FD375FCEB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D15844B-56C3-0508-2515-0AFFA9A8C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80792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Green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14295310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Blue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470205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5 Bulletpoint text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11552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3A67328-00EF-5713-CA06-6BF95B775913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ED75580-5FAF-E6C5-DFED-1F462D82E3A6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E21FDDB-B801-EAA3-9D13-40103E7AC2C1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65EB5894-B0A6-D8F1-AD97-D6E4D056DD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47925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62997867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Blue purp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5284789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Orange r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75139209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Blue gre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94417950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0540157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78306470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11911-2A9E-47D5-CA5A-8C40AFCAF3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C1E562-948A-67A8-592D-389D47C32B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742469-9F40-9213-867F-F7BBE7DCF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6205-12FA-4DB4-B3D0-DC2672EA7BD8}" type="datetimeFigureOut">
              <a:rPr lang="en-GB" smtClean="0"/>
              <a:t>19/01/2024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FA625-01FB-F2D5-C057-1A1855D69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F2E1BD-A61E-A83D-0423-1E727BEE9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BCB6F-D2F9-471B-9283-A404933044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788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6 Bulletpoint text 3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6000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035550" y="1680000"/>
            <a:ext cx="3596877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E66B8-C798-B992-2C68-B85351E1170D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CA67C43-66D6-847E-98DC-61F9029ECC0B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23A8A5F-292F-2AC1-C1B0-A59D33F93A2B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A1277FE0-ECBC-0B62-6936-4A9C8E1CE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52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7 Bulletpoint text 4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68443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80435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992427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DA646D-5F97-9D8A-4598-A0C98D4634E0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115B87B-934C-0F92-5F93-D343BD44B66C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428D676-DD53-1C54-82A5-88434E06B3E0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45A16F44-B403-571B-AD0A-B6A86614B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816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8 Numb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6800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304792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 sz="1600">
                <a:solidFill>
                  <a:schemeClr val="tx1"/>
                </a:solidFill>
              </a:defRPr>
            </a:lvl1pPr>
            <a:lvl2pPr marL="544786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2"/>
              <a:defRPr sz="1600">
                <a:solidFill>
                  <a:schemeClr val="tx1"/>
                </a:solidFill>
              </a:defRPr>
            </a:lvl2pPr>
            <a:lvl3pPr marL="784780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3"/>
              <a:defRPr sz="1600">
                <a:solidFill>
                  <a:schemeClr val="tx1"/>
                </a:solidFill>
              </a:defRPr>
            </a:lvl3pPr>
            <a:lvl4pPr marL="1024774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4"/>
              <a:defRPr sz="1600">
                <a:solidFill>
                  <a:schemeClr val="tx1"/>
                </a:solidFill>
              </a:defRPr>
            </a:lvl4pPr>
            <a:lvl5pPr marL="1276168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5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1276168" marR="0" lvl="4" indent="-304792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B696985-1EFA-02D0-106A-9F81CEBC3FA1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F7E5B4-21F0-0696-BF4F-8AFCA8103CD7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7755C10-FC21-4D9F-8DA4-A30B437ABD12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DC4B182-BD0E-D0F1-793C-A6CE500EA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83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9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867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06DFA0-C2BA-C581-C314-740F6D8A7079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B1F327B-603C-86B8-9F24-AB86561B3C06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B24B9E5-9DF5-72DD-49F0-33455A6A12D4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5D779461-EFB5-C35B-DE08-509687C826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4693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5492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37A354D-094A-5E2D-263C-129F71EB9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196" y="959733"/>
            <a:ext cx="6731877" cy="2198199"/>
          </a:xfrm>
        </p:spPr>
        <p:txBody>
          <a:bodyPr/>
          <a:lstStyle/>
          <a:p>
            <a:r>
              <a:rPr lang="en-US"/>
              <a:t>JVET-AG0111</a:t>
            </a:r>
            <a:br>
              <a:rPr lang="en-US"/>
            </a:br>
            <a:r>
              <a:rPr lang="en-US"/>
              <a:t>EE1-2.2: Content-adaptive LOP filter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CF9923A-2847-A99B-FC1A-A26D937831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07197" y="3157932"/>
            <a:ext cx="6528000" cy="787937"/>
          </a:xfrm>
        </p:spPr>
        <p:txBody>
          <a:bodyPr/>
          <a:lstStyle/>
          <a:p>
            <a:r>
              <a:rPr lang="en-US" sz="2000"/>
              <a:t>R. Yang, M. Santamaria, F. Cricri, M. M. Hannuksela, </a:t>
            </a:r>
            <a:br>
              <a:rPr lang="en-US" sz="2000"/>
            </a:br>
            <a:r>
              <a:rPr lang="en-US" sz="2000"/>
              <a:t>H. Zhang, J. Lainema, A. Hallapuro, D. Bugdayci Sansli</a:t>
            </a:r>
          </a:p>
        </p:txBody>
      </p:sp>
    </p:spTree>
    <p:extLst>
      <p:ext uri="{BB962C8B-B14F-4D97-AF65-F5344CB8AC3E}">
        <p14:creationId xmlns:p14="http://schemas.microsoft.com/office/powerpoint/2010/main" val="136442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B4C0EA-FB0B-5334-E563-B031CAA62C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Simulated results of 5 seconds segment-wise overfitting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365DCD-1E98-BB81-DA45-ADD2AD598A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1 NNFU APS </a:t>
            </a:r>
            <a:r>
              <a:rPr lang="en-GB" u="sng"/>
              <a:t>for each 5 seconds segment </a:t>
            </a:r>
            <a:r>
              <a:rPr lang="en-GB"/>
              <a:t>(simulating streaming segments)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AB7802-FFD1-07E3-CF34-D5E2582EBF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857" y="4387842"/>
            <a:ext cx="6302286" cy="19966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927E53-1664-4998-1ADF-9FCE934CD6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4857" y="1899797"/>
            <a:ext cx="6349161" cy="212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20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434D399-08CF-2C26-8938-3D4239BA69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Proposal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EA7AF5-6FBA-6ECA-CABB-57C19353AA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Trade-offs between use cases and achievable gains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EDC23F-64AA-677D-369F-F7766DE61E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1800"/>
              <a:t>For </a:t>
            </a:r>
            <a:r>
              <a:rPr lang="en-US" sz="1800" b="1"/>
              <a:t>on-demand streaming </a:t>
            </a:r>
            <a:r>
              <a:rPr lang="en-US" sz="1800"/>
              <a:t>use case: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Adaptation for each streaming segment (approximately 5 seconds).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Average gains by considering 1 NNFU APS per streaming segment (simulated, non-optimized):</a:t>
            </a:r>
          </a:p>
          <a:p>
            <a:r>
              <a:rPr lang="pt-BR" sz="1800"/>
              <a:t>	</a:t>
            </a:r>
            <a:r>
              <a:rPr lang="en-US" sz="1800"/>
              <a:t>Number</a:t>
            </a:r>
            <a:r>
              <a:rPr lang="pt-BR" sz="1800"/>
              <a:t> of </a:t>
            </a:r>
            <a:r>
              <a:rPr lang="en-US" sz="1800"/>
              <a:t>NNFU APSs = roundup ( </a:t>
            </a:r>
            <a:r>
              <a:rPr lang="en-US" sz="1800" err="1"/>
              <a:t>num_frames</a:t>
            </a:r>
            <a:r>
              <a:rPr lang="en-US" sz="1800"/>
              <a:t> / fps )  / 5</a:t>
            </a:r>
          </a:p>
          <a:p>
            <a:pPr lvl="1"/>
            <a:r>
              <a:rPr lang="en-US" sz="1800"/>
              <a:t>	1.10%, 6.31%, 5.39% (RA, over NNVC 6.0)</a:t>
            </a:r>
            <a:endParaRPr lang="pt-BR" sz="1800"/>
          </a:p>
          <a:p>
            <a:endParaRPr lang="en-US" sz="1800"/>
          </a:p>
          <a:p>
            <a:r>
              <a:rPr lang="en-US" sz="1800"/>
              <a:t>For </a:t>
            </a:r>
            <a:r>
              <a:rPr lang="en-US" sz="1800" b="1"/>
              <a:t>video archives (files)</a:t>
            </a:r>
            <a:r>
              <a:rPr lang="en-US" sz="1800"/>
              <a:t> use case: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Same as on-demand streaming use case</a:t>
            </a:r>
          </a:p>
          <a:p>
            <a:endParaRPr lang="en-US" sz="1800"/>
          </a:p>
          <a:p>
            <a:r>
              <a:rPr lang="en-US" sz="1800"/>
              <a:t>For </a:t>
            </a:r>
            <a:r>
              <a:rPr lang="en-US" sz="1800" b="1"/>
              <a:t>broadcasting</a:t>
            </a:r>
            <a:r>
              <a:rPr lang="en-US" sz="1800"/>
              <a:t> use case: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RA segment-wise adaptation.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Average gains with 1 NNFU APS per RA segment:</a:t>
            </a:r>
          </a:p>
          <a:p>
            <a:pPr lvl="1"/>
            <a:r>
              <a:rPr lang="en-US" sz="1800"/>
              <a:t>	1.41% (Y); 3.55% (</a:t>
            </a:r>
            <a:r>
              <a:rPr lang="en-US" sz="1800" err="1"/>
              <a:t>Cb</a:t>
            </a:r>
            <a:r>
              <a:rPr lang="en-US" sz="1800"/>
              <a:t>), 2.99% (Cr) (RA, over NNVC 7.1 with LOP1)</a:t>
            </a:r>
            <a:endParaRPr lang="en-US" sz="1800">
              <a:highlight>
                <a:srgbClr val="FFFF00"/>
              </a:highlight>
            </a:endParaRPr>
          </a:p>
          <a:p>
            <a:pPr lvl="1"/>
            <a:endParaRPr lang="en-US" sz="1800"/>
          </a:p>
          <a:p>
            <a:pPr marL="525744" lvl="1" indent="-285750">
              <a:buFont typeface="Arial" panose="020B0604020202020204" pitchFamily="34" charset="0"/>
              <a:buChar char="•"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8803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7C082AE-0EFB-7D5A-95F8-BD13DC1BEB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800" y="1680000"/>
            <a:ext cx="11078400" cy="446963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Simulated results (1 NNFU per 5 sec streaming segment) – Streaming and files use cases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1 NNFU APS for every RA segment – Broadcasting use case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B4C0EA-FB0B-5334-E563-B031CAA62C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Results of RA segment-wise overfitting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365DCD-1E98-BB81-DA45-ADD2AD598A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Over NNVC-7.1 (LOP2 &amp; NN-Intra ON)</a:t>
            </a:r>
            <a:endParaRPr lang="en-GB" u="sng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D00B56-02A3-EDEF-8768-B1F395D67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4937" y="2002031"/>
            <a:ext cx="6332769" cy="19127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5B026A5-6D2E-3C92-DED3-91B29F214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6150" y="4452190"/>
            <a:ext cx="6271803" cy="20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942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3DDED3-3298-EEF2-1676-A8E90A6E31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Highlights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3EF8FF-D79D-58A2-4FC8-0B64F83203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9C7AD43-FE4C-06BF-9947-1560054791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915885"/>
            <a:ext cx="11078400" cy="431865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/>
              <a:t>RA segment-wise</a:t>
            </a:r>
            <a:r>
              <a:rPr lang="en-US"/>
              <a:t> content adaptation of LOP1 filter, via </a:t>
            </a:r>
            <a:r>
              <a:rPr lang="en-US" b="1"/>
              <a:t>overfitting to input test content. </a:t>
            </a:r>
          </a:p>
          <a:p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New </a:t>
            </a:r>
            <a:r>
              <a:rPr lang="en-US" b="1"/>
              <a:t>Neural Network Filter Update (NNFU) </a:t>
            </a:r>
            <a:r>
              <a:rPr lang="en-US"/>
              <a:t>Adaptive Parameter Set (APS)</a:t>
            </a:r>
          </a:p>
          <a:p>
            <a:pPr marL="525744" lvl="1" indent="-285750">
              <a:buFont typeface="Arial" panose="020B0604020202020204" pitchFamily="34" charset="0"/>
              <a:buChar char="•"/>
            </a:pPr>
            <a:r>
              <a:rPr lang="en-US"/>
              <a:t>Carries the weight-update, which is coded with MPEG-NNR</a:t>
            </a:r>
          </a:p>
          <a:p>
            <a:pPr marL="525744" lvl="1" indent="-285750">
              <a:buFont typeface="Arial" panose="020B0604020202020204" pitchFamily="34" charset="0"/>
              <a:buChar char="•"/>
            </a:pPr>
            <a:r>
              <a:rPr lang="en-US"/>
              <a:t>There is </a:t>
            </a:r>
            <a:r>
              <a:rPr lang="en-US" b="1"/>
              <a:t>one NNFU APS per RA segment</a:t>
            </a:r>
          </a:p>
          <a:p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Results over NNVC-7.1 (LOP1 and NN-Intra ON)</a:t>
            </a:r>
          </a:p>
          <a:p>
            <a:pPr marL="525744" lvl="1" indent="-285750">
              <a:buFont typeface="Arial" panose="020B0604020202020204" pitchFamily="34" charset="0"/>
              <a:buChar char="•"/>
            </a:pPr>
            <a:r>
              <a:rPr lang="en-US"/>
              <a:t>-1.41% (Y); -3.55 (</a:t>
            </a:r>
            <a:r>
              <a:rPr lang="en-US" err="1"/>
              <a:t>Cb</a:t>
            </a:r>
            <a:r>
              <a:rPr lang="en-US"/>
              <a:t>), -2.99% (Cr)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Results over NNVC-7.1 (NN tools OFF)</a:t>
            </a:r>
          </a:p>
          <a:p>
            <a:pPr marL="525744" lvl="1" indent="-285750">
              <a:buFont typeface="Arial" panose="020B0604020202020204" pitchFamily="34" charset="0"/>
              <a:buChar char="•"/>
            </a:pPr>
            <a:r>
              <a:rPr lang="en-US"/>
              <a:t>-7.93% (Y); -11.03 (</a:t>
            </a:r>
            <a:r>
              <a:rPr lang="en-US" err="1"/>
              <a:t>Cb</a:t>
            </a:r>
            <a:r>
              <a:rPr lang="en-US"/>
              <a:t>), -10.13% (Cr)</a:t>
            </a:r>
          </a:p>
          <a:p>
            <a:pPr marL="525744" lvl="1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709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3833035-7362-3983-0DA8-F3B5A48EE2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Overfitting of LOP filter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802D6B-294B-24DD-0397-273D5FC8ED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B1951762-F7F9-B2D9-2C30-A8843F10BB22}"/>
                  </a:ext>
                </a:extLst>
              </p:cNvPr>
              <p:cNvSpPr>
                <a:spLocks noGrp="1"/>
              </p:cNvSpPr>
              <p:nvPr>
                <p:ph type="body" sz="quarter" idx="15"/>
              </p:nvPr>
            </p:nvSpPr>
            <p:spPr/>
            <p:txBody>
              <a:bodyPr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Content-adaptation is achieved by means of neural-network over-fitting on each RA segment.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The model to be over-fitted is selected as the base model (one out of four) with the highest PSNR gain</a:t>
                </a:r>
                <a:endParaRPr lang="en-GB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Only a subset of parameters (multipliers) are over-fitted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𝜎</m:t>
                      </m:r>
                      <m:d>
                        <m:dPr>
                          <m:ctrlPr>
                            <a:rPr lang="en-GB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GB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𝑊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∗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∙</m:t>
                          </m:r>
                          <m:r>
                            <a:rPr lang="en-US" sz="1800" i="1" smtClean="0">
                              <a:solidFill>
                                <a:schemeClr val="accent6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</m:d>
                    </m:oMath>
                  </m:oMathPara>
                </a14:m>
                <a:endParaRPr lang="en-US"/>
              </a:p>
              <a:p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Technique is applied to the LOP1 filter (JVET-AD0156)</a:t>
                </a:r>
              </a:p>
              <a:p>
                <a:endParaRPr lang="en-GB"/>
              </a:p>
            </p:txBody>
          </p:sp>
        </mc:Choice>
        <mc:Fallback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B1951762-F7F9-B2D9-2C30-A8843F10BB2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5"/>
              </p:nvPr>
            </p:nvSpPr>
            <p:spPr>
              <a:blipFill>
                <a:blip r:embed="rId2"/>
                <a:stretch>
                  <a:fillRect l="-715" t="-161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59AF5466-34C4-4AED-9C96-7E530F5401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0085" y="4563046"/>
            <a:ext cx="5569627" cy="208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304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C406E44-E1A4-C5B2-E2EC-7DB9915738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Weight-update </a:t>
            </a:r>
            <a:r>
              <a:rPr lang="en-GB"/>
              <a:t>signalling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AEFB14-3FB0-6A28-DCAE-C9EC32720F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NNFU APS</a:t>
            </a:r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BD2BF0-210D-4B10-9C4D-8D1E45CDC75D}"/>
              </a:ext>
            </a:extLst>
          </p:cNvPr>
          <p:cNvSpPr txBox="1"/>
          <p:nvPr/>
        </p:nvSpPr>
        <p:spPr>
          <a:xfrm>
            <a:off x="6468366" y="4134147"/>
            <a:ext cx="441468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900" b="1"/>
              <a:t>nnfu_payload_byte </a:t>
            </a:r>
            <a:r>
              <a:rPr lang="en-GB" sz="900"/>
              <a:t>contains the byte sequence representing the size of the model QPs, the model QPs and the bitstream conforming to ISO/IEC 15938-17.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E250B5-1D82-9541-A0F0-7F0DF5A57E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985" y="4781142"/>
            <a:ext cx="4718583" cy="10574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A01C1C3-3EE3-28CF-973D-9F0DD7C279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86" y="1581222"/>
            <a:ext cx="4718583" cy="30517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899833F-6E1F-075F-543C-CAE96A0151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8366" y="1571608"/>
            <a:ext cx="4989831" cy="23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482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B4C0EA-FB0B-5334-E563-B031CAA62C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Results of RA segment-wise overfitting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365DCD-1E98-BB81-DA45-ADD2AD598A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1 NNFU APS </a:t>
            </a:r>
            <a:r>
              <a:rPr lang="en-GB" u="sng"/>
              <a:t>for every RA segment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90B1C62-AA88-0DD0-5714-6F70BB70FC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777" y="1686582"/>
            <a:ext cx="6731167" cy="22242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1F47ED3-6FFB-F65B-5022-BC2261C5FF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2437" y="4306541"/>
            <a:ext cx="6831507" cy="202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638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434D399-08CF-2C26-8938-3D4239BA69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Results of RA segment-wise overfitting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EA7AF5-6FBA-6ECA-CABB-57C19353AA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Speed-up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EDC23F-64AA-677D-369F-F7766DE61E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sz="1800"/>
              <a:t>Significant speed-up of segment-wise overfitting process, due to better implementation.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A1 &amp; A2: 1 hour (previous: 1 day)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B: 15 mins (previous: 4 hours)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C: 10 mins (previous: 20 mins)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D: 5 mins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F: 15 mins (previous 4 hours)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281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434D399-08CF-2C26-8938-3D4239BA69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Summary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EA7AF5-6FBA-6ECA-CABB-57C19353AA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EDC23F-64AA-677D-369F-F7766DE61E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416000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Content-adaptive LOP is proposed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RA results over NNVC-7.1 with LOP1 and NN-intra ON: -1.41% (Y), -3.55% (</a:t>
            </a:r>
            <a:r>
              <a:rPr lang="en-US" sz="1800" err="1"/>
              <a:t>Cb</a:t>
            </a:r>
            <a:r>
              <a:rPr lang="en-US" sz="1800"/>
              <a:t>), -2.99% (Cr)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RA results over NNVC with NN tools off: -7.93% (Y), -11.03% (</a:t>
            </a:r>
            <a:r>
              <a:rPr lang="en-US" sz="1800" err="1"/>
              <a:t>Cb</a:t>
            </a:r>
            <a:r>
              <a:rPr lang="en-US" sz="1800"/>
              <a:t>), -10.13% (Cr)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/>
          </a:p>
          <a:p>
            <a:endParaRPr 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No significant complexity added at decoder side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Segment-wise overfitting process was significantly sped 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Thanks </a:t>
            </a:r>
            <a:r>
              <a:rPr lang="en-US" sz="1800" err="1"/>
              <a:t>Ittiam</a:t>
            </a:r>
            <a:r>
              <a:rPr lang="en-US" sz="1800"/>
              <a:t> and OPPO for cross-checking the training and inference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/>
              <a:t>Recommendation: adopt into the next version of NNVC software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7731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09958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B4C0EA-FB0B-5334-E563-B031CAA62C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Previous results of sequence-wise overfitting (JVET-AF0056)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365DCD-1E98-BB81-DA45-ADD2AD598A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1 NNFU APS </a:t>
            </a:r>
            <a:r>
              <a:rPr lang="en-GB" u="sng"/>
              <a:t>for the whole sequence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4A17AF1-79C9-CEF9-A3A1-27D7B9F93C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753" y="1800388"/>
            <a:ext cx="6119390" cy="195851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4291D39-6DA6-5385-49DE-85D58F9555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4857" y="3989813"/>
            <a:ext cx="6599492" cy="1966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284702"/>
      </p:ext>
    </p:extLst>
  </p:cSld>
  <p:clrMapOvr>
    <a:masterClrMapping/>
  </p:clrMapOvr>
</p:sld>
</file>

<file path=ppt/theme/theme1.xml><?xml version="1.0" encoding="utf-8"?>
<a:theme xmlns:a="http://schemas.openxmlformats.org/drawingml/2006/main" name="1. White">
  <a:themeElements>
    <a:clrScheme name="Nokia 2.0">
      <a:dk1>
        <a:srgbClr val="001135"/>
      </a:dk1>
      <a:lt1>
        <a:srgbClr val="FFFFFF"/>
      </a:lt1>
      <a:dk2>
        <a:srgbClr val="666666"/>
      </a:dk2>
      <a:lt2>
        <a:srgbClr val="EBEBEB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fonts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0"/>
          </a:spcAft>
          <a:buSzPct val="100000"/>
          <a:defRPr sz="1200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2.1" id="{1E8D131C-C33C-2A46-8876-1C46E1BB7B85}" vid="{DE7A3C37-1D37-664B-8DD8-21697ECEC0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2024 - PowerPoint template v2.2</Template>
  <TotalTime>0</TotalTime>
  <Words>608</Words>
  <Application>Microsoft Office PowerPoint</Application>
  <PresentationFormat>Widescreen</PresentationFormat>
  <Paragraphs>80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Cambria Math</vt:lpstr>
      <vt:lpstr>Nokia Pure Headline Light</vt:lpstr>
      <vt:lpstr>Nokia Pure Text</vt:lpstr>
      <vt:lpstr>Nokia Pure Text Light</vt:lpstr>
      <vt:lpstr>1. White</vt:lpstr>
      <vt:lpstr>JVET-AG0111 EE1-2.2: Content-adaptive LOP filter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JVET-AG0111 EE1-2.2: Content-adaptive LOP filter</dc:title>
  <dc:creator>Santamaria Gomez, Maria (Nokia - FI/Tampere)</dc:creator>
  <cp:lastModifiedBy>Maria Santamaria Gomez (Nokia)</cp:lastModifiedBy>
  <cp:revision>1</cp:revision>
  <dcterms:created xsi:type="dcterms:W3CDTF">2024-01-16T08:08:14Z</dcterms:created>
  <dcterms:modified xsi:type="dcterms:W3CDTF">2024-01-19T21:03:44Z</dcterms:modified>
</cp:coreProperties>
</file>