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648" r:id="rId1"/>
    <p:sldMasterId id="2147483671" r:id="rId2"/>
    <p:sldMasterId id="2147483692" r:id="rId3"/>
  </p:sldMasterIdLst>
  <p:notesMasterIdLst>
    <p:notesMasterId r:id="rId10"/>
  </p:notesMasterIdLst>
  <p:sldIdLst>
    <p:sldId id="285" r:id="rId4"/>
    <p:sldId id="405" r:id="rId5"/>
    <p:sldId id="402" r:id="rId6"/>
    <p:sldId id="406" r:id="rId7"/>
    <p:sldId id="385" r:id="rId8"/>
    <p:sldId id="140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DC7B6E-489D-458A-8A11-6B5E356F0FD8}" v="37" dt="2024-01-16T09:08:08.3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132" y="18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ierre Andrivon" userId="e73556c6-784d-4bd8-8d2c-1a34e2bd3604" providerId="ADAL" clId="{97B9F3D4-0FA7-4F2C-A8CA-F61208F9712D}"/>
    <pc:docChg chg="undo custSel delSld modSld">
      <pc:chgData name="Pierre Andrivon" userId="e73556c6-784d-4bd8-8d2c-1a34e2bd3604" providerId="ADAL" clId="{97B9F3D4-0FA7-4F2C-A8CA-F61208F9712D}" dt="2023-07-11T16:03:15.247" v="305" actId="1076"/>
      <pc:docMkLst>
        <pc:docMk/>
      </pc:docMkLst>
      <pc:sldChg chg="addSp delSp modSp mod">
        <pc:chgData name="Pierre Andrivon" userId="e73556c6-784d-4bd8-8d2c-1a34e2bd3604" providerId="ADAL" clId="{97B9F3D4-0FA7-4F2C-A8CA-F61208F9712D}" dt="2023-07-11T16:03:15.247" v="305" actId="1076"/>
        <pc:sldMkLst>
          <pc:docMk/>
          <pc:sldMk cId="111576674" sldId="383"/>
        </pc:sldMkLst>
        <pc:spChg chg="mod">
          <ac:chgData name="Pierre Andrivon" userId="e73556c6-784d-4bd8-8d2c-1a34e2bd3604" providerId="ADAL" clId="{97B9F3D4-0FA7-4F2C-A8CA-F61208F9712D}" dt="2023-07-11T08:29:40.128" v="33" actId="6549"/>
          <ac:spMkLst>
            <pc:docMk/>
            <pc:sldMk cId="111576674" sldId="383"/>
            <ac:spMk id="3" creationId="{0111637F-2AEF-40DC-9501-15B34840B44A}"/>
          </ac:spMkLst>
        </pc:spChg>
        <pc:picChg chg="del">
          <ac:chgData name="Pierre Andrivon" userId="e73556c6-784d-4bd8-8d2c-1a34e2bd3604" providerId="ADAL" clId="{97B9F3D4-0FA7-4F2C-A8CA-F61208F9712D}" dt="2023-07-11T08:29:36.140" v="32" actId="478"/>
          <ac:picMkLst>
            <pc:docMk/>
            <pc:sldMk cId="111576674" sldId="383"/>
            <ac:picMk id="7" creationId="{11BEE622-6D8F-C8CC-7349-BC88F875C2F6}"/>
          </ac:picMkLst>
        </pc:picChg>
        <pc:picChg chg="add mod">
          <ac:chgData name="Pierre Andrivon" userId="e73556c6-784d-4bd8-8d2c-1a34e2bd3604" providerId="ADAL" clId="{97B9F3D4-0FA7-4F2C-A8CA-F61208F9712D}" dt="2023-07-11T16:03:15.247" v="305" actId="1076"/>
          <ac:picMkLst>
            <pc:docMk/>
            <pc:sldMk cId="111576674" sldId="383"/>
            <ac:picMk id="7" creationId="{F1C7B30F-73C8-0929-12C6-8E3C89542676}"/>
          </ac:picMkLst>
        </pc:picChg>
        <pc:picChg chg="del mod">
          <ac:chgData name="Pierre Andrivon" userId="e73556c6-784d-4bd8-8d2c-1a34e2bd3604" providerId="ADAL" clId="{97B9F3D4-0FA7-4F2C-A8CA-F61208F9712D}" dt="2023-07-11T16:01:08.231" v="302" actId="478"/>
          <ac:picMkLst>
            <pc:docMk/>
            <pc:sldMk cId="111576674" sldId="383"/>
            <ac:picMk id="9" creationId="{572F3005-3431-BFA6-C5DA-AC33A50E472F}"/>
          </ac:picMkLst>
        </pc:picChg>
      </pc:sldChg>
      <pc:sldChg chg="modSp mod">
        <pc:chgData name="Pierre Andrivon" userId="e73556c6-784d-4bd8-8d2c-1a34e2bd3604" providerId="ADAL" clId="{97B9F3D4-0FA7-4F2C-A8CA-F61208F9712D}" dt="2023-07-11T08:40:52.624" v="234" actId="20577"/>
        <pc:sldMkLst>
          <pc:docMk/>
          <pc:sldMk cId="965580512" sldId="385"/>
        </pc:sldMkLst>
        <pc:spChg chg="mod">
          <ac:chgData name="Pierre Andrivon" userId="e73556c6-784d-4bd8-8d2c-1a34e2bd3604" providerId="ADAL" clId="{97B9F3D4-0FA7-4F2C-A8CA-F61208F9712D}" dt="2023-07-11T08:40:52.624" v="234" actId="20577"/>
          <ac:spMkLst>
            <pc:docMk/>
            <pc:sldMk cId="965580512" sldId="385"/>
            <ac:spMk id="3" creationId="{0111637F-2AEF-40DC-9501-15B34840B44A}"/>
          </ac:spMkLst>
        </pc:spChg>
      </pc:sldChg>
      <pc:sldChg chg="delSp modSp mod">
        <pc:chgData name="Pierre Andrivon" userId="e73556c6-784d-4bd8-8d2c-1a34e2bd3604" providerId="ADAL" clId="{97B9F3D4-0FA7-4F2C-A8CA-F61208F9712D}" dt="2023-07-11T16:00:24.176" v="301" actId="20577"/>
        <pc:sldMkLst>
          <pc:docMk/>
          <pc:sldMk cId="1207384990" sldId="401"/>
        </pc:sldMkLst>
        <pc:spChg chg="del">
          <ac:chgData name="Pierre Andrivon" userId="e73556c6-784d-4bd8-8d2c-1a34e2bd3604" providerId="ADAL" clId="{97B9F3D4-0FA7-4F2C-A8CA-F61208F9712D}" dt="2023-07-11T08:27:35.257" v="9" actId="478"/>
          <ac:spMkLst>
            <pc:docMk/>
            <pc:sldMk cId="1207384990" sldId="401"/>
            <ac:spMk id="7" creationId="{BC72245F-6150-70D7-0428-F3FE7DA181C0}"/>
          </ac:spMkLst>
        </pc:spChg>
        <pc:spChg chg="mod">
          <ac:chgData name="Pierre Andrivon" userId="e73556c6-784d-4bd8-8d2c-1a34e2bd3604" providerId="ADAL" clId="{97B9F3D4-0FA7-4F2C-A8CA-F61208F9712D}" dt="2023-07-11T16:00:24.176" v="301" actId="20577"/>
          <ac:spMkLst>
            <pc:docMk/>
            <pc:sldMk cId="1207384990" sldId="401"/>
            <ac:spMk id="8" creationId="{E07F1DA6-26C7-57AA-0553-C2AF6ABE11C6}"/>
          </ac:spMkLst>
        </pc:spChg>
      </pc:sldChg>
      <pc:sldChg chg="del">
        <pc:chgData name="Pierre Andrivon" userId="e73556c6-784d-4bd8-8d2c-1a34e2bd3604" providerId="ADAL" clId="{97B9F3D4-0FA7-4F2C-A8CA-F61208F9712D}" dt="2023-07-11T08:29:26.815" v="30" actId="47"/>
        <pc:sldMkLst>
          <pc:docMk/>
          <pc:sldMk cId="2545081905" sldId="402"/>
        </pc:sldMkLst>
      </pc:sldChg>
    </pc:docChg>
  </pc:docChgLst>
  <pc:docChgLst>
    <pc:chgData name="Pierre Andrivon" userId="e73556c6-784d-4bd8-8d2c-1a34e2bd3604" providerId="ADAL" clId="{D54C3A76-C315-4E55-B3C7-B386792AB408}"/>
    <pc:docChg chg="undo redo custSel addSld delSld modSld sldOrd">
      <pc:chgData name="Pierre Andrivon" userId="e73556c6-784d-4bd8-8d2c-1a34e2bd3604" providerId="ADAL" clId="{D54C3A76-C315-4E55-B3C7-B386792AB408}" dt="2023-10-11T14:14:40.948" v="1669" actId="14100"/>
      <pc:docMkLst>
        <pc:docMk/>
      </pc:docMkLst>
      <pc:sldChg chg="del">
        <pc:chgData name="Pierre Andrivon" userId="e73556c6-784d-4bd8-8d2c-1a34e2bd3604" providerId="ADAL" clId="{D54C3A76-C315-4E55-B3C7-B386792AB408}" dt="2023-10-11T09:41:49.082" v="8" actId="47"/>
        <pc:sldMkLst>
          <pc:docMk/>
          <pc:sldMk cId="3291869652" sldId="282"/>
        </pc:sldMkLst>
      </pc:sldChg>
      <pc:sldChg chg="addSp delSp modSp mod">
        <pc:chgData name="Pierre Andrivon" userId="e73556c6-784d-4bd8-8d2c-1a34e2bd3604" providerId="ADAL" clId="{D54C3A76-C315-4E55-B3C7-B386792AB408}" dt="2023-10-11T13:04:05.536" v="1553" actId="20577"/>
        <pc:sldMkLst>
          <pc:docMk/>
          <pc:sldMk cId="1128363743" sldId="285"/>
        </pc:sldMkLst>
        <pc:spChg chg="mod">
          <ac:chgData name="Pierre Andrivon" userId="e73556c6-784d-4bd8-8d2c-1a34e2bd3604" providerId="ADAL" clId="{D54C3A76-C315-4E55-B3C7-B386792AB408}" dt="2023-10-11T13:04:05.536" v="1553" actId="20577"/>
          <ac:spMkLst>
            <pc:docMk/>
            <pc:sldMk cId="1128363743" sldId="285"/>
            <ac:spMk id="2" creationId="{A9060285-40C1-4653-85F9-C667C4F081DB}"/>
          </ac:spMkLst>
        </pc:spChg>
        <pc:spChg chg="mod">
          <ac:chgData name="Pierre Andrivon" userId="e73556c6-784d-4bd8-8d2c-1a34e2bd3604" providerId="ADAL" clId="{D54C3A76-C315-4E55-B3C7-B386792AB408}" dt="2023-10-11T09:48:17.848" v="30" actId="20577"/>
          <ac:spMkLst>
            <pc:docMk/>
            <pc:sldMk cId="1128363743" sldId="285"/>
            <ac:spMk id="3" creationId="{FFFB08A7-7AC0-4B20-A88E-F214CDF8FBD3}"/>
          </ac:spMkLst>
        </pc:spChg>
        <pc:picChg chg="add del mod">
          <ac:chgData name="Pierre Andrivon" userId="e73556c6-784d-4bd8-8d2c-1a34e2bd3604" providerId="ADAL" clId="{D54C3A76-C315-4E55-B3C7-B386792AB408}" dt="2023-10-11T09:46:29.093" v="11" actId="21"/>
          <ac:picMkLst>
            <pc:docMk/>
            <pc:sldMk cId="1128363743" sldId="285"/>
            <ac:picMk id="1026" creationId="{F6A80582-B185-F726-33AD-8394226432DE}"/>
          </ac:picMkLst>
        </pc:picChg>
      </pc:sldChg>
      <pc:sldChg chg="addSp delSp modSp mod">
        <pc:chgData name="Pierre Andrivon" userId="e73556c6-784d-4bd8-8d2c-1a34e2bd3604" providerId="ADAL" clId="{D54C3A76-C315-4E55-B3C7-B386792AB408}" dt="2023-10-11T14:14:40.948" v="1669" actId="14100"/>
        <pc:sldMkLst>
          <pc:docMk/>
          <pc:sldMk cId="111576674" sldId="383"/>
        </pc:sldMkLst>
        <pc:spChg chg="add del mod">
          <ac:chgData name="Pierre Andrivon" userId="e73556c6-784d-4bd8-8d2c-1a34e2bd3604" providerId="ADAL" clId="{D54C3A76-C315-4E55-B3C7-B386792AB408}" dt="2023-10-11T14:14:20.160" v="1661" actId="114"/>
          <ac:spMkLst>
            <pc:docMk/>
            <pc:sldMk cId="111576674" sldId="383"/>
            <ac:spMk id="3" creationId="{0111637F-2AEF-40DC-9501-15B34840B44A}"/>
          </ac:spMkLst>
        </pc:spChg>
        <pc:spChg chg="add del mod">
          <ac:chgData name="Pierre Andrivon" userId="e73556c6-784d-4bd8-8d2c-1a34e2bd3604" providerId="ADAL" clId="{D54C3A76-C315-4E55-B3C7-B386792AB408}" dt="2023-10-11T13:00:12.207" v="1414" actId="478"/>
          <ac:spMkLst>
            <pc:docMk/>
            <pc:sldMk cId="111576674" sldId="383"/>
            <ac:spMk id="12" creationId="{D9AFD483-4501-E897-9D56-DB989FED8114}"/>
          </ac:spMkLst>
        </pc:spChg>
        <pc:graphicFrameChg chg="add mod">
          <ac:chgData name="Pierre Andrivon" userId="e73556c6-784d-4bd8-8d2c-1a34e2bd3604" providerId="ADAL" clId="{D54C3A76-C315-4E55-B3C7-B386792AB408}" dt="2023-10-11T13:02:29.085" v="1446" actId="1076"/>
          <ac:graphicFrameMkLst>
            <pc:docMk/>
            <pc:sldMk cId="111576674" sldId="383"/>
            <ac:graphicFrameMk id="8" creationId="{728FA516-D978-B539-671A-7FB3F21614B7}"/>
          </ac:graphicFrameMkLst>
        </pc:graphicFrameChg>
        <pc:graphicFrameChg chg="add mod">
          <ac:chgData name="Pierre Andrivon" userId="e73556c6-784d-4bd8-8d2c-1a34e2bd3604" providerId="ADAL" clId="{D54C3A76-C315-4E55-B3C7-B386792AB408}" dt="2023-10-11T13:02:34.500" v="1447" actId="1076"/>
          <ac:graphicFrameMkLst>
            <pc:docMk/>
            <pc:sldMk cId="111576674" sldId="383"/>
            <ac:graphicFrameMk id="9" creationId="{D8743ED3-0ED5-930F-48E6-67510F9A4903}"/>
          </ac:graphicFrameMkLst>
        </pc:graphicFrameChg>
        <pc:graphicFrameChg chg="add mod modGraphic">
          <ac:chgData name="Pierre Andrivon" userId="e73556c6-784d-4bd8-8d2c-1a34e2bd3604" providerId="ADAL" clId="{D54C3A76-C315-4E55-B3C7-B386792AB408}" dt="2023-10-11T13:04:45.842" v="1567" actId="114"/>
          <ac:graphicFrameMkLst>
            <pc:docMk/>
            <pc:sldMk cId="111576674" sldId="383"/>
            <ac:graphicFrameMk id="10" creationId="{6D8FC680-EFB8-40BD-899A-7EB5E4490BF6}"/>
          </ac:graphicFrameMkLst>
        </pc:graphicFrameChg>
        <pc:graphicFrameChg chg="add del mod">
          <ac:chgData name="Pierre Andrivon" userId="e73556c6-784d-4bd8-8d2c-1a34e2bd3604" providerId="ADAL" clId="{D54C3A76-C315-4E55-B3C7-B386792AB408}" dt="2023-10-11T13:01:02.888" v="1436"/>
          <ac:graphicFrameMkLst>
            <pc:docMk/>
            <pc:sldMk cId="111576674" sldId="383"/>
            <ac:graphicFrameMk id="13" creationId="{33AA82CA-4E67-8774-C673-68C1193736BC}"/>
          </ac:graphicFrameMkLst>
        </pc:graphicFrameChg>
        <pc:graphicFrameChg chg="add del mod">
          <ac:chgData name="Pierre Andrivon" userId="e73556c6-784d-4bd8-8d2c-1a34e2bd3604" providerId="ADAL" clId="{D54C3A76-C315-4E55-B3C7-B386792AB408}" dt="2023-10-11T13:01:10.545" v="1439"/>
          <ac:graphicFrameMkLst>
            <pc:docMk/>
            <pc:sldMk cId="111576674" sldId="383"/>
            <ac:graphicFrameMk id="14" creationId="{25CF1940-B71C-5478-7F6E-F5AB53039CF7}"/>
          </ac:graphicFrameMkLst>
        </pc:graphicFrameChg>
        <pc:graphicFrameChg chg="add del mod">
          <ac:chgData name="Pierre Andrivon" userId="e73556c6-784d-4bd8-8d2c-1a34e2bd3604" providerId="ADAL" clId="{D54C3A76-C315-4E55-B3C7-B386792AB408}" dt="2023-10-11T13:01:52.921" v="1443" actId="478"/>
          <ac:graphicFrameMkLst>
            <pc:docMk/>
            <pc:sldMk cId="111576674" sldId="383"/>
            <ac:graphicFrameMk id="15" creationId="{4317F98E-C8B1-87BA-51A5-719D50C96BCE}"/>
          </ac:graphicFrameMkLst>
        </pc:graphicFrameChg>
        <pc:graphicFrameChg chg="add mod modGraphic">
          <ac:chgData name="Pierre Andrivon" userId="e73556c6-784d-4bd8-8d2c-1a34e2bd3604" providerId="ADAL" clId="{D54C3A76-C315-4E55-B3C7-B386792AB408}" dt="2023-10-11T13:04:41.851" v="1566" actId="114"/>
          <ac:graphicFrameMkLst>
            <pc:docMk/>
            <pc:sldMk cId="111576674" sldId="383"/>
            <ac:graphicFrameMk id="16" creationId="{9357515C-3B02-6455-B88A-82BB7547DCAA}"/>
          </ac:graphicFrameMkLst>
        </pc:graphicFrameChg>
        <pc:picChg chg="add mod">
          <ac:chgData name="Pierre Andrivon" userId="e73556c6-784d-4bd8-8d2c-1a34e2bd3604" providerId="ADAL" clId="{D54C3A76-C315-4E55-B3C7-B386792AB408}" dt="2023-10-11T09:46:36.889" v="14"/>
          <ac:picMkLst>
            <pc:docMk/>
            <pc:sldMk cId="111576674" sldId="383"/>
            <ac:picMk id="5" creationId="{D712FFB5-A3D0-444A-BC91-2D5383E7C6EF}"/>
          </ac:picMkLst>
        </pc:picChg>
        <pc:picChg chg="del">
          <ac:chgData name="Pierre Andrivon" userId="e73556c6-784d-4bd8-8d2c-1a34e2bd3604" providerId="ADAL" clId="{D54C3A76-C315-4E55-B3C7-B386792AB408}" dt="2023-10-11T10:01:13.764" v="727" actId="478"/>
          <ac:picMkLst>
            <pc:docMk/>
            <pc:sldMk cId="111576674" sldId="383"/>
            <ac:picMk id="7" creationId="{F1C7B30F-73C8-0929-12C6-8E3C89542676}"/>
          </ac:picMkLst>
        </pc:picChg>
        <pc:cxnChg chg="add mod">
          <ac:chgData name="Pierre Andrivon" userId="e73556c6-784d-4bd8-8d2c-1a34e2bd3604" providerId="ADAL" clId="{D54C3A76-C315-4E55-B3C7-B386792AB408}" dt="2023-10-11T14:14:29.410" v="1663" actId="13822"/>
          <ac:cxnSpMkLst>
            <pc:docMk/>
            <pc:sldMk cId="111576674" sldId="383"/>
            <ac:cxnSpMk id="11" creationId="{4438A75D-6CD9-5695-178C-F7E8427F9DC2}"/>
          </ac:cxnSpMkLst>
        </pc:cxnChg>
        <pc:cxnChg chg="add mod">
          <ac:chgData name="Pierre Andrivon" userId="e73556c6-784d-4bd8-8d2c-1a34e2bd3604" providerId="ADAL" clId="{D54C3A76-C315-4E55-B3C7-B386792AB408}" dt="2023-10-11T14:14:40.948" v="1669" actId="14100"/>
          <ac:cxnSpMkLst>
            <pc:docMk/>
            <pc:sldMk cId="111576674" sldId="383"/>
            <ac:cxnSpMk id="12" creationId="{16718218-5DAB-1220-3432-77F7AA0D27FF}"/>
          </ac:cxnSpMkLst>
        </pc:cxnChg>
      </pc:sldChg>
      <pc:sldChg chg="addSp modSp mod">
        <pc:chgData name="Pierre Andrivon" userId="e73556c6-784d-4bd8-8d2c-1a34e2bd3604" providerId="ADAL" clId="{D54C3A76-C315-4E55-B3C7-B386792AB408}" dt="2023-10-11T13:09:30.814" v="1660" actId="6549"/>
        <pc:sldMkLst>
          <pc:docMk/>
          <pc:sldMk cId="965580512" sldId="385"/>
        </pc:sldMkLst>
        <pc:spChg chg="mod">
          <ac:chgData name="Pierre Andrivon" userId="e73556c6-784d-4bd8-8d2c-1a34e2bd3604" providerId="ADAL" clId="{D54C3A76-C315-4E55-B3C7-B386792AB408}" dt="2023-10-11T13:09:30.814" v="1660" actId="6549"/>
          <ac:spMkLst>
            <pc:docMk/>
            <pc:sldMk cId="965580512" sldId="385"/>
            <ac:spMk id="3" creationId="{0111637F-2AEF-40DC-9501-15B34840B44A}"/>
          </ac:spMkLst>
        </pc:spChg>
        <pc:picChg chg="add mod">
          <ac:chgData name="Pierre Andrivon" userId="e73556c6-784d-4bd8-8d2c-1a34e2bd3604" providerId="ADAL" clId="{D54C3A76-C315-4E55-B3C7-B386792AB408}" dt="2023-10-11T09:46:38.458" v="15"/>
          <ac:picMkLst>
            <pc:docMk/>
            <pc:sldMk cId="965580512" sldId="385"/>
            <ac:picMk id="5" creationId="{D2DC45B5-EF3B-9F22-E4FB-63CE7FD1D91C}"/>
          </ac:picMkLst>
        </pc:picChg>
      </pc:sldChg>
      <pc:sldChg chg="addSp delSp modSp mod">
        <pc:chgData name="Pierre Andrivon" userId="e73556c6-784d-4bd8-8d2c-1a34e2bd3604" providerId="ADAL" clId="{D54C3A76-C315-4E55-B3C7-B386792AB408}" dt="2023-10-11T12:40:36.410" v="1326" actId="20577"/>
        <pc:sldMkLst>
          <pc:docMk/>
          <pc:sldMk cId="1207384990" sldId="401"/>
        </pc:sldMkLst>
        <pc:spChg chg="mod">
          <ac:chgData name="Pierre Andrivon" userId="e73556c6-784d-4bd8-8d2c-1a34e2bd3604" providerId="ADAL" clId="{D54C3A76-C315-4E55-B3C7-B386792AB408}" dt="2023-10-11T12:40:36.410" v="1326" actId="20577"/>
          <ac:spMkLst>
            <pc:docMk/>
            <pc:sldMk cId="1207384990" sldId="401"/>
            <ac:spMk id="2" creationId="{BD8D8BA5-969A-4E34-A4DA-66CA2855404E}"/>
          </ac:spMkLst>
        </pc:spChg>
        <pc:spChg chg="add mod">
          <ac:chgData name="Pierre Andrivon" userId="e73556c6-784d-4bd8-8d2c-1a34e2bd3604" providerId="ADAL" clId="{D54C3A76-C315-4E55-B3C7-B386792AB408}" dt="2023-10-11T12:36:34.598" v="1200" actId="1038"/>
          <ac:spMkLst>
            <pc:docMk/>
            <pc:sldMk cId="1207384990" sldId="401"/>
            <ac:spMk id="7" creationId="{63578B46-479B-9F5F-D8BA-AEA27207741A}"/>
          </ac:spMkLst>
        </pc:spChg>
        <pc:spChg chg="mod">
          <ac:chgData name="Pierre Andrivon" userId="e73556c6-784d-4bd8-8d2c-1a34e2bd3604" providerId="ADAL" clId="{D54C3A76-C315-4E55-B3C7-B386792AB408}" dt="2023-10-11T12:36:46.248" v="1207" actId="20577"/>
          <ac:spMkLst>
            <pc:docMk/>
            <pc:sldMk cId="1207384990" sldId="401"/>
            <ac:spMk id="8" creationId="{E07F1DA6-26C7-57AA-0553-C2AF6ABE11C6}"/>
          </ac:spMkLst>
        </pc:spChg>
        <pc:picChg chg="add mod">
          <ac:chgData name="Pierre Andrivon" userId="e73556c6-784d-4bd8-8d2c-1a34e2bd3604" providerId="ADAL" clId="{D54C3A76-C315-4E55-B3C7-B386792AB408}" dt="2023-10-11T09:46:34.360" v="13" actId="1076"/>
          <ac:picMkLst>
            <pc:docMk/>
            <pc:sldMk cId="1207384990" sldId="401"/>
            <ac:picMk id="3" creationId="{553E57FD-CE1E-B438-5ECF-E8E28FF11E4A}"/>
          </ac:picMkLst>
        </pc:picChg>
        <pc:cxnChg chg="add del mod">
          <ac:chgData name="Pierre Andrivon" userId="e73556c6-784d-4bd8-8d2c-1a34e2bd3604" providerId="ADAL" clId="{D54C3A76-C315-4E55-B3C7-B386792AB408}" dt="2023-10-11T10:08:05.738" v="865" actId="478"/>
          <ac:cxnSpMkLst>
            <pc:docMk/>
            <pc:sldMk cId="1207384990" sldId="401"/>
            <ac:cxnSpMk id="10" creationId="{EA119D94-B9D8-0FBB-29B6-050488724B3A}"/>
          </ac:cxnSpMkLst>
        </pc:cxnChg>
        <pc:cxnChg chg="add mod">
          <ac:chgData name="Pierre Andrivon" userId="e73556c6-784d-4bd8-8d2c-1a34e2bd3604" providerId="ADAL" clId="{D54C3A76-C315-4E55-B3C7-B386792AB408}" dt="2023-10-11T12:36:34.598" v="1200" actId="1038"/>
          <ac:cxnSpMkLst>
            <pc:docMk/>
            <pc:sldMk cId="1207384990" sldId="401"/>
            <ac:cxnSpMk id="13" creationId="{F084C437-8C8A-D692-167B-B7E07D3FA6DD}"/>
          </ac:cxnSpMkLst>
        </pc:cxnChg>
      </pc:sldChg>
      <pc:sldChg chg="addSp modSp add mod ord">
        <pc:chgData name="Pierre Andrivon" userId="e73556c6-784d-4bd8-8d2c-1a34e2bd3604" providerId="ADAL" clId="{D54C3A76-C315-4E55-B3C7-B386792AB408}" dt="2023-10-11T13:04:34.258" v="1565" actId="1035"/>
        <pc:sldMkLst>
          <pc:docMk/>
          <pc:sldMk cId="647230521" sldId="402"/>
        </pc:sldMkLst>
        <pc:spChg chg="add mod">
          <ac:chgData name="Pierre Andrivon" userId="e73556c6-784d-4bd8-8d2c-1a34e2bd3604" providerId="ADAL" clId="{D54C3A76-C315-4E55-B3C7-B386792AB408}" dt="2023-10-11T13:04:34.258" v="1565" actId="1035"/>
          <ac:spMkLst>
            <pc:docMk/>
            <pc:sldMk cId="647230521" sldId="402"/>
            <ac:spMk id="7" creationId="{47C25660-9D3D-658B-6D6F-2F581D4B8A31}"/>
          </ac:spMkLst>
        </pc:spChg>
        <pc:spChg chg="mod">
          <ac:chgData name="Pierre Andrivon" userId="e73556c6-784d-4bd8-8d2c-1a34e2bd3604" providerId="ADAL" clId="{D54C3A76-C315-4E55-B3C7-B386792AB408}" dt="2023-10-11T12:37:41.185" v="1244" actId="6549"/>
          <ac:spMkLst>
            <pc:docMk/>
            <pc:sldMk cId="647230521" sldId="402"/>
            <ac:spMk id="8" creationId="{E07F1DA6-26C7-57AA-0553-C2AF6ABE11C6}"/>
          </ac:spMkLst>
        </pc:spChg>
        <pc:spChg chg="add mod">
          <ac:chgData name="Pierre Andrivon" userId="e73556c6-784d-4bd8-8d2c-1a34e2bd3604" providerId="ADAL" clId="{D54C3A76-C315-4E55-B3C7-B386792AB408}" dt="2023-10-11T13:04:34.258" v="1565" actId="1035"/>
          <ac:spMkLst>
            <pc:docMk/>
            <pc:sldMk cId="647230521" sldId="402"/>
            <ac:spMk id="9" creationId="{9FEAF01E-C016-52C3-77FA-86B64181806B}"/>
          </ac:spMkLst>
        </pc:spChg>
        <pc:spChg chg="add mod">
          <ac:chgData name="Pierre Andrivon" userId="e73556c6-784d-4bd8-8d2c-1a34e2bd3604" providerId="ADAL" clId="{D54C3A76-C315-4E55-B3C7-B386792AB408}" dt="2023-10-11T13:04:34.258" v="1565" actId="1035"/>
          <ac:spMkLst>
            <pc:docMk/>
            <pc:sldMk cId="647230521" sldId="402"/>
            <ac:spMk id="10" creationId="{24367B16-4BCD-5C51-9DAE-4B6568ADCF1C}"/>
          </ac:spMkLst>
        </pc:spChg>
        <pc:spChg chg="add mod">
          <ac:chgData name="Pierre Andrivon" userId="e73556c6-784d-4bd8-8d2c-1a34e2bd3604" providerId="ADAL" clId="{D54C3A76-C315-4E55-B3C7-B386792AB408}" dt="2023-10-11T13:04:34.258" v="1565" actId="1035"/>
          <ac:spMkLst>
            <pc:docMk/>
            <pc:sldMk cId="647230521" sldId="402"/>
            <ac:spMk id="11" creationId="{BB57C357-B466-A0D8-8C0E-BF5B00464D32}"/>
          </ac:spMkLst>
        </pc:spChg>
        <pc:spChg chg="add mod">
          <ac:chgData name="Pierre Andrivon" userId="e73556c6-784d-4bd8-8d2c-1a34e2bd3604" providerId="ADAL" clId="{D54C3A76-C315-4E55-B3C7-B386792AB408}" dt="2023-10-11T13:04:34.258" v="1565" actId="1035"/>
          <ac:spMkLst>
            <pc:docMk/>
            <pc:sldMk cId="647230521" sldId="402"/>
            <ac:spMk id="22" creationId="{41EA63AA-C825-D1B1-1CB2-2D322E17C98A}"/>
          </ac:spMkLst>
        </pc:spChg>
        <pc:cxnChg chg="add mod">
          <ac:chgData name="Pierre Andrivon" userId="e73556c6-784d-4bd8-8d2c-1a34e2bd3604" providerId="ADAL" clId="{D54C3A76-C315-4E55-B3C7-B386792AB408}" dt="2023-10-11T13:04:34.258" v="1565" actId="1035"/>
          <ac:cxnSpMkLst>
            <pc:docMk/>
            <pc:sldMk cId="647230521" sldId="402"/>
            <ac:cxnSpMk id="13" creationId="{6E9DC6F2-3947-B77F-8479-D195D3768F87}"/>
          </ac:cxnSpMkLst>
        </pc:cxnChg>
        <pc:cxnChg chg="add mod">
          <ac:chgData name="Pierre Andrivon" userId="e73556c6-784d-4bd8-8d2c-1a34e2bd3604" providerId="ADAL" clId="{D54C3A76-C315-4E55-B3C7-B386792AB408}" dt="2023-10-11T13:04:34.258" v="1565" actId="1035"/>
          <ac:cxnSpMkLst>
            <pc:docMk/>
            <pc:sldMk cId="647230521" sldId="402"/>
            <ac:cxnSpMk id="14" creationId="{8F7EEB93-7FB5-1A4F-A67F-A2128DDF1B02}"/>
          </ac:cxnSpMkLst>
        </pc:cxnChg>
        <pc:cxnChg chg="add mod">
          <ac:chgData name="Pierre Andrivon" userId="e73556c6-784d-4bd8-8d2c-1a34e2bd3604" providerId="ADAL" clId="{D54C3A76-C315-4E55-B3C7-B386792AB408}" dt="2023-10-11T13:04:34.258" v="1565" actId="1035"/>
          <ac:cxnSpMkLst>
            <pc:docMk/>
            <pc:sldMk cId="647230521" sldId="402"/>
            <ac:cxnSpMk id="21" creationId="{7B7481B6-7964-66EB-DBF3-630EFD43837E}"/>
          </ac:cxnSpMkLst>
        </pc:cxnChg>
      </pc:sldChg>
    </pc:docChg>
  </pc:docChgLst>
  <pc:docChgLst>
    <pc:chgData name="Pierre Andrivon" userId="e73556c6-784d-4bd8-8d2c-1a34e2bd3604" providerId="ADAL" clId="{048A8D15-DCEB-4647-B760-995BBBE02F61}"/>
    <pc:docChg chg="custSel addSld delSld modSld sldOrd">
      <pc:chgData name="Pierre Andrivon" userId="e73556c6-784d-4bd8-8d2c-1a34e2bd3604" providerId="ADAL" clId="{048A8D15-DCEB-4647-B760-995BBBE02F61}" dt="2023-07-06T08:44:21.264" v="99" actId="20577"/>
      <pc:docMkLst>
        <pc:docMk/>
      </pc:docMkLst>
      <pc:sldChg chg="modSp mod">
        <pc:chgData name="Pierre Andrivon" userId="e73556c6-784d-4bd8-8d2c-1a34e2bd3604" providerId="ADAL" clId="{048A8D15-DCEB-4647-B760-995BBBE02F61}" dt="2023-07-06T08:37:29.765" v="53" actId="20577"/>
        <pc:sldMkLst>
          <pc:docMk/>
          <pc:sldMk cId="1128363743" sldId="285"/>
        </pc:sldMkLst>
        <pc:spChg chg="mod">
          <ac:chgData name="Pierre Andrivon" userId="e73556c6-784d-4bd8-8d2c-1a34e2bd3604" providerId="ADAL" clId="{048A8D15-DCEB-4647-B760-995BBBE02F61}" dt="2023-07-06T08:37:10.999" v="30" actId="20577"/>
          <ac:spMkLst>
            <pc:docMk/>
            <pc:sldMk cId="1128363743" sldId="285"/>
            <ac:spMk id="2" creationId="{A9060285-40C1-4653-85F9-C667C4F081DB}"/>
          </ac:spMkLst>
        </pc:spChg>
        <pc:spChg chg="mod">
          <ac:chgData name="Pierre Andrivon" userId="e73556c6-784d-4bd8-8d2c-1a34e2bd3604" providerId="ADAL" clId="{048A8D15-DCEB-4647-B760-995BBBE02F61}" dt="2023-07-06T08:37:29.765" v="53" actId="20577"/>
          <ac:spMkLst>
            <pc:docMk/>
            <pc:sldMk cId="1128363743" sldId="285"/>
            <ac:spMk id="3" creationId="{FFFB08A7-7AC0-4B20-A88E-F214CDF8FBD3}"/>
          </ac:spMkLst>
        </pc:spChg>
      </pc:sldChg>
      <pc:sldChg chg="modSp mod ord">
        <pc:chgData name="Pierre Andrivon" userId="e73556c6-784d-4bd8-8d2c-1a34e2bd3604" providerId="ADAL" clId="{048A8D15-DCEB-4647-B760-995BBBE02F61}" dt="2023-07-06T08:44:15.761" v="94" actId="20577"/>
        <pc:sldMkLst>
          <pc:docMk/>
          <pc:sldMk cId="111576674" sldId="383"/>
        </pc:sldMkLst>
        <pc:spChg chg="mod">
          <ac:chgData name="Pierre Andrivon" userId="e73556c6-784d-4bd8-8d2c-1a34e2bd3604" providerId="ADAL" clId="{048A8D15-DCEB-4647-B760-995BBBE02F61}" dt="2023-07-06T08:38:40.880" v="67" actId="20577"/>
          <ac:spMkLst>
            <pc:docMk/>
            <pc:sldMk cId="111576674" sldId="383"/>
            <ac:spMk id="3" creationId="{0111637F-2AEF-40DC-9501-15B34840B44A}"/>
          </ac:spMkLst>
        </pc:spChg>
        <pc:spChg chg="mod">
          <ac:chgData name="Pierre Andrivon" userId="e73556c6-784d-4bd8-8d2c-1a34e2bd3604" providerId="ADAL" clId="{048A8D15-DCEB-4647-B760-995BBBE02F61}" dt="2023-07-06T08:44:15.761" v="94" actId="20577"/>
          <ac:spMkLst>
            <pc:docMk/>
            <pc:sldMk cId="111576674" sldId="383"/>
            <ac:spMk id="4" creationId="{8F7522DE-D44F-46BC-A087-D08B3AB388C1}"/>
          </ac:spMkLst>
        </pc:spChg>
      </pc:sldChg>
      <pc:sldChg chg="modSp mod">
        <pc:chgData name="Pierre Andrivon" userId="e73556c6-784d-4bd8-8d2c-1a34e2bd3604" providerId="ADAL" clId="{048A8D15-DCEB-4647-B760-995BBBE02F61}" dt="2023-07-06T08:44:21.264" v="99" actId="20577"/>
        <pc:sldMkLst>
          <pc:docMk/>
          <pc:sldMk cId="965580512" sldId="385"/>
        </pc:sldMkLst>
        <pc:spChg chg="mod">
          <ac:chgData name="Pierre Andrivon" userId="e73556c6-784d-4bd8-8d2c-1a34e2bd3604" providerId="ADAL" clId="{048A8D15-DCEB-4647-B760-995BBBE02F61}" dt="2023-07-06T08:38:30.079" v="65" actId="6549"/>
          <ac:spMkLst>
            <pc:docMk/>
            <pc:sldMk cId="965580512" sldId="385"/>
            <ac:spMk id="3" creationId="{0111637F-2AEF-40DC-9501-15B34840B44A}"/>
          </ac:spMkLst>
        </pc:spChg>
        <pc:spChg chg="mod">
          <ac:chgData name="Pierre Andrivon" userId="e73556c6-784d-4bd8-8d2c-1a34e2bd3604" providerId="ADAL" clId="{048A8D15-DCEB-4647-B760-995BBBE02F61}" dt="2023-07-06T08:44:21.264" v="99" actId="20577"/>
          <ac:spMkLst>
            <pc:docMk/>
            <pc:sldMk cId="965580512" sldId="385"/>
            <ac:spMk id="4" creationId="{BFB10494-6C8A-452D-8E9A-2D7060738B48}"/>
          </ac:spMkLst>
        </pc:spChg>
      </pc:sldChg>
      <pc:sldChg chg="del">
        <pc:chgData name="Pierre Andrivon" userId="e73556c6-784d-4bd8-8d2c-1a34e2bd3604" providerId="ADAL" clId="{048A8D15-DCEB-4647-B760-995BBBE02F61}" dt="2023-07-06T08:43:40.348" v="88" actId="47"/>
        <pc:sldMkLst>
          <pc:docMk/>
          <pc:sldMk cId="3932233974" sldId="393"/>
        </pc:sldMkLst>
      </pc:sldChg>
      <pc:sldChg chg="del">
        <pc:chgData name="Pierre Andrivon" userId="e73556c6-784d-4bd8-8d2c-1a34e2bd3604" providerId="ADAL" clId="{048A8D15-DCEB-4647-B760-995BBBE02F61}" dt="2023-07-06T08:38:00.859" v="54" actId="47"/>
        <pc:sldMkLst>
          <pc:docMk/>
          <pc:sldMk cId="2616472869" sldId="394"/>
        </pc:sldMkLst>
      </pc:sldChg>
      <pc:sldChg chg="del">
        <pc:chgData name="Pierre Andrivon" userId="e73556c6-784d-4bd8-8d2c-1a34e2bd3604" providerId="ADAL" clId="{048A8D15-DCEB-4647-B760-995BBBE02F61}" dt="2023-07-06T08:38:45.153" v="68" actId="47"/>
        <pc:sldMkLst>
          <pc:docMk/>
          <pc:sldMk cId="835061175" sldId="400"/>
        </pc:sldMkLst>
      </pc:sldChg>
      <pc:sldChg chg="modSp mod">
        <pc:chgData name="Pierre Andrivon" userId="e73556c6-784d-4bd8-8d2c-1a34e2bd3604" providerId="ADAL" clId="{048A8D15-DCEB-4647-B760-995BBBE02F61}" dt="2023-07-06T08:43:21.985" v="87" actId="20577"/>
        <pc:sldMkLst>
          <pc:docMk/>
          <pc:sldMk cId="1207384990" sldId="401"/>
        </pc:sldMkLst>
        <pc:spChg chg="mod">
          <ac:chgData name="Pierre Andrivon" userId="e73556c6-784d-4bd8-8d2c-1a34e2bd3604" providerId="ADAL" clId="{048A8D15-DCEB-4647-B760-995BBBE02F61}" dt="2023-07-06T08:43:00.677" v="84" actId="20577"/>
          <ac:spMkLst>
            <pc:docMk/>
            <pc:sldMk cId="1207384990" sldId="401"/>
            <ac:spMk id="2" creationId="{BD8D8BA5-969A-4E34-A4DA-66CA2855404E}"/>
          </ac:spMkLst>
        </pc:spChg>
        <pc:spChg chg="mod">
          <ac:chgData name="Pierre Andrivon" userId="e73556c6-784d-4bd8-8d2c-1a34e2bd3604" providerId="ADAL" clId="{048A8D15-DCEB-4647-B760-995BBBE02F61}" dt="2023-07-06T08:38:08.345" v="62" actId="20577"/>
          <ac:spMkLst>
            <pc:docMk/>
            <pc:sldMk cId="1207384990" sldId="401"/>
            <ac:spMk id="5" creationId="{E37154FD-B8DB-4F01-988B-345C72974CB8}"/>
          </ac:spMkLst>
        </pc:spChg>
        <pc:spChg chg="mod">
          <ac:chgData name="Pierre Andrivon" userId="e73556c6-784d-4bd8-8d2c-1a34e2bd3604" providerId="ADAL" clId="{048A8D15-DCEB-4647-B760-995BBBE02F61}" dt="2023-07-06T08:43:21.985" v="87" actId="20577"/>
          <ac:spMkLst>
            <pc:docMk/>
            <pc:sldMk cId="1207384990" sldId="401"/>
            <ac:spMk id="8" creationId="{E07F1DA6-26C7-57AA-0553-C2AF6ABE11C6}"/>
          </ac:spMkLst>
        </pc:spChg>
      </pc:sldChg>
      <pc:sldChg chg="add del">
        <pc:chgData name="Pierre Andrivon" userId="e73556c6-784d-4bd8-8d2c-1a34e2bd3604" providerId="ADAL" clId="{048A8D15-DCEB-4647-B760-995BBBE02F61}" dt="2023-07-06T08:43:44.494" v="89" actId="47"/>
        <pc:sldMkLst>
          <pc:docMk/>
          <pc:sldMk cId="3947195356" sldId="402"/>
        </pc:sldMkLst>
      </pc:sldChg>
    </pc:docChg>
  </pc:docChgLst>
  <pc:docChgLst>
    <pc:chgData name="Médéric Blestel" userId="b86c57ea-1f3c-45c9-b806-7ae62ac84fdd" providerId="ADAL" clId="{A54A213E-7D92-41BB-AC27-DCC01CE53422}"/>
    <pc:docChg chg="undo custSel modSld">
      <pc:chgData name="Médéric Blestel" userId="b86c57ea-1f3c-45c9-b806-7ae62ac84fdd" providerId="ADAL" clId="{A54A213E-7D92-41BB-AC27-DCC01CE53422}" dt="2023-10-12T16:42:45.081" v="11"/>
      <pc:docMkLst>
        <pc:docMk/>
      </pc:docMkLst>
      <pc:sldChg chg="modSp mod">
        <pc:chgData name="Médéric Blestel" userId="b86c57ea-1f3c-45c9-b806-7ae62ac84fdd" providerId="ADAL" clId="{A54A213E-7D92-41BB-AC27-DCC01CE53422}" dt="2023-10-11T13:19:56.471" v="5" actId="13926"/>
        <pc:sldMkLst>
          <pc:docMk/>
          <pc:sldMk cId="111576674" sldId="383"/>
        </pc:sldMkLst>
        <pc:graphicFrameChg chg="modGraphic">
          <ac:chgData name="Médéric Blestel" userId="b86c57ea-1f3c-45c9-b806-7ae62ac84fdd" providerId="ADAL" clId="{A54A213E-7D92-41BB-AC27-DCC01CE53422}" dt="2023-10-11T13:19:46.930" v="2" actId="13926"/>
          <ac:graphicFrameMkLst>
            <pc:docMk/>
            <pc:sldMk cId="111576674" sldId="383"/>
            <ac:graphicFrameMk id="8" creationId="{728FA516-D978-B539-671A-7FB3F21614B7}"/>
          </ac:graphicFrameMkLst>
        </pc:graphicFrameChg>
        <pc:graphicFrameChg chg="modGraphic">
          <ac:chgData name="Médéric Blestel" userId="b86c57ea-1f3c-45c9-b806-7ae62ac84fdd" providerId="ADAL" clId="{A54A213E-7D92-41BB-AC27-DCC01CE53422}" dt="2023-10-11T13:19:56.471" v="5" actId="13926"/>
          <ac:graphicFrameMkLst>
            <pc:docMk/>
            <pc:sldMk cId="111576674" sldId="383"/>
            <ac:graphicFrameMk id="9" creationId="{D8743ED3-0ED5-930F-48E6-67510F9A4903}"/>
          </ac:graphicFrameMkLst>
        </pc:graphicFrameChg>
      </pc:sldChg>
      <pc:sldChg chg="modSp">
        <pc:chgData name="Médéric Blestel" userId="b86c57ea-1f3c-45c9-b806-7ae62ac84fdd" providerId="ADAL" clId="{A54A213E-7D92-41BB-AC27-DCC01CE53422}" dt="2023-10-12T16:42:45.081" v="11"/>
        <pc:sldMkLst>
          <pc:docMk/>
          <pc:sldMk cId="3383628674" sldId="405"/>
        </pc:sldMkLst>
        <pc:graphicFrameChg chg="mod">
          <ac:chgData name="Médéric Blestel" userId="b86c57ea-1f3c-45c9-b806-7ae62ac84fdd" providerId="ADAL" clId="{A54A213E-7D92-41BB-AC27-DCC01CE53422}" dt="2023-10-12T16:42:45.081" v="11"/>
          <ac:graphicFrameMkLst>
            <pc:docMk/>
            <pc:sldMk cId="3383628674" sldId="405"/>
            <ac:graphicFrameMk id="3" creationId="{8484A211-E4B8-EE4D-18B2-D78090061485}"/>
          </ac:graphicFrameMkLst>
        </pc:graphicFrameChg>
        <pc:graphicFrameChg chg="mod">
          <ac:chgData name="Médéric Blestel" userId="b86c57ea-1f3c-45c9-b806-7ae62ac84fdd" providerId="ADAL" clId="{A54A213E-7D92-41BB-AC27-DCC01CE53422}" dt="2023-10-12T16:42:43.045" v="10"/>
          <ac:graphicFrameMkLst>
            <pc:docMk/>
            <pc:sldMk cId="3383628674" sldId="405"/>
            <ac:graphicFrameMk id="9" creationId="{497322AA-A62B-675E-C6CC-54D72202526A}"/>
          </ac:graphicFrameMkLst>
        </pc:graphicFrameChg>
      </pc:sldChg>
      <pc:sldChg chg="modSp mod">
        <pc:chgData name="Médéric Blestel" userId="b86c57ea-1f3c-45c9-b806-7ae62ac84fdd" providerId="ADAL" clId="{A54A213E-7D92-41BB-AC27-DCC01CE53422}" dt="2023-10-12T16:42:37.036" v="9"/>
        <pc:sldMkLst>
          <pc:docMk/>
          <pc:sldMk cId="2887280363" sldId="407"/>
        </pc:sldMkLst>
        <pc:graphicFrameChg chg="mod">
          <ac:chgData name="Médéric Blestel" userId="b86c57ea-1f3c-45c9-b806-7ae62ac84fdd" providerId="ADAL" clId="{A54A213E-7D92-41BB-AC27-DCC01CE53422}" dt="2023-10-12T16:42:37.036" v="9"/>
          <ac:graphicFrameMkLst>
            <pc:docMk/>
            <pc:sldMk cId="2887280363" sldId="407"/>
            <ac:graphicFrameMk id="6" creationId="{157D5748-1916-331C-9E99-251286D58EDF}"/>
          </ac:graphicFrameMkLst>
        </pc:graphicFrameChg>
        <pc:graphicFrameChg chg="mod modGraphic">
          <ac:chgData name="Médéric Blestel" userId="b86c57ea-1f3c-45c9-b806-7ae62ac84fdd" providerId="ADAL" clId="{A54A213E-7D92-41BB-AC27-DCC01CE53422}" dt="2023-10-12T16:42:31.294" v="8" actId="6549"/>
          <ac:graphicFrameMkLst>
            <pc:docMk/>
            <pc:sldMk cId="2887280363" sldId="407"/>
            <ac:graphicFrameMk id="14" creationId="{69069A81-4C9B-3E7F-9CEF-DC0E3F97CD2A}"/>
          </ac:graphicFrameMkLst>
        </pc:graphicFrameChg>
      </pc:sldChg>
    </pc:docChg>
  </pc:docChgLst>
  <pc:docChgLst>
    <pc:chgData name="Pierre Andrivon" userId="e73556c6-784d-4bd8-8d2c-1a34e2bd3604" providerId="ADAL" clId="{6C272CF8-544A-416A-86B4-1A0B9B91E927}"/>
    <pc:docChg chg="undo custSel addSld delSld modSld">
      <pc:chgData name="Pierre Andrivon" userId="e73556c6-784d-4bd8-8d2c-1a34e2bd3604" providerId="ADAL" clId="{6C272CF8-544A-416A-86B4-1A0B9B91E927}" dt="2023-07-10T12:06:23.362" v="2234" actId="20577"/>
      <pc:docMkLst>
        <pc:docMk/>
      </pc:docMkLst>
      <pc:sldChg chg="addSp delSp modSp mod">
        <pc:chgData name="Pierre Andrivon" userId="e73556c6-784d-4bd8-8d2c-1a34e2bd3604" providerId="ADAL" clId="{6C272CF8-544A-416A-86B4-1A0B9B91E927}" dt="2023-07-10T12:06:23.362" v="2234" actId="20577"/>
        <pc:sldMkLst>
          <pc:docMk/>
          <pc:sldMk cId="111576674" sldId="383"/>
        </pc:sldMkLst>
        <pc:spChg chg="mod">
          <ac:chgData name="Pierre Andrivon" userId="e73556c6-784d-4bd8-8d2c-1a34e2bd3604" providerId="ADAL" clId="{6C272CF8-544A-416A-86B4-1A0B9B91E927}" dt="2023-07-07T19:42:15.478" v="1577" actId="1076"/>
          <ac:spMkLst>
            <pc:docMk/>
            <pc:sldMk cId="111576674" sldId="383"/>
            <ac:spMk id="2" creationId="{BD8D8BA5-969A-4E34-A4DA-66CA2855404E}"/>
          </ac:spMkLst>
        </pc:spChg>
        <pc:spChg chg="mod">
          <ac:chgData name="Pierre Andrivon" userId="e73556c6-784d-4bd8-8d2c-1a34e2bd3604" providerId="ADAL" clId="{6C272CF8-544A-416A-86B4-1A0B9B91E927}" dt="2023-07-10T12:06:23.362" v="2234" actId="20577"/>
          <ac:spMkLst>
            <pc:docMk/>
            <pc:sldMk cId="111576674" sldId="383"/>
            <ac:spMk id="3" creationId="{0111637F-2AEF-40DC-9501-15B34840B44A}"/>
          </ac:spMkLst>
        </pc:spChg>
        <pc:picChg chg="add mod">
          <ac:chgData name="Pierre Andrivon" userId="e73556c6-784d-4bd8-8d2c-1a34e2bd3604" providerId="ADAL" clId="{6C272CF8-544A-416A-86B4-1A0B9B91E927}" dt="2023-07-07T19:42:20.794" v="1604" actId="1076"/>
          <ac:picMkLst>
            <pc:docMk/>
            <pc:sldMk cId="111576674" sldId="383"/>
            <ac:picMk id="7" creationId="{11BEE622-6D8F-C8CC-7349-BC88F875C2F6}"/>
          </ac:picMkLst>
        </pc:picChg>
        <pc:picChg chg="add mod">
          <ac:chgData name="Pierre Andrivon" userId="e73556c6-784d-4bd8-8d2c-1a34e2bd3604" providerId="ADAL" clId="{6C272CF8-544A-416A-86B4-1A0B9B91E927}" dt="2023-07-07T19:42:24.040" v="1605" actId="1076"/>
          <ac:picMkLst>
            <pc:docMk/>
            <pc:sldMk cId="111576674" sldId="383"/>
            <ac:picMk id="9" creationId="{572F3005-3431-BFA6-C5DA-AC33A50E472F}"/>
          </ac:picMkLst>
        </pc:picChg>
        <pc:picChg chg="del">
          <ac:chgData name="Pierre Andrivon" userId="e73556c6-784d-4bd8-8d2c-1a34e2bd3604" providerId="ADAL" clId="{6C272CF8-544A-416A-86B4-1A0B9B91E927}" dt="2023-07-07T19:40:34.287" v="1528" actId="478"/>
          <ac:picMkLst>
            <pc:docMk/>
            <pc:sldMk cId="111576674" sldId="383"/>
            <ac:picMk id="22" creationId="{5D037342-5C4E-A974-10B2-2C5742D1F6A5}"/>
          </ac:picMkLst>
        </pc:picChg>
      </pc:sldChg>
      <pc:sldChg chg="modSp mod">
        <pc:chgData name="Pierre Andrivon" userId="e73556c6-784d-4bd8-8d2c-1a34e2bd3604" providerId="ADAL" clId="{6C272CF8-544A-416A-86B4-1A0B9B91E927}" dt="2023-07-10T12:05:52.905" v="2203" actId="20577"/>
        <pc:sldMkLst>
          <pc:docMk/>
          <pc:sldMk cId="965580512" sldId="385"/>
        </pc:sldMkLst>
        <pc:spChg chg="mod">
          <ac:chgData name="Pierre Andrivon" userId="e73556c6-784d-4bd8-8d2c-1a34e2bd3604" providerId="ADAL" clId="{6C272CF8-544A-416A-86B4-1A0B9B91E927}" dt="2023-07-07T19:48:48.007" v="2107" actId="1076"/>
          <ac:spMkLst>
            <pc:docMk/>
            <pc:sldMk cId="965580512" sldId="385"/>
            <ac:spMk id="2" creationId="{BD8D8BA5-969A-4E34-A4DA-66CA2855404E}"/>
          </ac:spMkLst>
        </pc:spChg>
        <pc:spChg chg="mod">
          <ac:chgData name="Pierre Andrivon" userId="e73556c6-784d-4bd8-8d2c-1a34e2bd3604" providerId="ADAL" clId="{6C272CF8-544A-416A-86B4-1A0B9B91E927}" dt="2023-07-10T12:05:52.905" v="2203" actId="20577"/>
          <ac:spMkLst>
            <pc:docMk/>
            <pc:sldMk cId="965580512" sldId="385"/>
            <ac:spMk id="3" creationId="{0111637F-2AEF-40DC-9501-15B34840B44A}"/>
          </ac:spMkLst>
        </pc:spChg>
      </pc:sldChg>
      <pc:sldChg chg="addSp delSp modSp mod">
        <pc:chgData name="Pierre Andrivon" userId="e73556c6-784d-4bd8-8d2c-1a34e2bd3604" providerId="ADAL" clId="{6C272CF8-544A-416A-86B4-1A0B9B91E927}" dt="2023-07-10T12:06:03.592" v="2209" actId="20577"/>
        <pc:sldMkLst>
          <pc:docMk/>
          <pc:sldMk cId="1207384990" sldId="401"/>
        </pc:sldMkLst>
        <pc:spChg chg="mod">
          <ac:chgData name="Pierre Andrivon" userId="e73556c6-784d-4bd8-8d2c-1a34e2bd3604" providerId="ADAL" clId="{6C272CF8-544A-416A-86B4-1A0B9B91E927}" dt="2023-07-07T16:46:09.787" v="584" actId="1076"/>
          <ac:spMkLst>
            <pc:docMk/>
            <pc:sldMk cId="1207384990" sldId="401"/>
            <ac:spMk id="2" creationId="{BD8D8BA5-969A-4E34-A4DA-66CA2855404E}"/>
          </ac:spMkLst>
        </pc:spChg>
        <pc:spChg chg="add mod">
          <ac:chgData name="Pierre Andrivon" userId="e73556c6-784d-4bd8-8d2c-1a34e2bd3604" providerId="ADAL" clId="{6C272CF8-544A-416A-86B4-1A0B9B91E927}" dt="2023-07-07T19:28:27.436" v="1106" actId="1076"/>
          <ac:spMkLst>
            <pc:docMk/>
            <pc:sldMk cId="1207384990" sldId="401"/>
            <ac:spMk id="7" creationId="{BC72245F-6150-70D7-0428-F3FE7DA181C0}"/>
          </ac:spMkLst>
        </pc:spChg>
        <pc:spChg chg="mod">
          <ac:chgData name="Pierre Andrivon" userId="e73556c6-784d-4bd8-8d2c-1a34e2bd3604" providerId="ADAL" clId="{6C272CF8-544A-416A-86B4-1A0B9B91E927}" dt="2023-07-10T12:06:03.592" v="2209" actId="20577"/>
          <ac:spMkLst>
            <pc:docMk/>
            <pc:sldMk cId="1207384990" sldId="401"/>
            <ac:spMk id="8" creationId="{E07F1DA6-26C7-57AA-0553-C2AF6ABE11C6}"/>
          </ac:spMkLst>
        </pc:spChg>
        <pc:picChg chg="add del">
          <ac:chgData name="Pierre Andrivon" userId="e73556c6-784d-4bd8-8d2c-1a34e2bd3604" providerId="ADAL" clId="{6C272CF8-544A-416A-86B4-1A0B9B91E927}" dt="2023-07-07T19:43:24.221" v="1690" actId="22"/>
          <ac:picMkLst>
            <pc:docMk/>
            <pc:sldMk cId="1207384990" sldId="401"/>
            <ac:picMk id="9" creationId="{A5052663-74C6-0CED-9DFD-75CA4B491B51}"/>
          </ac:picMkLst>
        </pc:picChg>
      </pc:sldChg>
      <pc:sldChg chg="modSp add mod">
        <pc:chgData name="Pierre Andrivon" userId="e73556c6-784d-4bd8-8d2c-1a34e2bd3604" providerId="ADAL" clId="{6C272CF8-544A-416A-86B4-1A0B9B91E927}" dt="2023-07-10T12:06:12.490" v="2221" actId="20577"/>
        <pc:sldMkLst>
          <pc:docMk/>
          <pc:sldMk cId="2545081905" sldId="402"/>
        </pc:sldMkLst>
        <pc:spChg chg="mod">
          <ac:chgData name="Pierre Andrivon" userId="e73556c6-784d-4bd8-8d2c-1a34e2bd3604" providerId="ADAL" clId="{6C272CF8-544A-416A-86B4-1A0B9B91E927}" dt="2023-07-10T12:06:12.490" v="2221" actId="20577"/>
          <ac:spMkLst>
            <pc:docMk/>
            <pc:sldMk cId="2545081905" sldId="402"/>
            <ac:spMk id="8" creationId="{E07F1DA6-26C7-57AA-0553-C2AF6ABE11C6}"/>
          </ac:spMkLst>
        </pc:spChg>
      </pc:sldChg>
      <pc:sldChg chg="modSp add del mod">
        <pc:chgData name="Pierre Andrivon" userId="e73556c6-784d-4bd8-8d2c-1a34e2bd3604" providerId="ADAL" clId="{6C272CF8-544A-416A-86B4-1A0B9B91E927}" dt="2023-07-07T16:40:11.234" v="528" actId="47"/>
        <pc:sldMkLst>
          <pc:docMk/>
          <pc:sldMk cId="3123541995" sldId="402"/>
        </pc:sldMkLst>
        <pc:spChg chg="mod">
          <ac:chgData name="Pierre Andrivon" userId="e73556c6-784d-4bd8-8d2c-1a34e2bd3604" providerId="ADAL" clId="{6C272CF8-544A-416A-86B4-1A0B9B91E927}" dt="2023-07-07T16:35:28.824" v="445" actId="20577"/>
          <ac:spMkLst>
            <pc:docMk/>
            <pc:sldMk cId="3123541995" sldId="402"/>
            <ac:spMk id="2" creationId="{BD8D8BA5-969A-4E34-A4DA-66CA2855404E}"/>
          </ac:spMkLst>
        </pc:spChg>
        <pc:spChg chg="mod">
          <ac:chgData name="Pierre Andrivon" userId="e73556c6-784d-4bd8-8d2c-1a34e2bd3604" providerId="ADAL" clId="{6C272CF8-544A-416A-86B4-1A0B9B91E927}" dt="2023-07-07T16:36:29.551" v="527" actId="403"/>
          <ac:spMkLst>
            <pc:docMk/>
            <pc:sldMk cId="3123541995" sldId="402"/>
            <ac:spMk id="8" creationId="{E07F1DA6-26C7-57AA-0553-C2AF6ABE11C6}"/>
          </ac:spMkLst>
        </pc:spChg>
      </pc:sldChg>
    </pc:docChg>
  </pc:docChgLst>
  <pc:docChgLst>
    <pc:chgData name="Pierre Andrivon" userId="e73556c6-784d-4bd8-8d2c-1a34e2bd3604" providerId="ADAL" clId="{9FA548B5-6181-4222-A12B-A7E5FF8AC900}"/>
    <pc:docChg chg="undo custSel addSld delSld modSld sldOrd">
      <pc:chgData name="Pierre Andrivon" userId="e73556c6-784d-4bd8-8d2c-1a34e2bd3604" providerId="ADAL" clId="{9FA548B5-6181-4222-A12B-A7E5FF8AC900}" dt="2023-10-13T13:24:26.180" v="599" actId="47"/>
      <pc:docMkLst>
        <pc:docMk/>
      </pc:docMkLst>
      <pc:sldChg chg="delSp modSp del mod ord">
        <pc:chgData name="Pierre Andrivon" userId="e73556c6-784d-4bd8-8d2c-1a34e2bd3604" providerId="ADAL" clId="{9FA548B5-6181-4222-A12B-A7E5FF8AC900}" dt="2023-10-13T13:24:26.180" v="599" actId="47"/>
        <pc:sldMkLst>
          <pc:docMk/>
          <pc:sldMk cId="111576674" sldId="383"/>
        </pc:sldMkLst>
        <pc:graphicFrameChg chg="mod modGraphic">
          <ac:chgData name="Pierre Andrivon" userId="e73556c6-784d-4bd8-8d2c-1a34e2bd3604" providerId="ADAL" clId="{9FA548B5-6181-4222-A12B-A7E5FF8AC900}" dt="2023-10-12T14:50:44.022" v="94" actId="1076"/>
          <ac:graphicFrameMkLst>
            <pc:docMk/>
            <pc:sldMk cId="111576674" sldId="383"/>
            <ac:graphicFrameMk id="8" creationId="{728FA516-D978-B539-671A-7FB3F21614B7}"/>
          </ac:graphicFrameMkLst>
        </pc:graphicFrameChg>
        <pc:graphicFrameChg chg="del modGraphic">
          <ac:chgData name="Pierre Andrivon" userId="e73556c6-784d-4bd8-8d2c-1a34e2bd3604" providerId="ADAL" clId="{9FA548B5-6181-4222-A12B-A7E5FF8AC900}" dt="2023-10-12T14:49:21.968" v="68" actId="21"/>
          <ac:graphicFrameMkLst>
            <pc:docMk/>
            <pc:sldMk cId="111576674" sldId="383"/>
            <ac:graphicFrameMk id="9" creationId="{D8743ED3-0ED5-930F-48E6-67510F9A4903}"/>
          </ac:graphicFrameMkLst>
        </pc:graphicFrameChg>
        <pc:graphicFrameChg chg="modGraphic">
          <ac:chgData name="Pierre Andrivon" userId="e73556c6-784d-4bd8-8d2c-1a34e2bd3604" providerId="ADAL" clId="{9FA548B5-6181-4222-A12B-A7E5FF8AC900}" dt="2023-10-13T06:56:21.701" v="393" actId="114"/>
          <ac:graphicFrameMkLst>
            <pc:docMk/>
            <pc:sldMk cId="111576674" sldId="383"/>
            <ac:graphicFrameMk id="10" creationId="{6D8FC680-EFB8-40BD-899A-7EB5E4490BF6}"/>
          </ac:graphicFrameMkLst>
        </pc:graphicFrameChg>
        <pc:graphicFrameChg chg="modGraphic">
          <ac:chgData name="Pierre Andrivon" userId="e73556c6-784d-4bd8-8d2c-1a34e2bd3604" providerId="ADAL" clId="{9FA548B5-6181-4222-A12B-A7E5FF8AC900}" dt="2023-10-13T06:56:16.831" v="392" actId="114"/>
          <ac:graphicFrameMkLst>
            <pc:docMk/>
            <pc:sldMk cId="111576674" sldId="383"/>
            <ac:graphicFrameMk id="16" creationId="{9357515C-3B02-6455-B88A-82BB7547DCAA}"/>
          </ac:graphicFrameMkLst>
        </pc:graphicFrameChg>
        <pc:cxnChg chg="mod">
          <ac:chgData name="Pierre Andrivon" userId="e73556c6-784d-4bd8-8d2c-1a34e2bd3604" providerId="ADAL" clId="{9FA548B5-6181-4222-A12B-A7E5FF8AC900}" dt="2023-10-12T14:50:49.034" v="95" actId="14100"/>
          <ac:cxnSpMkLst>
            <pc:docMk/>
            <pc:sldMk cId="111576674" sldId="383"/>
            <ac:cxnSpMk id="11" creationId="{4438A75D-6CD9-5695-178C-F7E8427F9DC2}"/>
          </ac:cxnSpMkLst>
        </pc:cxnChg>
        <pc:cxnChg chg="mod">
          <ac:chgData name="Pierre Andrivon" userId="e73556c6-784d-4bd8-8d2c-1a34e2bd3604" providerId="ADAL" clId="{9FA548B5-6181-4222-A12B-A7E5FF8AC900}" dt="2023-10-12T14:50:55.228" v="97" actId="14100"/>
          <ac:cxnSpMkLst>
            <pc:docMk/>
            <pc:sldMk cId="111576674" sldId="383"/>
            <ac:cxnSpMk id="12" creationId="{16718218-5DAB-1220-3432-77F7AA0D27FF}"/>
          </ac:cxnSpMkLst>
        </pc:cxnChg>
      </pc:sldChg>
      <pc:sldChg chg="modSp mod">
        <pc:chgData name="Pierre Andrivon" userId="e73556c6-784d-4bd8-8d2c-1a34e2bd3604" providerId="ADAL" clId="{9FA548B5-6181-4222-A12B-A7E5FF8AC900}" dt="2023-10-13T13:15:19.918" v="541" actId="20577"/>
        <pc:sldMkLst>
          <pc:docMk/>
          <pc:sldMk cId="965580512" sldId="385"/>
        </pc:sldMkLst>
        <pc:spChg chg="mod">
          <ac:chgData name="Pierre Andrivon" userId="e73556c6-784d-4bd8-8d2c-1a34e2bd3604" providerId="ADAL" clId="{9FA548B5-6181-4222-A12B-A7E5FF8AC900}" dt="2023-10-13T13:15:19.918" v="541" actId="20577"/>
          <ac:spMkLst>
            <pc:docMk/>
            <pc:sldMk cId="965580512" sldId="385"/>
            <ac:spMk id="3" creationId="{0111637F-2AEF-40DC-9501-15B34840B44A}"/>
          </ac:spMkLst>
        </pc:spChg>
      </pc:sldChg>
      <pc:sldChg chg="addSp delSp modSp new del mod ord">
        <pc:chgData name="Pierre Andrivon" userId="e73556c6-784d-4bd8-8d2c-1a34e2bd3604" providerId="ADAL" clId="{9FA548B5-6181-4222-A12B-A7E5FF8AC900}" dt="2023-10-13T13:24:26.180" v="599" actId="47"/>
        <pc:sldMkLst>
          <pc:docMk/>
          <pc:sldMk cId="3716234191" sldId="403"/>
        </pc:sldMkLst>
        <pc:spChg chg="del">
          <ac:chgData name="Pierre Andrivon" userId="e73556c6-784d-4bd8-8d2c-1a34e2bd3604" providerId="ADAL" clId="{9FA548B5-6181-4222-A12B-A7E5FF8AC900}" dt="2023-10-12T14:40:44.046" v="3" actId="478"/>
          <ac:spMkLst>
            <pc:docMk/>
            <pc:sldMk cId="3716234191" sldId="403"/>
            <ac:spMk id="2" creationId="{1C49429B-0D6D-3557-D11F-63B5071653EA}"/>
          </ac:spMkLst>
        </pc:spChg>
        <pc:spChg chg="del">
          <ac:chgData name="Pierre Andrivon" userId="e73556c6-784d-4bd8-8d2c-1a34e2bd3604" providerId="ADAL" clId="{9FA548B5-6181-4222-A12B-A7E5FF8AC900}" dt="2023-10-12T14:47:05.795" v="4"/>
          <ac:spMkLst>
            <pc:docMk/>
            <pc:sldMk cId="3716234191" sldId="403"/>
            <ac:spMk id="3" creationId="{A8C72EF2-2FE8-724A-13D6-0E6EE934DFA5}"/>
          </ac:spMkLst>
        </pc:spChg>
        <pc:spChg chg="add mod">
          <ac:chgData name="Pierre Andrivon" userId="e73556c6-784d-4bd8-8d2c-1a34e2bd3604" providerId="ADAL" clId="{9FA548B5-6181-4222-A12B-A7E5FF8AC900}" dt="2023-10-13T13:18:49.111" v="597" actId="6549"/>
          <ac:spMkLst>
            <pc:docMk/>
            <pc:sldMk cId="3716234191" sldId="403"/>
            <ac:spMk id="7" creationId="{FBF8C31B-1FA7-FF6F-F0FB-00E6F5478B96}"/>
          </ac:spMkLst>
        </pc:spChg>
        <pc:spChg chg="add mod">
          <ac:chgData name="Pierre Andrivon" userId="e73556c6-784d-4bd8-8d2c-1a34e2bd3604" providerId="ADAL" clId="{9FA548B5-6181-4222-A12B-A7E5FF8AC900}" dt="2023-10-12T14:51:37.095" v="104" actId="20577"/>
          <ac:spMkLst>
            <pc:docMk/>
            <pc:sldMk cId="3716234191" sldId="403"/>
            <ac:spMk id="8" creationId="{BB0C99A9-B19E-6D67-F673-EF60BBBE459E}"/>
          </ac:spMkLst>
        </pc:spChg>
        <pc:spChg chg="add mod">
          <ac:chgData name="Pierre Andrivon" userId="e73556c6-784d-4bd8-8d2c-1a34e2bd3604" providerId="ADAL" clId="{9FA548B5-6181-4222-A12B-A7E5FF8AC900}" dt="2023-10-13T13:16:21.100" v="570" actId="20577"/>
          <ac:spMkLst>
            <pc:docMk/>
            <pc:sldMk cId="3716234191" sldId="403"/>
            <ac:spMk id="10" creationId="{49AE544E-D677-D0DB-F8EE-022756BC826A}"/>
          </ac:spMkLst>
        </pc:spChg>
        <pc:spChg chg="add mod">
          <ac:chgData name="Pierre Andrivon" userId="e73556c6-784d-4bd8-8d2c-1a34e2bd3604" providerId="ADAL" clId="{9FA548B5-6181-4222-A12B-A7E5FF8AC900}" dt="2023-10-13T06:55:31.763" v="391" actId="20577"/>
          <ac:spMkLst>
            <pc:docMk/>
            <pc:sldMk cId="3716234191" sldId="403"/>
            <ac:spMk id="12" creationId="{9072770C-D6C0-D345-C292-CF38D4D298D3}"/>
          </ac:spMkLst>
        </pc:spChg>
        <pc:graphicFrameChg chg="add del mod">
          <ac:chgData name="Pierre Andrivon" userId="e73556c6-784d-4bd8-8d2c-1a34e2bd3604" providerId="ADAL" clId="{9FA548B5-6181-4222-A12B-A7E5FF8AC900}" dt="2023-10-13T13:18:32.099" v="573"/>
          <ac:graphicFrameMkLst>
            <pc:docMk/>
            <pc:sldMk cId="3716234191" sldId="403"/>
            <ac:graphicFrameMk id="2" creationId="{409C4BE4-C62A-06DD-A0A3-62DF656A3F77}"/>
          </ac:graphicFrameMkLst>
        </pc:graphicFrameChg>
        <pc:graphicFrameChg chg="add mod">
          <ac:chgData name="Pierre Andrivon" userId="e73556c6-784d-4bd8-8d2c-1a34e2bd3604" providerId="ADAL" clId="{9FA548B5-6181-4222-A12B-A7E5FF8AC900}" dt="2023-10-13T13:18:55.103" v="598"/>
          <ac:graphicFrameMkLst>
            <pc:docMk/>
            <pc:sldMk cId="3716234191" sldId="403"/>
            <ac:graphicFrameMk id="6" creationId="{853637DD-142E-A059-681B-6C987485F3EB}"/>
          </ac:graphicFrameMkLst>
        </pc:graphicFrameChg>
        <pc:graphicFrameChg chg="add mod modGraphic">
          <ac:chgData name="Pierre Andrivon" userId="e73556c6-784d-4bd8-8d2c-1a34e2bd3604" providerId="ADAL" clId="{9FA548B5-6181-4222-A12B-A7E5FF8AC900}" dt="2023-10-13T13:16:25.976" v="571"/>
          <ac:graphicFrameMkLst>
            <pc:docMk/>
            <pc:sldMk cId="3716234191" sldId="403"/>
            <ac:graphicFrameMk id="9" creationId="{2BD91954-3360-7B83-A414-83323B4636D6}"/>
          </ac:graphicFrameMkLst>
        </pc:graphicFrameChg>
        <pc:picChg chg="add mod">
          <ac:chgData name="Pierre Andrivon" userId="e73556c6-784d-4bd8-8d2c-1a34e2bd3604" providerId="ADAL" clId="{9FA548B5-6181-4222-A12B-A7E5FF8AC900}" dt="2023-10-12T15:21:47.683" v="227"/>
          <ac:picMkLst>
            <pc:docMk/>
            <pc:sldMk cId="3716234191" sldId="403"/>
            <ac:picMk id="11" creationId="{F3DB8F7C-5FB8-9263-1641-545931D07C97}"/>
          </ac:picMkLst>
        </pc:picChg>
      </pc:sldChg>
      <pc:sldChg chg="addSp delSp modSp add del mod">
        <pc:chgData name="Pierre Andrivon" userId="e73556c6-784d-4bd8-8d2c-1a34e2bd3604" providerId="ADAL" clId="{9FA548B5-6181-4222-A12B-A7E5FF8AC900}" dt="2023-10-13T13:24:26.180" v="599" actId="47"/>
        <pc:sldMkLst>
          <pc:docMk/>
          <pc:sldMk cId="760644009" sldId="404"/>
        </pc:sldMkLst>
        <pc:spChg chg="add del mod">
          <ac:chgData name="Pierre Andrivon" userId="e73556c6-784d-4bd8-8d2c-1a34e2bd3604" providerId="ADAL" clId="{9FA548B5-6181-4222-A12B-A7E5FF8AC900}" dt="2023-10-12T14:52:04.591" v="120" actId="478"/>
          <ac:spMkLst>
            <pc:docMk/>
            <pc:sldMk cId="760644009" sldId="404"/>
            <ac:spMk id="3" creationId="{ACD31E44-B2D8-7ED1-160B-2E3232582FBB}"/>
          </ac:spMkLst>
        </pc:spChg>
        <pc:spChg chg="mod">
          <ac:chgData name="Pierre Andrivon" userId="e73556c6-784d-4bd8-8d2c-1a34e2bd3604" providerId="ADAL" clId="{9FA548B5-6181-4222-A12B-A7E5FF8AC900}" dt="2023-10-12T14:55:45.497" v="124" actId="20577"/>
          <ac:spMkLst>
            <pc:docMk/>
            <pc:sldMk cId="760644009" sldId="404"/>
            <ac:spMk id="7" creationId="{FBF8C31B-1FA7-FF6F-F0FB-00E6F5478B96}"/>
          </ac:spMkLst>
        </pc:spChg>
        <pc:spChg chg="mod">
          <ac:chgData name="Pierre Andrivon" userId="e73556c6-784d-4bd8-8d2c-1a34e2bd3604" providerId="ADAL" clId="{9FA548B5-6181-4222-A12B-A7E5FF8AC900}" dt="2023-10-12T14:56:11.976" v="157" actId="20577"/>
          <ac:spMkLst>
            <pc:docMk/>
            <pc:sldMk cId="760644009" sldId="404"/>
            <ac:spMk id="8" creationId="{BB0C99A9-B19E-6D67-F673-EF60BBBE459E}"/>
          </ac:spMkLst>
        </pc:spChg>
        <pc:spChg chg="mod">
          <ac:chgData name="Pierre Andrivon" userId="e73556c6-784d-4bd8-8d2c-1a34e2bd3604" providerId="ADAL" clId="{9FA548B5-6181-4222-A12B-A7E5FF8AC900}" dt="2023-10-12T14:56:00.727" v="143" actId="14100"/>
          <ac:spMkLst>
            <pc:docMk/>
            <pc:sldMk cId="760644009" sldId="404"/>
            <ac:spMk id="10" creationId="{49AE544E-D677-D0DB-F8EE-022756BC826A}"/>
          </ac:spMkLst>
        </pc:spChg>
        <pc:graphicFrameChg chg="del">
          <ac:chgData name="Pierre Andrivon" userId="e73556c6-784d-4bd8-8d2c-1a34e2bd3604" providerId="ADAL" clId="{9FA548B5-6181-4222-A12B-A7E5FF8AC900}" dt="2023-10-12T14:52:00.504" v="119" actId="478"/>
          <ac:graphicFrameMkLst>
            <pc:docMk/>
            <pc:sldMk cId="760644009" sldId="404"/>
            <ac:graphicFrameMk id="6" creationId="{853637DD-142E-A059-681B-6C987485F3EB}"/>
          </ac:graphicFrameMkLst>
        </pc:graphicFrameChg>
        <pc:graphicFrameChg chg="del">
          <ac:chgData name="Pierre Andrivon" userId="e73556c6-784d-4bd8-8d2c-1a34e2bd3604" providerId="ADAL" clId="{9FA548B5-6181-4222-A12B-A7E5FF8AC900}" dt="2023-10-12T14:52:00.504" v="119" actId="478"/>
          <ac:graphicFrameMkLst>
            <pc:docMk/>
            <pc:sldMk cId="760644009" sldId="404"/>
            <ac:graphicFrameMk id="9" creationId="{2BD91954-3360-7B83-A414-83323B4636D6}"/>
          </ac:graphicFrameMkLst>
        </pc:graphicFrameChg>
        <pc:graphicFrameChg chg="add mod">
          <ac:chgData name="Pierre Andrivon" userId="e73556c6-784d-4bd8-8d2c-1a34e2bd3604" providerId="ADAL" clId="{9FA548B5-6181-4222-A12B-A7E5FF8AC900}" dt="2023-10-12T14:58:46.012" v="174" actId="1076"/>
          <ac:graphicFrameMkLst>
            <pc:docMk/>
            <pc:sldMk cId="760644009" sldId="404"/>
            <ac:graphicFrameMk id="11" creationId="{C882056E-40A1-8716-7CE2-9C0207168EC0}"/>
          </ac:graphicFrameMkLst>
        </pc:graphicFrameChg>
        <pc:graphicFrameChg chg="add del mod">
          <ac:chgData name="Pierre Andrivon" userId="e73556c6-784d-4bd8-8d2c-1a34e2bd3604" providerId="ADAL" clId="{9FA548B5-6181-4222-A12B-A7E5FF8AC900}" dt="2023-10-12T14:56:29.046" v="159"/>
          <ac:graphicFrameMkLst>
            <pc:docMk/>
            <pc:sldMk cId="760644009" sldId="404"/>
            <ac:graphicFrameMk id="12" creationId="{ECF86F49-FD6F-2742-ACD4-1C8087121057}"/>
          </ac:graphicFrameMkLst>
        </pc:graphicFrameChg>
        <pc:graphicFrameChg chg="add del mod">
          <ac:chgData name="Pierre Andrivon" userId="e73556c6-784d-4bd8-8d2c-1a34e2bd3604" providerId="ADAL" clId="{9FA548B5-6181-4222-A12B-A7E5FF8AC900}" dt="2023-10-12T14:56:37.122" v="162"/>
          <ac:graphicFrameMkLst>
            <pc:docMk/>
            <pc:sldMk cId="760644009" sldId="404"/>
            <ac:graphicFrameMk id="13" creationId="{24D7CB36-BAFB-0437-1C0B-788BCFBFBF41}"/>
          </ac:graphicFrameMkLst>
        </pc:graphicFrameChg>
        <pc:graphicFrameChg chg="add mod modGraphic">
          <ac:chgData name="Pierre Andrivon" userId="e73556c6-784d-4bd8-8d2c-1a34e2bd3604" providerId="ADAL" clId="{9FA548B5-6181-4222-A12B-A7E5FF8AC900}" dt="2023-10-12T14:57:51.164" v="170" actId="2084"/>
          <ac:graphicFrameMkLst>
            <pc:docMk/>
            <pc:sldMk cId="760644009" sldId="404"/>
            <ac:graphicFrameMk id="14" creationId="{42682652-B43A-BE0D-85F9-2762862DC3D9}"/>
          </ac:graphicFrameMkLst>
        </pc:graphicFrameChg>
        <pc:graphicFrameChg chg="add del mod">
          <ac:chgData name="Pierre Andrivon" userId="e73556c6-784d-4bd8-8d2c-1a34e2bd3604" providerId="ADAL" clId="{9FA548B5-6181-4222-A12B-A7E5FF8AC900}" dt="2023-10-12T14:58:25.389" v="173"/>
          <ac:graphicFrameMkLst>
            <pc:docMk/>
            <pc:sldMk cId="760644009" sldId="404"/>
            <ac:graphicFrameMk id="15" creationId="{722F2A1C-1DDE-219D-E962-CD383668575D}"/>
          </ac:graphicFrameMkLst>
        </pc:graphicFrameChg>
        <pc:picChg chg="add mod">
          <ac:chgData name="Pierre Andrivon" userId="e73556c6-784d-4bd8-8d2c-1a34e2bd3604" providerId="ADAL" clId="{9FA548B5-6181-4222-A12B-A7E5FF8AC900}" dt="2023-10-12T15:21:48.667" v="228"/>
          <ac:picMkLst>
            <pc:docMk/>
            <pc:sldMk cId="760644009" sldId="404"/>
            <ac:picMk id="16" creationId="{15C43EE2-15B6-A758-0542-4475FBE6C8CF}"/>
          </ac:picMkLst>
        </pc:picChg>
      </pc:sldChg>
      <pc:sldChg chg="addSp delSp modSp add del mod">
        <pc:chgData name="Pierre Andrivon" userId="e73556c6-784d-4bd8-8d2c-1a34e2bd3604" providerId="ADAL" clId="{9FA548B5-6181-4222-A12B-A7E5FF8AC900}" dt="2023-10-13T13:24:26.180" v="599" actId="47"/>
        <pc:sldMkLst>
          <pc:docMk/>
          <pc:sldMk cId="3383628674" sldId="405"/>
        </pc:sldMkLst>
        <pc:spChg chg="mod">
          <ac:chgData name="Pierre Andrivon" userId="e73556c6-784d-4bd8-8d2c-1a34e2bd3604" providerId="ADAL" clId="{9FA548B5-6181-4222-A12B-A7E5FF8AC900}" dt="2023-10-12T15:19:51.331" v="195" actId="20577"/>
          <ac:spMkLst>
            <pc:docMk/>
            <pc:sldMk cId="3383628674" sldId="405"/>
            <ac:spMk id="7" creationId="{FBF8C31B-1FA7-FF6F-F0FB-00E6F5478B96}"/>
          </ac:spMkLst>
        </pc:spChg>
        <pc:spChg chg="mod">
          <ac:chgData name="Pierre Andrivon" userId="e73556c6-784d-4bd8-8d2c-1a34e2bd3604" providerId="ADAL" clId="{9FA548B5-6181-4222-A12B-A7E5FF8AC900}" dt="2023-10-12T15:16:45.581" v="180" actId="20577"/>
          <ac:spMkLst>
            <pc:docMk/>
            <pc:sldMk cId="3383628674" sldId="405"/>
            <ac:spMk id="8" creationId="{BB0C99A9-B19E-6D67-F673-EF60BBBE459E}"/>
          </ac:spMkLst>
        </pc:spChg>
        <pc:spChg chg="mod">
          <ac:chgData name="Pierre Andrivon" userId="e73556c6-784d-4bd8-8d2c-1a34e2bd3604" providerId="ADAL" clId="{9FA548B5-6181-4222-A12B-A7E5FF8AC900}" dt="2023-10-12T15:21:16.113" v="224" actId="1076"/>
          <ac:spMkLst>
            <pc:docMk/>
            <pc:sldMk cId="3383628674" sldId="405"/>
            <ac:spMk id="10" creationId="{49AE544E-D677-D0DB-F8EE-022756BC826A}"/>
          </ac:spMkLst>
        </pc:spChg>
        <pc:spChg chg="add mod">
          <ac:chgData name="Pierre Andrivon" userId="e73556c6-784d-4bd8-8d2c-1a34e2bd3604" providerId="ADAL" clId="{9FA548B5-6181-4222-A12B-A7E5FF8AC900}" dt="2023-10-12T15:23:53.291" v="299" actId="1076"/>
          <ac:spMkLst>
            <pc:docMk/>
            <pc:sldMk cId="3383628674" sldId="405"/>
            <ac:spMk id="12" creationId="{7262761C-1493-63D7-7B6C-80A45525D5E2}"/>
          </ac:spMkLst>
        </pc:spChg>
        <pc:graphicFrameChg chg="add del mod">
          <ac:chgData name="Pierre Andrivon" userId="e73556c6-784d-4bd8-8d2c-1a34e2bd3604" providerId="ADAL" clId="{9FA548B5-6181-4222-A12B-A7E5FF8AC900}" dt="2023-10-12T15:19:36.543" v="187"/>
          <ac:graphicFrameMkLst>
            <pc:docMk/>
            <pc:sldMk cId="3383628674" sldId="405"/>
            <ac:graphicFrameMk id="2" creationId="{EC65F862-73CB-863D-A08F-79C133E1C8ED}"/>
          </ac:graphicFrameMkLst>
        </pc:graphicFrameChg>
        <pc:graphicFrameChg chg="add mod">
          <ac:chgData name="Pierre Andrivon" userId="e73556c6-784d-4bd8-8d2c-1a34e2bd3604" providerId="ADAL" clId="{9FA548B5-6181-4222-A12B-A7E5FF8AC900}" dt="2023-10-12T15:19:48.122" v="190" actId="1076"/>
          <ac:graphicFrameMkLst>
            <pc:docMk/>
            <pc:sldMk cId="3383628674" sldId="405"/>
            <ac:graphicFrameMk id="3" creationId="{8484A211-E4B8-EE4D-18B2-D78090061485}"/>
          </ac:graphicFrameMkLst>
        </pc:graphicFrameChg>
        <pc:graphicFrameChg chg="add del mod">
          <ac:chgData name="Pierre Andrivon" userId="e73556c6-784d-4bd8-8d2c-1a34e2bd3604" providerId="ADAL" clId="{9FA548B5-6181-4222-A12B-A7E5FF8AC900}" dt="2023-10-12T15:19:59.280" v="197"/>
          <ac:graphicFrameMkLst>
            <pc:docMk/>
            <pc:sldMk cId="3383628674" sldId="405"/>
            <ac:graphicFrameMk id="6" creationId="{FD03FFE2-28DC-EDD7-2D0A-CBFCD016DA5E}"/>
          </ac:graphicFrameMkLst>
        </pc:graphicFrameChg>
        <pc:graphicFrameChg chg="add mod modGraphic">
          <ac:chgData name="Pierre Andrivon" userId="e73556c6-784d-4bd8-8d2c-1a34e2bd3604" providerId="ADAL" clId="{9FA548B5-6181-4222-A12B-A7E5FF8AC900}" dt="2023-10-12T15:20:44.351" v="200" actId="207"/>
          <ac:graphicFrameMkLst>
            <pc:docMk/>
            <pc:sldMk cId="3383628674" sldId="405"/>
            <ac:graphicFrameMk id="9" creationId="{497322AA-A62B-675E-C6CC-54D72202526A}"/>
          </ac:graphicFrameMkLst>
        </pc:graphicFrameChg>
        <pc:graphicFrameChg chg="del">
          <ac:chgData name="Pierre Andrivon" userId="e73556c6-784d-4bd8-8d2c-1a34e2bd3604" providerId="ADAL" clId="{9FA548B5-6181-4222-A12B-A7E5FF8AC900}" dt="2023-10-12T15:16:51.411" v="182" actId="478"/>
          <ac:graphicFrameMkLst>
            <pc:docMk/>
            <pc:sldMk cId="3383628674" sldId="405"/>
            <ac:graphicFrameMk id="11" creationId="{C882056E-40A1-8716-7CE2-9C0207168EC0}"/>
          </ac:graphicFrameMkLst>
        </pc:graphicFrameChg>
        <pc:graphicFrameChg chg="del">
          <ac:chgData name="Pierre Andrivon" userId="e73556c6-784d-4bd8-8d2c-1a34e2bd3604" providerId="ADAL" clId="{9FA548B5-6181-4222-A12B-A7E5FF8AC900}" dt="2023-10-12T15:16:49.303" v="181" actId="478"/>
          <ac:graphicFrameMkLst>
            <pc:docMk/>
            <pc:sldMk cId="3383628674" sldId="405"/>
            <ac:graphicFrameMk id="14" creationId="{42682652-B43A-BE0D-85F9-2762862DC3D9}"/>
          </ac:graphicFrameMkLst>
        </pc:graphicFrameChg>
        <pc:picChg chg="add mod">
          <ac:chgData name="Pierre Andrivon" userId="e73556c6-784d-4bd8-8d2c-1a34e2bd3604" providerId="ADAL" clId="{9FA548B5-6181-4222-A12B-A7E5FF8AC900}" dt="2023-10-12T15:21:49.283" v="229"/>
          <ac:picMkLst>
            <pc:docMk/>
            <pc:sldMk cId="3383628674" sldId="405"/>
            <ac:picMk id="13" creationId="{F8CA191A-FE73-B5E2-D5A7-99B831593006}"/>
          </ac:picMkLst>
        </pc:picChg>
      </pc:sldChg>
      <pc:sldChg chg="addSp modSp add del mod">
        <pc:chgData name="Pierre Andrivon" userId="e73556c6-784d-4bd8-8d2c-1a34e2bd3604" providerId="ADAL" clId="{9FA548B5-6181-4222-A12B-A7E5FF8AC900}" dt="2023-10-12T15:24:03.230" v="301" actId="47"/>
        <pc:sldMkLst>
          <pc:docMk/>
          <pc:sldMk cId="1799513549" sldId="406"/>
        </pc:sldMkLst>
        <pc:spChg chg="mod">
          <ac:chgData name="Pierre Andrivon" userId="e73556c6-784d-4bd8-8d2c-1a34e2bd3604" providerId="ADAL" clId="{9FA548B5-6181-4222-A12B-A7E5FF8AC900}" dt="2023-10-12T15:16:57.413" v="185" actId="20577"/>
          <ac:spMkLst>
            <pc:docMk/>
            <pc:sldMk cId="1799513549" sldId="406"/>
            <ac:spMk id="8" creationId="{BB0C99A9-B19E-6D67-F673-EF60BBBE459E}"/>
          </ac:spMkLst>
        </pc:spChg>
        <pc:picChg chg="add mod">
          <ac:chgData name="Pierre Andrivon" userId="e73556c6-784d-4bd8-8d2c-1a34e2bd3604" providerId="ADAL" clId="{9FA548B5-6181-4222-A12B-A7E5FF8AC900}" dt="2023-10-12T15:21:50.687" v="230"/>
          <ac:picMkLst>
            <pc:docMk/>
            <pc:sldMk cId="1799513549" sldId="406"/>
            <ac:picMk id="2" creationId="{436F347C-0E43-E20B-2712-FCB5F9090B2E}"/>
          </ac:picMkLst>
        </pc:picChg>
      </pc:sldChg>
      <pc:sldChg chg="addSp delSp modSp add del mod">
        <pc:chgData name="Pierre Andrivon" userId="e73556c6-784d-4bd8-8d2c-1a34e2bd3604" providerId="ADAL" clId="{9FA548B5-6181-4222-A12B-A7E5FF8AC900}" dt="2023-10-13T13:24:26.180" v="599" actId="47"/>
        <pc:sldMkLst>
          <pc:docMk/>
          <pc:sldMk cId="2887280363" sldId="407"/>
        </pc:sldMkLst>
        <pc:spChg chg="mod">
          <ac:chgData name="Pierre Andrivon" userId="e73556c6-784d-4bd8-8d2c-1a34e2bd3604" providerId="ADAL" clId="{9FA548B5-6181-4222-A12B-A7E5FF8AC900}" dt="2023-10-12T15:24:12.046" v="307" actId="20577"/>
          <ac:spMkLst>
            <pc:docMk/>
            <pc:sldMk cId="2887280363" sldId="407"/>
            <ac:spMk id="7" creationId="{FBF8C31B-1FA7-FF6F-F0FB-00E6F5478B96}"/>
          </ac:spMkLst>
        </pc:spChg>
        <pc:spChg chg="mod">
          <ac:chgData name="Pierre Andrivon" userId="e73556c6-784d-4bd8-8d2c-1a34e2bd3604" providerId="ADAL" clId="{9FA548B5-6181-4222-A12B-A7E5FF8AC900}" dt="2023-10-12T15:24:05.935" v="303" actId="20577"/>
          <ac:spMkLst>
            <pc:docMk/>
            <pc:sldMk cId="2887280363" sldId="407"/>
            <ac:spMk id="8" creationId="{BB0C99A9-B19E-6D67-F673-EF60BBBE459E}"/>
          </ac:spMkLst>
        </pc:spChg>
        <pc:spChg chg="mod">
          <ac:chgData name="Pierre Andrivon" userId="e73556c6-784d-4bd8-8d2c-1a34e2bd3604" providerId="ADAL" clId="{9FA548B5-6181-4222-A12B-A7E5FF8AC900}" dt="2023-10-12T15:24:08.611" v="305" actId="20577"/>
          <ac:spMkLst>
            <pc:docMk/>
            <pc:sldMk cId="2887280363" sldId="407"/>
            <ac:spMk id="10" creationId="{49AE544E-D677-D0DB-F8EE-022756BC826A}"/>
          </ac:spMkLst>
        </pc:spChg>
        <pc:spChg chg="mod">
          <ac:chgData name="Pierre Andrivon" userId="e73556c6-784d-4bd8-8d2c-1a34e2bd3604" providerId="ADAL" clId="{9FA548B5-6181-4222-A12B-A7E5FF8AC900}" dt="2023-10-12T15:28:14.356" v="313" actId="20577"/>
          <ac:spMkLst>
            <pc:docMk/>
            <pc:sldMk cId="2887280363" sldId="407"/>
            <ac:spMk id="12" creationId="{7262761C-1493-63D7-7B6C-80A45525D5E2}"/>
          </ac:spMkLst>
        </pc:spChg>
        <pc:graphicFrameChg chg="add del mod">
          <ac:chgData name="Pierre Andrivon" userId="e73556c6-784d-4bd8-8d2c-1a34e2bd3604" providerId="ADAL" clId="{9FA548B5-6181-4222-A12B-A7E5FF8AC900}" dt="2023-10-12T15:28:26.991" v="315"/>
          <ac:graphicFrameMkLst>
            <pc:docMk/>
            <pc:sldMk cId="2887280363" sldId="407"/>
            <ac:graphicFrameMk id="2" creationId="{C13ACDE5-AE39-687A-0BF5-A76C72848509}"/>
          </ac:graphicFrameMkLst>
        </pc:graphicFrameChg>
        <pc:graphicFrameChg chg="del">
          <ac:chgData name="Pierre Andrivon" userId="e73556c6-784d-4bd8-8d2c-1a34e2bd3604" providerId="ADAL" clId="{9FA548B5-6181-4222-A12B-A7E5FF8AC900}" dt="2023-10-12T15:28:09.935" v="309" actId="478"/>
          <ac:graphicFrameMkLst>
            <pc:docMk/>
            <pc:sldMk cId="2887280363" sldId="407"/>
            <ac:graphicFrameMk id="3" creationId="{8484A211-E4B8-EE4D-18B2-D78090061485}"/>
          </ac:graphicFrameMkLst>
        </pc:graphicFrameChg>
        <pc:graphicFrameChg chg="add mod">
          <ac:chgData name="Pierre Andrivon" userId="e73556c6-784d-4bd8-8d2c-1a34e2bd3604" providerId="ADAL" clId="{9FA548B5-6181-4222-A12B-A7E5FF8AC900}" dt="2023-10-12T15:28:34.242" v="317" actId="1076"/>
          <ac:graphicFrameMkLst>
            <pc:docMk/>
            <pc:sldMk cId="2887280363" sldId="407"/>
            <ac:graphicFrameMk id="6" creationId="{157D5748-1916-331C-9E99-251286D58EDF}"/>
          </ac:graphicFrameMkLst>
        </pc:graphicFrameChg>
        <pc:graphicFrameChg chg="del">
          <ac:chgData name="Pierre Andrivon" userId="e73556c6-784d-4bd8-8d2c-1a34e2bd3604" providerId="ADAL" clId="{9FA548B5-6181-4222-A12B-A7E5FF8AC900}" dt="2023-10-12T15:28:08.004" v="308" actId="478"/>
          <ac:graphicFrameMkLst>
            <pc:docMk/>
            <pc:sldMk cId="2887280363" sldId="407"/>
            <ac:graphicFrameMk id="9" creationId="{497322AA-A62B-675E-C6CC-54D72202526A}"/>
          </ac:graphicFrameMkLst>
        </pc:graphicFrameChg>
        <pc:graphicFrameChg chg="add del mod">
          <ac:chgData name="Pierre Andrivon" userId="e73556c6-784d-4bd8-8d2c-1a34e2bd3604" providerId="ADAL" clId="{9FA548B5-6181-4222-A12B-A7E5FF8AC900}" dt="2023-10-12T15:28:45.960" v="319"/>
          <ac:graphicFrameMkLst>
            <pc:docMk/>
            <pc:sldMk cId="2887280363" sldId="407"/>
            <ac:graphicFrameMk id="11" creationId="{341B4DAE-C70F-5675-507F-532A8913DD73}"/>
          </ac:graphicFrameMkLst>
        </pc:graphicFrameChg>
        <pc:graphicFrameChg chg="add mod modGraphic">
          <ac:chgData name="Pierre Andrivon" userId="e73556c6-784d-4bd8-8d2c-1a34e2bd3604" providerId="ADAL" clId="{9FA548B5-6181-4222-A12B-A7E5FF8AC900}" dt="2023-10-12T15:32:23.014" v="322" actId="207"/>
          <ac:graphicFrameMkLst>
            <pc:docMk/>
            <pc:sldMk cId="2887280363" sldId="407"/>
            <ac:graphicFrameMk id="14" creationId="{69069A81-4C9B-3E7F-9CEF-DC0E3F97CD2A}"/>
          </ac:graphicFrameMkLst>
        </pc:graphicFrameChg>
      </pc:sldChg>
      <pc:sldChg chg="addSp delSp modSp add mod">
        <pc:chgData name="Pierre Andrivon" userId="e73556c6-784d-4bd8-8d2c-1a34e2bd3604" providerId="ADAL" clId="{9FA548B5-6181-4222-A12B-A7E5FF8AC900}" dt="2023-10-13T13:12:12.807" v="504" actId="1076"/>
        <pc:sldMkLst>
          <pc:docMk/>
          <pc:sldMk cId="1533736295" sldId="408"/>
        </pc:sldMkLst>
        <pc:spChg chg="mod">
          <ac:chgData name="Pierre Andrivon" userId="e73556c6-784d-4bd8-8d2c-1a34e2bd3604" providerId="ADAL" clId="{9FA548B5-6181-4222-A12B-A7E5FF8AC900}" dt="2023-10-13T13:12:00.673" v="502" actId="20577"/>
          <ac:spMkLst>
            <pc:docMk/>
            <pc:sldMk cId="1533736295" sldId="408"/>
            <ac:spMk id="3" creationId="{0111637F-2AEF-40DC-9501-15B34840B44A}"/>
          </ac:spMkLst>
        </pc:spChg>
        <pc:graphicFrameChg chg="mod">
          <ac:chgData name="Pierre Andrivon" userId="e73556c6-784d-4bd8-8d2c-1a34e2bd3604" providerId="ADAL" clId="{9FA548B5-6181-4222-A12B-A7E5FF8AC900}" dt="2023-10-13T13:12:12.807" v="504" actId="1076"/>
          <ac:graphicFrameMkLst>
            <pc:docMk/>
            <pc:sldMk cId="1533736295" sldId="408"/>
            <ac:graphicFrameMk id="8" creationId="{728FA516-D978-B539-671A-7FB3F21614B7}"/>
          </ac:graphicFrameMkLst>
        </pc:graphicFrameChg>
        <pc:graphicFrameChg chg="del">
          <ac:chgData name="Pierre Andrivon" userId="e73556c6-784d-4bd8-8d2c-1a34e2bd3604" providerId="ADAL" clId="{9FA548B5-6181-4222-A12B-A7E5FF8AC900}" dt="2023-10-13T13:10:37.280" v="402" actId="478"/>
          <ac:graphicFrameMkLst>
            <pc:docMk/>
            <pc:sldMk cId="1533736295" sldId="408"/>
            <ac:graphicFrameMk id="10" creationId="{6D8FC680-EFB8-40BD-899A-7EB5E4490BF6}"/>
          </ac:graphicFrameMkLst>
        </pc:graphicFrameChg>
        <pc:graphicFrameChg chg="add del mod">
          <ac:chgData name="Pierre Andrivon" userId="e73556c6-784d-4bd8-8d2c-1a34e2bd3604" providerId="ADAL" clId="{9FA548B5-6181-4222-A12B-A7E5FF8AC900}" dt="2023-10-13T13:12:04.318" v="503" actId="1076"/>
          <ac:graphicFrameMkLst>
            <pc:docMk/>
            <pc:sldMk cId="1533736295" sldId="408"/>
            <ac:graphicFrameMk id="16" creationId="{9357515C-3B02-6455-B88A-82BB7547DCAA}"/>
          </ac:graphicFrameMkLst>
        </pc:graphicFrameChg>
        <pc:cxnChg chg="add del">
          <ac:chgData name="Pierre Andrivon" userId="e73556c6-784d-4bd8-8d2c-1a34e2bd3604" providerId="ADAL" clId="{9FA548B5-6181-4222-A12B-A7E5FF8AC900}" dt="2023-10-13T13:10:39.240" v="404" actId="478"/>
          <ac:cxnSpMkLst>
            <pc:docMk/>
            <pc:sldMk cId="1533736295" sldId="408"/>
            <ac:cxnSpMk id="11" creationId="{4438A75D-6CD9-5695-178C-F7E8427F9DC2}"/>
          </ac:cxnSpMkLst>
        </pc:cxnChg>
        <pc:cxnChg chg="del">
          <ac:chgData name="Pierre Andrivon" userId="e73556c6-784d-4bd8-8d2c-1a34e2bd3604" providerId="ADAL" clId="{9FA548B5-6181-4222-A12B-A7E5FF8AC900}" dt="2023-10-13T13:10:38.190" v="403" actId="478"/>
          <ac:cxnSpMkLst>
            <pc:docMk/>
            <pc:sldMk cId="1533736295" sldId="408"/>
            <ac:cxnSpMk id="12" creationId="{16718218-5DAB-1220-3432-77F7AA0D27FF}"/>
          </ac:cxnSpMkLst>
        </pc:cxnChg>
      </pc:sldChg>
    </pc:docChg>
  </pc:docChgLst>
  <pc:docChgLst>
    <pc:chgData name="Médéric Blestel" userId="b86c57ea-1f3c-45c9-b806-7ae62ac84fdd" providerId="ADAL" clId="{45DC7B6E-489D-458A-8A11-6B5E356F0FD8}"/>
    <pc:docChg chg="undo redo custSel addSld delSld modSld sldOrd modMainMaster">
      <pc:chgData name="Médéric Blestel" userId="b86c57ea-1f3c-45c9-b806-7ae62ac84fdd" providerId="ADAL" clId="{45DC7B6E-489D-458A-8A11-6B5E356F0FD8}" dt="2024-01-17T13:32:23.307" v="921"/>
      <pc:docMkLst>
        <pc:docMk/>
      </pc:docMkLst>
      <pc:sldChg chg="modSp mod">
        <pc:chgData name="Médéric Blestel" userId="b86c57ea-1f3c-45c9-b806-7ae62ac84fdd" providerId="ADAL" clId="{45DC7B6E-489D-458A-8A11-6B5E356F0FD8}" dt="2024-01-12T14:31:37.536" v="19"/>
        <pc:sldMkLst>
          <pc:docMk/>
          <pc:sldMk cId="1128363743" sldId="285"/>
        </pc:sldMkLst>
        <pc:spChg chg="mod">
          <ac:chgData name="Médéric Blestel" userId="b86c57ea-1f3c-45c9-b806-7ae62ac84fdd" providerId="ADAL" clId="{45DC7B6E-489D-458A-8A11-6B5E356F0FD8}" dt="2024-01-12T14:30:52.355" v="10" actId="20577"/>
          <ac:spMkLst>
            <pc:docMk/>
            <pc:sldMk cId="1128363743" sldId="285"/>
            <ac:spMk id="2" creationId="{A9060285-40C1-4653-85F9-C667C4F081DB}"/>
          </ac:spMkLst>
        </pc:spChg>
        <pc:spChg chg="mod">
          <ac:chgData name="Médéric Blestel" userId="b86c57ea-1f3c-45c9-b806-7ae62ac84fdd" providerId="ADAL" clId="{45DC7B6E-489D-458A-8A11-6B5E356F0FD8}" dt="2024-01-12T14:30:41.791" v="4"/>
          <ac:spMkLst>
            <pc:docMk/>
            <pc:sldMk cId="1128363743" sldId="285"/>
            <ac:spMk id="3" creationId="{FFFB08A7-7AC0-4B20-A88E-F214CDF8FBD3}"/>
          </ac:spMkLst>
        </pc:spChg>
        <pc:spChg chg="mod">
          <ac:chgData name="Médéric Blestel" userId="b86c57ea-1f3c-45c9-b806-7ae62ac84fdd" providerId="ADAL" clId="{45DC7B6E-489D-458A-8A11-6B5E356F0FD8}" dt="2024-01-12T14:31:37.536" v="19"/>
          <ac:spMkLst>
            <pc:docMk/>
            <pc:sldMk cId="1128363743" sldId="285"/>
            <ac:spMk id="4" creationId="{03485E06-F271-C004-2AFE-627A297D5051}"/>
          </ac:spMkLst>
        </pc:spChg>
        <pc:spChg chg="mod">
          <ac:chgData name="Médéric Blestel" userId="b86c57ea-1f3c-45c9-b806-7ae62ac84fdd" providerId="ADAL" clId="{45DC7B6E-489D-458A-8A11-6B5E356F0FD8}" dt="2024-01-12T14:31:19.911" v="17"/>
          <ac:spMkLst>
            <pc:docMk/>
            <pc:sldMk cId="1128363743" sldId="285"/>
            <ac:spMk id="6" creationId="{900F5A08-DF44-46D6-B0D0-C44E6C2A6E08}"/>
          </ac:spMkLst>
        </pc:spChg>
      </pc:sldChg>
      <pc:sldChg chg="delSp modSp mod">
        <pc:chgData name="Médéric Blestel" userId="b86c57ea-1f3c-45c9-b806-7ae62ac84fdd" providerId="ADAL" clId="{45DC7B6E-489D-458A-8A11-6B5E356F0FD8}" dt="2024-01-16T16:07:37.411" v="919" actId="108"/>
        <pc:sldMkLst>
          <pc:docMk/>
          <pc:sldMk cId="965580512" sldId="385"/>
        </pc:sldMkLst>
        <pc:spChg chg="mod">
          <ac:chgData name="Médéric Blestel" userId="b86c57ea-1f3c-45c9-b806-7ae62ac84fdd" providerId="ADAL" clId="{45DC7B6E-489D-458A-8A11-6B5E356F0FD8}" dt="2024-01-16T16:07:37.411" v="919" actId="108"/>
          <ac:spMkLst>
            <pc:docMk/>
            <pc:sldMk cId="965580512" sldId="385"/>
            <ac:spMk id="3" creationId="{0111637F-2AEF-40DC-9501-15B34840B44A}"/>
          </ac:spMkLst>
        </pc:spChg>
        <pc:spChg chg="mod">
          <ac:chgData name="Médéric Blestel" userId="b86c57ea-1f3c-45c9-b806-7ae62ac84fdd" providerId="ADAL" clId="{45DC7B6E-489D-458A-8A11-6B5E356F0FD8}" dt="2024-01-12T14:31:37.536" v="19"/>
          <ac:spMkLst>
            <pc:docMk/>
            <pc:sldMk cId="965580512" sldId="385"/>
            <ac:spMk id="4" creationId="{BFB10494-6C8A-452D-8E9A-2D7060738B48}"/>
          </ac:spMkLst>
        </pc:spChg>
        <pc:picChg chg="del">
          <ac:chgData name="Médéric Blestel" userId="b86c57ea-1f3c-45c9-b806-7ae62ac84fdd" providerId="ADAL" clId="{45DC7B6E-489D-458A-8A11-6B5E356F0FD8}" dt="2024-01-15T15:05:06.486" v="182" actId="478"/>
          <ac:picMkLst>
            <pc:docMk/>
            <pc:sldMk cId="965580512" sldId="385"/>
            <ac:picMk id="5" creationId="{D2DC45B5-EF3B-9F22-E4FB-63CE7FD1D91C}"/>
          </ac:picMkLst>
        </pc:picChg>
      </pc:sldChg>
      <pc:sldChg chg="modSp del">
        <pc:chgData name="Médéric Blestel" userId="b86c57ea-1f3c-45c9-b806-7ae62ac84fdd" providerId="ADAL" clId="{45DC7B6E-489D-458A-8A11-6B5E356F0FD8}" dt="2024-01-12T14:32:08.960" v="26" actId="47"/>
        <pc:sldMkLst>
          <pc:docMk/>
          <pc:sldMk cId="1207384990" sldId="401"/>
        </pc:sldMkLst>
        <pc:spChg chg="mod">
          <ac:chgData name="Médéric Blestel" userId="b86c57ea-1f3c-45c9-b806-7ae62ac84fdd" providerId="ADAL" clId="{45DC7B6E-489D-458A-8A11-6B5E356F0FD8}" dt="2024-01-12T14:31:37.536" v="19"/>
          <ac:spMkLst>
            <pc:docMk/>
            <pc:sldMk cId="1207384990" sldId="401"/>
            <ac:spMk id="5" creationId="{E37154FD-B8DB-4F01-988B-345C72974CB8}"/>
          </ac:spMkLst>
        </pc:spChg>
      </pc:sldChg>
      <pc:sldChg chg="addSp delSp modSp mod">
        <pc:chgData name="Médéric Blestel" userId="b86c57ea-1f3c-45c9-b806-7ae62ac84fdd" providerId="ADAL" clId="{45DC7B6E-489D-458A-8A11-6B5E356F0FD8}" dt="2024-01-17T13:32:23.307" v="921"/>
        <pc:sldMkLst>
          <pc:docMk/>
          <pc:sldMk cId="647230521" sldId="402"/>
        </pc:sldMkLst>
        <pc:spChg chg="mod">
          <ac:chgData name="Médéric Blestel" userId="b86c57ea-1f3c-45c9-b806-7ae62ac84fdd" providerId="ADAL" clId="{45DC7B6E-489D-458A-8A11-6B5E356F0FD8}" dt="2024-01-15T15:12:22.483" v="377" actId="20577"/>
          <ac:spMkLst>
            <pc:docMk/>
            <pc:sldMk cId="647230521" sldId="402"/>
            <ac:spMk id="2" creationId="{BD8D8BA5-969A-4E34-A4DA-66CA2855404E}"/>
          </ac:spMkLst>
        </pc:spChg>
        <pc:spChg chg="mod">
          <ac:chgData name="Médéric Blestel" userId="b86c57ea-1f3c-45c9-b806-7ae62ac84fdd" providerId="ADAL" clId="{45DC7B6E-489D-458A-8A11-6B5E356F0FD8}" dt="2024-01-12T14:31:37.536" v="19"/>
          <ac:spMkLst>
            <pc:docMk/>
            <pc:sldMk cId="647230521" sldId="402"/>
            <ac:spMk id="5" creationId="{E37154FD-B8DB-4F01-988B-345C72974CB8}"/>
          </ac:spMkLst>
        </pc:spChg>
        <pc:spChg chg="del">
          <ac:chgData name="Médéric Blestel" userId="b86c57ea-1f3c-45c9-b806-7ae62ac84fdd" providerId="ADAL" clId="{45DC7B6E-489D-458A-8A11-6B5E356F0FD8}" dt="2024-01-12T14:32:31.435" v="29" actId="478"/>
          <ac:spMkLst>
            <pc:docMk/>
            <pc:sldMk cId="647230521" sldId="402"/>
            <ac:spMk id="7" creationId="{47C25660-9D3D-658B-6D6F-2F581D4B8A31}"/>
          </ac:spMkLst>
        </pc:spChg>
        <pc:spChg chg="mod">
          <ac:chgData name="Médéric Blestel" userId="b86c57ea-1f3c-45c9-b806-7ae62ac84fdd" providerId="ADAL" clId="{45DC7B6E-489D-458A-8A11-6B5E356F0FD8}" dt="2024-01-17T13:32:23.307" v="921"/>
          <ac:spMkLst>
            <pc:docMk/>
            <pc:sldMk cId="647230521" sldId="402"/>
            <ac:spMk id="8" creationId="{E07F1DA6-26C7-57AA-0553-C2AF6ABE11C6}"/>
          </ac:spMkLst>
        </pc:spChg>
        <pc:spChg chg="del">
          <ac:chgData name="Médéric Blestel" userId="b86c57ea-1f3c-45c9-b806-7ae62ac84fdd" providerId="ADAL" clId="{45DC7B6E-489D-458A-8A11-6B5E356F0FD8}" dt="2024-01-12T14:32:31.435" v="29" actId="478"/>
          <ac:spMkLst>
            <pc:docMk/>
            <pc:sldMk cId="647230521" sldId="402"/>
            <ac:spMk id="9" creationId="{9FEAF01E-C016-52C3-77FA-86B64181806B}"/>
          </ac:spMkLst>
        </pc:spChg>
        <pc:spChg chg="del">
          <ac:chgData name="Médéric Blestel" userId="b86c57ea-1f3c-45c9-b806-7ae62ac84fdd" providerId="ADAL" clId="{45DC7B6E-489D-458A-8A11-6B5E356F0FD8}" dt="2024-01-12T14:32:32.317" v="30" actId="478"/>
          <ac:spMkLst>
            <pc:docMk/>
            <pc:sldMk cId="647230521" sldId="402"/>
            <ac:spMk id="10" creationId="{24367B16-4BCD-5C51-9DAE-4B6568ADCF1C}"/>
          </ac:spMkLst>
        </pc:spChg>
        <pc:spChg chg="del">
          <ac:chgData name="Médéric Blestel" userId="b86c57ea-1f3c-45c9-b806-7ae62ac84fdd" providerId="ADAL" clId="{45DC7B6E-489D-458A-8A11-6B5E356F0FD8}" dt="2024-01-12T14:32:31.435" v="29" actId="478"/>
          <ac:spMkLst>
            <pc:docMk/>
            <pc:sldMk cId="647230521" sldId="402"/>
            <ac:spMk id="11" creationId="{BB57C357-B466-A0D8-8C0E-BF5B00464D32}"/>
          </ac:spMkLst>
        </pc:spChg>
        <pc:spChg chg="del">
          <ac:chgData name="Médéric Blestel" userId="b86c57ea-1f3c-45c9-b806-7ae62ac84fdd" providerId="ADAL" clId="{45DC7B6E-489D-458A-8A11-6B5E356F0FD8}" dt="2024-01-12T14:32:31.435" v="29" actId="478"/>
          <ac:spMkLst>
            <pc:docMk/>
            <pc:sldMk cId="647230521" sldId="402"/>
            <ac:spMk id="22" creationId="{41EA63AA-C825-D1B1-1CB2-2D322E17C98A}"/>
          </ac:spMkLst>
        </pc:spChg>
        <pc:picChg chg="del">
          <ac:chgData name="Médéric Blestel" userId="b86c57ea-1f3c-45c9-b806-7ae62ac84fdd" providerId="ADAL" clId="{45DC7B6E-489D-458A-8A11-6B5E356F0FD8}" dt="2024-01-12T14:32:15.476" v="27" actId="478"/>
          <ac:picMkLst>
            <pc:docMk/>
            <pc:sldMk cId="647230521" sldId="402"/>
            <ac:picMk id="3" creationId="{553E57FD-CE1E-B438-5ECF-E8E28FF11E4A}"/>
          </ac:picMkLst>
        </pc:picChg>
        <pc:picChg chg="add del mod">
          <ac:chgData name="Médéric Blestel" userId="b86c57ea-1f3c-45c9-b806-7ae62ac84fdd" providerId="ADAL" clId="{45DC7B6E-489D-458A-8A11-6B5E356F0FD8}" dt="2024-01-15T15:12:03.780" v="355" actId="21"/>
          <ac:picMkLst>
            <pc:docMk/>
            <pc:sldMk cId="647230521" sldId="402"/>
            <ac:picMk id="3" creationId="{8799267E-B7E6-5AF9-B5BA-59477E6DF7E5}"/>
          </ac:picMkLst>
        </pc:picChg>
        <pc:picChg chg="add mod">
          <ac:chgData name="Médéric Blestel" userId="b86c57ea-1f3c-45c9-b806-7ae62ac84fdd" providerId="ADAL" clId="{45DC7B6E-489D-458A-8A11-6B5E356F0FD8}" dt="2024-01-15T15:21:53.191" v="700"/>
          <ac:picMkLst>
            <pc:docMk/>
            <pc:sldMk cId="647230521" sldId="402"/>
            <ac:picMk id="7" creationId="{8799267E-B7E6-5AF9-B5BA-59477E6DF7E5}"/>
          </ac:picMkLst>
        </pc:picChg>
        <pc:cxnChg chg="del mod">
          <ac:chgData name="Médéric Blestel" userId="b86c57ea-1f3c-45c9-b806-7ae62ac84fdd" providerId="ADAL" clId="{45DC7B6E-489D-458A-8A11-6B5E356F0FD8}" dt="2024-01-12T14:32:31.435" v="29" actId="478"/>
          <ac:cxnSpMkLst>
            <pc:docMk/>
            <pc:sldMk cId="647230521" sldId="402"/>
            <ac:cxnSpMk id="13" creationId="{6E9DC6F2-3947-B77F-8479-D195D3768F87}"/>
          </ac:cxnSpMkLst>
        </pc:cxnChg>
        <pc:cxnChg chg="del mod">
          <ac:chgData name="Médéric Blestel" userId="b86c57ea-1f3c-45c9-b806-7ae62ac84fdd" providerId="ADAL" clId="{45DC7B6E-489D-458A-8A11-6B5E356F0FD8}" dt="2024-01-12T14:32:31.435" v="29" actId="478"/>
          <ac:cxnSpMkLst>
            <pc:docMk/>
            <pc:sldMk cId="647230521" sldId="402"/>
            <ac:cxnSpMk id="14" creationId="{8F7EEB93-7FB5-1A4F-A67F-A2128DDF1B02}"/>
          </ac:cxnSpMkLst>
        </pc:cxnChg>
        <pc:cxnChg chg="del mod">
          <ac:chgData name="Médéric Blestel" userId="b86c57ea-1f3c-45c9-b806-7ae62ac84fdd" providerId="ADAL" clId="{45DC7B6E-489D-458A-8A11-6B5E356F0FD8}" dt="2024-01-12T14:32:31.435" v="29" actId="478"/>
          <ac:cxnSpMkLst>
            <pc:docMk/>
            <pc:sldMk cId="647230521" sldId="402"/>
            <ac:cxnSpMk id="21" creationId="{7B7481B6-7964-66EB-DBF3-630EFD43837E}"/>
          </ac:cxnSpMkLst>
        </pc:cxnChg>
      </pc:sldChg>
      <pc:sldChg chg="addSp delSp modSp new del mod modClrScheme chgLayout">
        <pc:chgData name="Médéric Blestel" userId="b86c57ea-1f3c-45c9-b806-7ae62ac84fdd" providerId="ADAL" clId="{45DC7B6E-489D-458A-8A11-6B5E356F0FD8}" dt="2024-01-15T15:04:08.851" v="159" actId="47"/>
        <pc:sldMkLst>
          <pc:docMk/>
          <pc:sldMk cId="3161841169" sldId="403"/>
        </pc:sldMkLst>
        <pc:spChg chg="del mod ord">
          <ac:chgData name="Médéric Blestel" userId="b86c57ea-1f3c-45c9-b806-7ae62ac84fdd" providerId="ADAL" clId="{45DC7B6E-489D-458A-8A11-6B5E356F0FD8}" dt="2024-01-15T15:03:54.270" v="144" actId="700"/>
          <ac:spMkLst>
            <pc:docMk/>
            <pc:sldMk cId="3161841169" sldId="403"/>
            <ac:spMk id="2" creationId="{4AF612FB-5921-B5FD-7841-371010EDF54D}"/>
          </ac:spMkLst>
        </pc:spChg>
        <pc:spChg chg="del mod ord">
          <ac:chgData name="Médéric Blestel" userId="b86c57ea-1f3c-45c9-b806-7ae62ac84fdd" providerId="ADAL" clId="{45DC7B6E-489D-458A-8A11-6B5E356F0FD8}" dt="2024-01-15T15:03:54.270" v="144" actId="700"/>
          <ac:spMkLst>
            <pc:docMk/>
            <pc:sldMk cId="3161841169" sldId="403"/>
            <ac:spMk id="3" creationId="{BA814652-FF4B-EC3B-B221-A2B369FF46A0}"/>
          </ac:spMkLst>
        </pc:spChg>
        <pc:spChg chg="mod ord">
          <ac:chgData name="Médéric Blestel" userId="b86c57ea-1f3c-45c9-b806-7ae62ac84fdd" providerId="ADAL" clId="{45DC7B6E-489D-458A-8A11-6B5E356F0FD8}" dt="2024-01-15T15:03:58.650" v="145" actId="700"/>
          <ac:spMkLst>
            <pc:docMk/>
            <pc:sldMk cId="3161841169" sldId="403"/>
            <ac:spMk id="4" creationId="{2D9AE65E-EBEC-11FE-C2FC-47614C775BCA}"/>
          </ac:spMkLst>
        </pc:spChg>
        <pc:spChg chg="mod ord">
          <ac:chgData name="Médéric Blestel" userId="b86c57ea-1f3c-45c9-b806-7ae62ac84fdd" providerId="ADAL" clId="{45DC7B6E-489D-458A-8A11-6B5E356F0FD8}" dt="2024-01-15T15:03:58.650" v="145" actId="700"/>
          <ac:spMkLst>
            <pc:docMk/>
            <pc:sldMk cId="3161841169" sldId="403"/>
            <ac:spMk id="5" creationId="{1774521C-4B61-A481-E1CB-E27426DC96A3}"/>
          </ac:spMkLst>
        </pc:spChg>
        <pc:spChg chg="add del mod ord">
          <ac:chgData name="Médéric Blestel" userId="b86c57ea-1f3c-45c9-b806-7ae62ac84fdd" providerId="ADAL" clId="{45DC7B6E-489D-458A-8A11-6B5E356F0FD8}" dt="2024-01-15T15:03:58.650" v="145" actId="700"/>
          <ac:spMkLst>
            <pc:docMk/>
            <pc:sldMk cId="3161841169" sldId="403"/>
            <ac:spMk id="6" creationId="{928FE21A-22AC-ADAA-8D0A-65AA80B10D72}"/>
          </ac:spMkLst>
        </pc:spChg>
        <pc:spChg chg="add del mod ord">
          <ac:chgData name="Médéric Blestel" userId="b86c57ea-1f3c-45c9-b806-7ae62ac84fdd" providerId="ADAL" clId="{45DC7B6E-489D-458A-8A11-6B5E356F0FD8}" dt="2024-01-15T15:03:58.650" v="145" actId="700"/>
          <ac:spMkLst>
            <pc:docMk/>
            <pc:sldMk cId="3161841169" sldId="403"/>
            <ac:spMk id="7" creationId="{A9E6AAB0-527D-E0D9-414D-7C012F901122}"/>
          </ac:spMkLst>
        </pc:spChg>
        <pc:spChg chg="add mod ord">
          <ac:chgData name="Médéric Blestel" userId="b86c57ea-1f3c-45c9-b806-7ae62ac84fdd" providerId="ADAL" clId="{45DC7B6E-489D-458A-8A11-6B5E356F0FD8}" dt="2024-01-15T15:04:04.517" v="157" actId="20577"/>
          <ac:spMkLst>
            <pc:docMk/>
            <pc:sldMk cId="3161841169" sldId="403"/>
            <ac:spMk id="8" creationId="{BCBDB18E-0BDD-D73A-3DDF-346529BAC6DC}"/>
          </ac:spMkLst>
        </pc:spChg>
        <pc:spChg chg="add mod ord">
          <ac:chgData name="Médéric Blestel" userId="b86c57ea-1f3c-45c9-b806-7ae62ac84fdd" providerId="ADAL" clId="{45DC7B6E-489D-458A-8A11-6B5E356F0FD8}" dt="2024-01-15T15:03:58.650" v="145" actId="700"/>
          <ac:spMkLst>
            <pc:docMk/>
            <pc:sldMk cId="3161841169" sldId="403"/>
            <ac:spMk id="9" creationId="{19E20443-836C-483F-F7E4-40D1CCE587F4}"/>
          </ac:spMkLst>
        </pc:spChg>
      </pc:sldChg>
      <pc:sldChg chg="addSp delSp modSp add del mod">
        <pc:chgData name="Médéric Blestel" userId="b86c57ea-1f3c-45c9-b806-7ae62ac84fdd" providerId="ADAL" clId="{45DC7B6E-489D-458A-8A11-6B5E356F0FD8}" dt="2024-01-15T15:10:59.219" v="351" actId="47"/>
        <pc:sldMkLst>
          <pc:docMk/>
          <pc:sldMk cId="964196626" sldId="404"/>
        </pc:sldMkLst>
        <pc:spChg chg="mod">
          <ac:chgData name="Médéric Blestel" userId="b86c57ea-1f3c-45c9-b806-7ae62ac84fdd" providerId="ADAL" clId="{45DC7B6E-489D-458A-8A11-6B5E356F0FD8}" dt="2024-01-15T15:04:13.484" v="173" actId="20577"/>
          <ac:spMkLst>
            <pc:docMk/>
            <pc:sldMk cId="964196626" sldId="404"/>
            <ac:spMk id="2" creationId="{BD8D8BA5-969A-4E34-A4DA-66CA2855404E}"/>
          </ac:spMkLst>
        </pc:spChg>
        <pc:spChg chg="mod">
          <ac:chgData name="Médéric Blestel" userId="b86c57ea-1f3c-45c9-b806-7ae62ac84fdd" providerId="ADAL" clId="{45DC7B6E-489D-458A-8A11-6B5E356F0FD8}" dt="2024-01-15T15:04:49.462" v="180" actId="6549"/>
          <ac:spMkLst>
            <pc:docMk/>
            <pc:sldMk cId="964196626" sldId="404"/>
            <ac:spMk id="8" creationId="{E07F1DA6-26C7-57AA-0553-C2AF6ABE11C6}"/>
          </ac:spMkLst>
        </pc:spChg>
        <pc:spChg chg="add mod">
          <ac:chgData name="Médéric Blestel" userId="b86c57ea-1f3c-45c9-b806-7ae62ac84fdd" providerId="ADAL" clId="{45DC7B6E-489D-458A-8A11-6B5E356F0FD8}" dt="2024-01-15T15:06:28.242" v="183"/>
          <ac:spMkLst>
            <pc:docMk/>
            <pc:sldMk cId="964196626" sldId="404"/>
            <ac:spMk id="9" creationId="{43D9F23E-9F58-EA07-4D8D-A69C3BB44650}"/>
          </ac:spMkLst>
        </pc:spChg>
        <pc:spChg chg="add mod">
          <ac:chgData name="Médéric Blestel" userId="b86c57ea-1f3c-45c9-b806-7ae62ac84fdd" providerId="ADAL" clId="{45DC7B6E-489D-458A-8A11-6B5E356F0FD8}" dt="2024-01-15T15:06:28.242" v="183"/>
          <ac:spMkLst>
            <pc:docMk/>
            <pc:sldMk cId="964196626" sldId="404"/>
            <ac:spMk id="10" creationId="{A557494F-295C-6533-74B1-8AD2C52775EA}"/>
          </ac:spMkLst>
        </pc:spChg>
        <pc:spChg chg="add mod">
          <ac:chgData name="Médéric Blestel" userId="b86c57ea-1f3c-45c9-b806-7ae62ac84fdd" providerId="ADAL" clId="{45DC7B6E-489D-458A-8A11-6B5E356F0FD8}" dt="2024-01-15T15:06:28.242" v="183"/>
          <ac:spMkLst>
            <pc:docMk/>
            <pc:sldMk cId="964196626" sldId="404"/>
            <ac:spMk id="11" creationId="{F48D51DC-D3BF-0BE0-E08C-5B199401127C}"/>
          </ac:spMkLst>
        </pc:spChg>
        <pc:spChg chg="add mod">
          <ac:chgData name="Médéric Blestel" userId="b86c57ea-1f3c-45c9-b806-7ae62ac84fdd" providerId="ADAL" clId="{45DC7B6E-489D-458A-8A11-6B5E356F0FD8}" dt="2024-01-15T15:06:28.242" v="183"/>
          <ac:spMkLst>
            <pc:docMk/>
            <pc:sldMk cId="964196626" sldId="404"/>
            <ac:spMk id="12" creationId="{E983D8DA-7E17-0BE6-D84E-537BC7DDA69B}"/>
          </ac:spMkLst>
        </pc:spChg>
        <pc:spChg chg="add mod">
          <ac:chgData name="Médéric Blestel" userId="b86c57ea-1f3c-45c9-b806-7ae62ac84fdd" providerId="ADAL" clId="{45DC7B6E-489D-458A-8A11-6B5E356F0FD8}" dt="2024-01-15T15:06:28.242" v="183"/>
          <ac:spMkLst>
            <pc:docMk/>
            <pc:sldMk cId="964196626" sldId="404"/>
            <ac:spMk id="13" creationId="{B070DF8A-4990-5C5B-5192-48F6FF98A023}"/>
          </ac:spMkLst>
        </pc:spChg>
        <pc:spChg chg="add mod">
          <ac:chgData name="Médéric Blestel" userId="b86c57ea-1f3c-45c9-b806-7ae62ac84fdd" providerId="ADAL" clId="{45DC7B6E-489D-458A-8A11-6B5E356F0FD8}" dt="2024-01-15T15:06:28.242" v="183"/>
          <ac:spMkLst>
            <pc:docMk/>
            <pc:sldMk cId="964196626" sldId="404"/>
            <ac:spMk id="14" creationId="{072EED77-4CBA-CBEB-04E8-638D11564A27}"/>
          </ac:spMkLst>
        </pc:spChg>
        <pc:spChg chg="add mod">
          <ac:chgData name="Médéric Blestel" userId="b86c57ea-1f3c-45c9-b806-7ae62ac84fdd" providerId="ADAL" clId="{45DC7B6E-489D-458A-8A11-6B5E356F0FD8}" dt="2024-01-15T15:06:28.242" v="183"/>
          <ac:spMkLst>
            <pc:docMk/>
            <pc:sldMk cId="964196626" sldId="404"/>
            <ac:spMk id="15" creationId="{5C962AD9-1DE9-4463-56E3-8B4E23C752E1}"/>
          </ac:spMkLst>
        </pc:spChg>
        <pc:spChg chg="add mod">
          <ac:chgData name="Médéric Blestel" userId="b86c57ea-1f3c-45c9-b806-7ae62ac84fdd" providerId="ADAL" clId="{45DC7B6E-489D-458A-8A11-6B5E356F0FD8}" dt="2024-01-15T15:06:28.242" v="183"/>
          <ac:spMkLst>
            <pc:docMk/>
            <pc:sldMk cId="964196626" sldId="404"/>
            <ac:spMk id="16" creationId="{C45DAACF-88CB-4BB8-DD67-F7A081297A50}"/>
          </ac:spMkLst>
        </pc:spChg>
        <pc:spChg chg="add mod">
          <ac:chgData name="Médéric Blestel" userId="b86c57ea-1f3c-45c9-b806-7ae62ac84fdd" providerId="ADAL" clId="{45DC7B6E-489D-458A-8A11-6B5E356F0FD8}" dt="2024-01-15T15:06:28.242" v="183"/>
          <ac:spMkLst>
            <pc:docMk/>
            <pc:sldMk cId="964196626" sldId="404"/>
            <ac:spMk id="17" creationId="{3032D845-46BF-ED08-7FE1-452AEE06F552}"/>
          </ac:spMkLst>
        </pc:spChg>
        <pc:spChg chg="add mod">
          <ac:chgData name="Médéric Blestel" userId="b86c57ea-1f3c-45c9-b806-7ae62ac84fdd" providerId="ADAL" clId="{45DC7B6E-489D-458A-8A11-6B5E356F0FD8}" dt="2024-01-15T15:06:28.242" v="183"/>
          <ac:spMkLst>
            <pc:docMk/>
            <pc:sldMk cId="964196626" sldId="404"/>
            <ac:spMk id="18" creationId="{9F33DB64-1F38-03A3-0E6F-6C62D29BE76E}"/>
          </ac:spMkLst>
        </pc:spChg>
        <pc:spChg chg="add mod">
          <ac:chgData name="Médéric Blestel" userId="b86c57ea-1f3c-45c9-b806-7ae62ac84fdd" providerId="ADAL" clId="{45DC7B6E-489D-458A-8A11-6B5E356F0FD8}" dt="2024-01-15T15:06:28.242" v="183"/>
          <ac:spMkLst>
            <pc:docMk/>
            <pc:sldMk cId="964196626" sldId="404"/>
            <ac:spMk id="19" creationId="{8CCB608E-8EC9-A2F8-51C6-A06482CF5E48}"/>
          </ac:spMkLst>
        </pc:spChg>
        <pc:spChg chg="add mod">
          <ac:chgData name="Médéric Blestel" userId="b86c57ea-1f3c-45c9-b806-7ae62ac84fdd" providerId="ADAL" clId="{45DC7B6E-489D-458A-8A11-6B5E356F0FD8}" dt="2024-01-15T15:06:28.242" v="183"/>
          <ac:spMkLst>
            <pc:docMk/>
            <pc:sldMk cId="964196626" sldId="404"/>
            <ac:spMk id="20" creationId="{C81E9F8D-6ECC-D00B-1F12-09E384E2C4AD}"/>
          </ac:spMkLst>
        </pc:spChg>
        <pc:spChg chg="add mod">
          <ac:chgData name="Médéric Blestel" userId="b86c57ea-1f3c-45c9-b806-7ae62ac84fdd" providerId="ADAL" clId="{45DC7B6E-489D-458A-8A11-6B5E356F0FD8}" dt="2024-01-15T15:06:39.216" v="185"/>
          <ac:spMkLst>
            <pc:docMk/>
            <pc:sldMk cId="964196626" sldId="404"/>
            <ac:spMk id="22" creationId="{43D9F23E-9F58-EA07-4D8D-A69C3BB44650}"/>
          </ac:spMkLst>
        </pc:spChg>
        <pc:spChg chg="add mod">
          <ac:chgData name="Médéric Blestel" userId="b86c57ea-1f3c-45c9-b806-7ae62ac84fdd" providerId="ADAL" clId="{45DC7B6E-489D-458A-8A11-6B5E356F0FD8}" dt="2024-01-15T15:06:39.216" v="185"/>
          <ac:spMkLst>
            <pc:docMk/>
            <pc:sldMk cId="964196626" sldId="404"/>
            <ac:spMk id="23" creationId="{A557494F-295C-6533-74B1-8AD2C52775EA}"/>
          </ac:spMkLst>
        </pc:spChg>
        <pc:spChg chg="add mod">
          <ac:chgData name="Médéric Blestel" userId="b86c57ea-1f3c-45c9-b806-7ae62ac84fdd" providerId="ADAL" clId="{45DC7B6E-489D-458A-8A11-6B5E356F0FD8}" dt="2024-01-15T15:06:39.216" v="185"/>
          <ac:spMkLst>
            <pc:docMk/>
            <pc:sldMk cId="964196626" sldId="404"/>
            <ac:spMk id="24" creationId="{F48D51DC-D3BF-0BE0-E08C-5B199401127C}"/>
          </ac:spMkLst>
        </pc:spChg>
        <pc:spChg chg="add mod">
          <ac:chgData name="Médéric Blestel" userId="b86c57ea-1f3c-45c9-b806-7ae62ac84fdd" providerId="ADAL" clId="{45DC7B6E-489D-458A-8A11-6B5E356F0FD8}" dt="2024-01-15T15:06:39.216" v="185"/>
          <ac:spMkLst>
            <pc:docMk/>
            <pc:sldMk cId="964196626" sldId="404"/>
            <ac:spMk id="25" creationId="{E983D8DA-7E17-0BE6-D84E-537BC7DDA69B}"/>
          </ac:spMkLst>
        </pc:spChg>
        <pc:spChg chg="add mod">
          <ac:chgData name="Médéric Blestel" userId="b86c57ea-1f3c-45c9-b806-7ae62ac84fdd" providerId="ADAL" clId="{45DC7B6E-489D-458A-8A11-6B5E356F0FD8}" dt="2024-01-15T15:06:39.216" v="185"/>
          <ac:spMkLst>
            <pc:docMk/>
            <pc:sldMk cId="964196626" sldId="404"/>
            <ac:spMk id="26" creationId="{B070DF8A-4990-5C5B-5192-48F6FF98A023}"/>
          </ac:spMkLst>
        </pc:spChg>
        <pc:spChg chg="add mod">
          <ac:chgData name="Médéric Blestel" userId="b86c57ea-1f3c-45c9-b806-7ae62ac84fdd" providerId="ADAL" clId="{45DC7B6E-489D-458A-8A11-6B5E356F0FD8}" dt="2024-01-15T15:06:39.216" v="185"/>
          <ac:spMkLst>
            <pc:docMk/>
            <pc:sldMk cId="964196626" sldId="404"/>
            <ac:spMk id="27" creationId="{072EED77-4CBA-CBEB-04E8-638D11564A27}"/>
          </ac:spMkLst>
        </pc:spChg>
        <pc:spChg chg="add mod">
          <ac:chgData name="Médéric Blestel" userId="b86c57ea-1f3c-45c9-b806-7ae62ac84fdd" providerId="ADAL" clId="{45DC7B6E-489D-458A-8A11-6B5E356F0FD8}" dt="2024-01-15T15:06:39.216" v="185"/>
          <ac:spMkLst>
            <pc:docMk/>
            <pc:sldMk cId="964196626" sldId="404"/>
            <ac:spMk id="28" creationId="{5C962AD9-1DE9-4463-56E3-8B4E23C752E1}"/>
          </ac:spMkLst>
        </pc:spChg>
        <pc:spChg chg="add mod">
          <ac:chgData name="Médéric Blestel" userId="b86c57ea-1f3c-45c9-b806-7ae62ac84fdd" providerId="ADAL" clId="{45DC7B6E-489D-458A-8A11-6B5E356F0FD8}" dt="2024-01-15T15:06:39.216" v="185"/>
          <ac:spMkLst>
            <pc:docMk/>
            <pc:sldMk cId="964196626" sldId="404"/>
            <ac:spMk id="29" creationId="{C45DAACF-88CB-4BB8-DD67-F7A081297A50}"/>
          </ac:spMkLst>
        </pc:spChg>
        <pc:spChg chg="add mod">
          <ac:chgData name="Médéric Blestel" userId="b86c57ea-1f3c-45c9-b806-7ae62ac84fdd" providerId="ADAL" clId="{45DC7B6E-489D-458A-8A11-6B5E356F0FD8}" dt="2024-01-15T15:06:39.216" v="185"/>
          <ac:spMkLst>
            <pc:docMk/>
            <pc:sldMk cId="964196626" sldId="404"/>
            <ac:spMk id="30" creationId="{3032D845-46BF-ED08-7FE1-452AEE06F552}"/>
          </ac:spMkLst>
        </pc:spChg>
        <pc:spChg chg="add mod">
          <ac:chgData name="Médéric Blestel" userId="b86c57ea-1f3c-45c9-b806-7ae62ac84fdd" providerId="ADAL" clId="{45DC7B6E-489D-458A-8A11-6B5E356F0FD8}" dt="2024-01-15T15:06:39.216" v="185"/>
          <ac:spMkLst>
            <pc:docMk/>
            <pc:sldMk cId="964196626" sldId="404"/>
            <ac:spMk id="31" creationId="{9F33DB64-1F38-03A3-0E6F-6C62D29BE76E}"/>
          </ac:spMkLst>
        </pc:spChg>
        <pc:spChg chg="add mod">
          <ac:chgData name="Médéric Blestel" userId="b86c57ea-1f3c-45c9-b806-7ae62ac84fdd" providerId="ADAL" clId="{45DC7B6E-489D-458A-8A11-6B5E356F0FD8}" dt="2024-01-15T15:06:39.216" v="185"/>
          <ac:spMkLst>
            <pc:docMk/>
            <pc:sldMk cId="964196626" sldId="404"/>
            <ac:spMk id="32" creationId="{8CCB608E-8EC9-A2F8-51C6-A06482CF5E48}"/>
          </ac:spMkLst>
        </pc:spChg>
        <pc:spChg chg="add mod">
          <ac:chgData name="Médéric Blestel" userId="b86c57ea-1f3c-45c9-b806-7ae62ac84fdd" providerId="ADAL" clId="{45DC7B6E-489D-458A-8A11-6B5E356F0FD8}" dt="2024-01-15T15:06:39.216" v="185"/>
          <ac:spMkLst>
            <pc:docMk/>
            <pc:sldMk cId="964196626" sldId="404"/>
            <ac:spMk id="33" creationId="{C81E9F8D-6ECC-D00B-1F12-09E384E2C4AD}"/>
          </ac:spMkLst>
        </pc:spChg>
        <pc:spChg chg="add mod">
          <ac:chgData name="Médéric Blestel" userId="b86c57ea-1f3c-45c9-b806-7ae62ac84fdd" providerId="ADAL" clId="{45DC7B6E-489D-458A-8A11-6B5E356F0FD8}" dt="2024-01-15T15:06:50.289" v="187"/>
          <ac:spMkLst>
            <pc:docMk/>
            <pc:sldMk cId="964196626" sldId="404"/>
            <ac:spMk id="34" creationId="{3793FE18-EA01-41F6-D0C6-4C35A064D1A3}"/>
          </ac:spMkLst>
        </pc:spChg>
        <pc:picChg chg="add del">
          <ac:chgData name="Médéric Blestel" userId="b86c57ea-1f3c-45c9-b806-7ae62ac84fdd" providerId="ADAL" clId="{45DC7B6E-489D-458A-8A11-6B5E356F0FD8}" dt="2024-01-15T15:04:26.788" v="179" actId="478"/>
          <ac:picMkLst>
            <pc:docMk/>
            <pc:sldMk cId="964196626" sldId="404"/>
            <ac:picMk id="3" creationId="{8799267E-B7E6-5AF9-B5BA-59477E6DF7E5}"/>
          </ac:picMkLst>
        </pc:picChg>
        <pc:picChg chg="add mod">
          <ac:chgData name="Médéric Blestel" userId="b86c57ea-1f3c-45c9-b806-7ae62ac84fdd" providerId="ADAL" clId="{45DC7B6E-489D-458A-8A11-6B5E356F0FD8}" dt="2024-01-15T15:06:28.242" v="183"/>
          <ac:picMkLst>
            <pc:docMk/>
            <pc:sldMk cId="964196626" sldId="404"/>
            <ac:picMk id="7" creationId="{F5115898-0BE8-30FA-0DC4-65FAE89785DC}"/>
          </ac:picMkLst>
        </pc:picChg>
        <pc:picChg chg="add mod">
          <ac:chgData name="Médéric Blestel" userId="b86c57ea-1f3c-45c9-b806-7ae62ac84fdd" providerId="ADAL" clId="{45DC7B6E-489D-458A-8A11-6B5E356F0FD8}" dt="2024-01-15T15:06:39.216" v="185"/>
          <ac:picMkLst>
            <pc:docMk/>
            <pc:sldMk cId="964196626" sldId="404"/>
            <ac:picMk id="21" creationId="{F5115898-0BE8-30FA-0DC4-65FAE89785DC}"/>
          </ac:picMkLst>
        </pc:picChg>
      </pc:sldChg>
      <pc:sldChg chg="addSp delSp modSp add mod modClrScheme chgLayout">
        <pc:chgData name="Médéric Blestel" userId="b86c57ea-1f3c-45c9-b806-7ae62ac84fdd" providerId="ADAL" clId="{45DC7B6E-489D-458A-8A11-6B5E356F0FD8}" dt="2024-01-15T15:10:56.782" v="350" actId="1035"/>
        <pc:sldMkLst>
          <pc:docMk/>
          <pc:sldMk cId="2074300044" sldId="405"/>
        </pc:sldMkLst>
        <pc:spChg chg="mod ord">
          <ac:chgData name="Médéric Blestel" userId="b86c57ea-1f3c-45c9-b806-7ae62ac84fdd" providerId="ADAL" clId="{45DC7B6E-489D-458A-8A11-6B5E356F0FD8}" dt="2024-01-15T15:07:50.645" v="219" actId="700"/>
          <ac:spMkLst>
            <pc:docMk/>
            <pc:sldMk cId="2074300044" sldId="405"/>
            <ac:spMk id="2" creationId="{BD8D8BA5-969A-4E34-A4DA-66CA2855404E}"/>
          </ac:spMkLst>
        </pc:spChg>
        <pc:spChg chg="mod ord">
          <ac:chgData name="Médéric Blestel" userId="b86c57ea-1f3c-45c9-b806-7ae62ac84fdd" providerId="ADAL" clId="{45DC7B6E-489D-458A-8A11-6B5E356F0FD8}" dt="2024-01-15T15:07:50.645" v="219" actId="700"/>
          <ac:spMkLst>
            <pc:docMk/>
            <pc:sldMk cId="2074300044" sldId="405"/>
            <ac:spMk id="5" creationId="{E37154FD-B8DB-4F01-988B-345C72974CB8}"/>
          </ac:spMkLst>
        </pc:spChg>
        <pc:spChg chg="mod ord">
          <ac:chgData name="Médéric Blestel" userId="b86c57ea-1f3c-45c9-b806-7ae62ac84fdd" providerId="ADAL" clId="{45DC7B6E-489D-458A-8A11-6B5E356F0FD8}" dt="2024-01-15T15:07:50.645" v="219" actId="700"/>
          <ac:spMkLst>
            <pc:docMk/>
            <pc:sldMk cId="2074300044" sldId="405"/>
            <ac:spMk id="6" creationId="{BF99BB08-8DD1-4478-89F3-A4B7547FB551}"/>
          </ac:spMkLst>
        </pc:spChg>
        <pc:spChg chg="mod ord">
          <ac:chgData name="Médéric Blestel" userId="b86c57ea-1f3c-45c9-b806-7ae62ac84fdd" providerId="ADAL" clId="{45DC7B6E-489D-458A-8A11-6B5E356F0FD8}" dt="2024-01-15T15:10:46.196" v="333" actId="20577"/>
          <ac:spMkLst>
            <pc:docMk/>
            <pc:sldMk cId="2074300044" sldId="405"/>
            <ac:spMk id="8" creationId="{E07F1DA6-26C7-57AA-0553-C2AF6ABE11C6}"/>
          </ac:spMkLst>
        </pc:spChg>
        <pc:spChg chg="add mod">
          <ac:chgData name="Médéric Blestel" userId="b86c57ea-1f3c-45c9-b806-7ae62ac84fdd" providerId="ADAL" clId="{45DC7B6E-489D-458A-8A11-6B5E356F0FD8}" dt="2024-01-15T15:09:52.791" v="295" actId="164"/>
          <ac:spMkLst>
            <pc:docMk/>
            <pc:sldMk cId="2074300044" sldId="405"/>
            <ac:spMk id="9" creationId="{E7A50776-2CC5-DA66-11A1-54A24F12E06E}"/>
          </ac:spMkLst>
        </pc:spChg>
        <pc:spChg chg="add mod">
          <ac:chgData name="Médéric Blestel" userId="b86c57ea-1f3c-45c9-b806-7ae62ac84fdd" providerId="ADAL" clId="{45DC7B6E-489D-458A-8A11-6B5E356F0FD8}" dt="2024-01-15T15:09:52.791" v="295" actId="164"/>
          <ac:spMkLst>
            <pc:docMk/>
            <pc:sldMk cId="2074300044" sldId="405"/>
            <ac:spMk id="10" creationId="{36F0C50B-FAC2-14EE-4DC7-13BFAA9130D0}"/>
          </ac:spMkLst>
        </pc:spChg>
        <pc:spChg chg="add mod">
          <ac:chgData name="Médéric Blestel" userId="b86c57ea-1f3c-45c9-b806-7ae62ac84fdd" providerId="ADAL" clId="{45DC7B6E-489D-458A-8A11-6B5E356F0FD8}" dt="2024-01-15T15:09:52.791" v="295" actId="164"/>
          <ac:spMkLst>
            <pc:docMk/>
            <pc:sldMk cId="2074300044" sldId="405"/>
            <ac:spMk id="11" creationId="{A3ACD8D6-AED6-1B02-1D39-A342AC3BA2F7}"/>
          </ac:spMkLst>
        </pc:spChg>
        <pc:spChg chg="add mod">
          <ac:chgData name="Médéric Blestel" userId="b86c57ea-1f3c-45c9-b806-7ae62ac84fdd" providerId="ADAL" clId="{45DC7B6E-489D-458A-8A11-6B5E356F0FD8}" dt="2024-01-15T15:09:52.791" v="295" actId="164"/>
          <ac:spMkLst>
            <pc:docMk/>
            <pc:sldMk cId="2074300044" sldId="405"/>
            <ac:spMk id="13" creationId="{6CB939C4-B2C6-6595-61CB-93108E948390}"/>
          </ac:spMkLst>
        </pc:spChg>
        <pc:spChg chg="add mod">
          <ac:chgData name="Médéric Blestel" userId="b86c57ea-1f3c-45c9-b806-7ae62ac84fdd" providerId="ADAL" clId="{45DC7B6E-489D-458A-8A11-6B5E356F0FD8}" dt="2024-01-15T15:09:52.791" v="295" actId="164"/>
          <ac:spMkLst>
            <pc:docMk/>
            <pc:sldMk cId="2074300044" sldId="405"/>
            <ac:spMk id="14" creationId="{38A9E096-8582-92DB-F7BF-292BBC9271FD}"/>
          </ac:spMkLst>
        </pc:spChg>
        <pc:spChg chg="add mod">
          <ac:chgData name="Médéric Blestel" userId="b86c57ea-1f3c-45c9-b806-7ae62ac84fdd" providerId="ADAL" clId="{45DC7B6E-489D-458A-8A11-6B5E356F0FD8}" dt="2024-01-15T15:09:52.791" v="295" actId="164"/>
          <ac:spMkLst>
            <pc:docMk/>
            <pc:sldMk cId="2074300044" sldId="405"/>
            <ac:spMk id="15" creationId="{3C3ED8A0-4567-77A8-1426-047BCFB1926D}"/>
          </ac:spMkLst>
        </pc:spChg>
        <pc:spChg chg="add mod">
          <ac:chgData name="Médéric Blestel" userId="b86c57ea-1f3c-45c9-b806-7ae62ac84fdd" providerId="ADAL" clId="{45DC7B6E-489D-458A-8A11-6B5E356F0FD8}" dt="2024-01-15T15:09:52.791" v="295" actId="164"/>
          <ac:spMkLst>
            <pc:docMk/>
            <pc:sldMk cId="2074300044" sldId="405"/>
            <ac:spMk id="16" creationId="{D64164D4-06B4-2734-B637-9A4DF8635639}"/>
          </ac:spMkLst>
        </pc:spChg>
        <pc:spChg chg="add mod">
          <ac:chgData name="Médéric Blestel" userId="b86c57ea-1f3c-45c9-b806-7ae62ac84fdd" providerId="ADAL" clId="{45DC7B6E-489D-458A-8A11-6B5E356F0FD8}" dt="2024-01-15T15:09:52.791" v="295" actId="164"/>
          <ac:spMkLst>
            <pc:docMk/>
            <pc:sldMk cId="2074300044" sldId="405"/>
            <ac:spMk id="17" creationId="{B57A98EB-114E-B96E-E36A-68B33D7510B7}"/>
          </ac:spMkLst>
        </pc:spChg>
        <pc:spChg chg="add mod">
          <ac:chgData name="Médéric Blestel" userId="b86c57ea-1f3c-45c9-b806-7ae62ac84fdd" providerId="ADAL" clId="{45DC7B6E-489D-458A-8A11-6B5E356F0FD8}" dt="2024-01-15T15:09:52.791" v="295" actId="164"/>
          <ac:spMkLst>
            <pc:docMk/>
            <pc:sldMk cId="2074300044" sldId="405"/>
            <ac:spMk id="18" creationId="{070C18BF-2B23-05C9-B630-579F1AAF0A91}"/>
          </ac:spMkLst>
        </pc:spChg>
        <pc:spChg chg="add mod">
          <ac:chgData name="Médéric Blestel" userId="b86c57ea-1f3c-45c9-b806-7ae62ac84fdd" providerId="ADAL" clId="{45DC7B6E-489D-458A-8A11-6B5E356F0FD8}" dt="2024-01-15T15:09:52.791" v="295" actId="164"/>
          <ac:spMkLst>
            <pc:docMk/>
            <pc:sldMk cId="2074300044" sldId="405"/>
            <ac:spMk id="19" creationId="{796A2F77-26D7-2D96-DDC0-BD466340DC81}"/>
          </ac:spMkLst>
        </pc:spChg>
        <pc:spChg chg="add mod">
          <ac:chgData name="Médéric Blestel" userId="b86c57ea-1f3c-45c9-b806-7ae62ac84fdd" providerId="ADAL" clId="{45DC7B6E-489D-458A-8A11-6B5E356F0FD8}" dt="2024-01-15T15:09:52.791" v="295" actId="164"/>
          <ac:spMkLst>
            <pc:docMk/>
            <pc:sldMk cId="2074300044" sldId="405"/>
            <ac:spMk id="20" creationId="{AEF20654-F3AB-4D39-7356-701D0EF88691}"/>
          </ac:spMkLst>
        </pc:spChg>
        <pc:spChg chg="add mod">
          <ac:chgData name="Médéric Blestel" userId="b86c57ea-1f3c-45c9-b806-7ae62ac84fdd" providerId="ADAL" clId="{45DC7B6E-489D-458A-8A11-6B5E356F0FD8}" dt="2024-01-15T15:09:52.791" v="295" actId="164"/>
          <ac:spMkLst>
            <pc:docMk/>
            <pc:sldMk cId="2074300044" sldId="405"/>
            <ac:spMk id="21" creationId="{0BAE239B-1478-BF4A-083C-BEFB589A3BE2}"/>
          </ac:spMkLst>
        </pc:spChg>
        <pc:spChg chg="add mod">
          <ac:chgData name="Médéric Blestel" userId="b86c57ea-1f3c-45c9-b806-7ae62ac84fdd" providerId="ADAL" clId="{45DC7B6E-489D-458A-8A11-6B5E356F0FD8}" dt="2024-01-15T15:09:52.791" v="295" actId="164"/>
          <ac:spMkLst>
            <pc:docMk/>
            <pc:sldMk cId="2074300044" sldId="405"/>
            <ac:spMk id="22" creationId="{A3523884-CE4F-C35A-6FC8-549819991728}"/>
          </ac:spMkLst>
        </pc:spChg>
        <pc:spChg chg="add mod">
          <ac:chgData name="Médéric Blestel" userId="b86c57ea-1f3c-45c9-b806-7ae62ac84fdd" providerId="ADAL" clId="{45DC7B6E-489D-458A-8A11-6B5E356F0FD8}" dt="2024-01-15T15:09:52.791" v="295" actId="164"/>
          <ac:spMkLst>
            <pc:docMk/>
            <pc:sldMk cId="2074300044" sldId="405"/>
            <ac:spMk id="23" creationId="{63A504BD-082D-CB19-6275-1C17C259A5BC}"/>
          </ac:spMkLst>
        </pc:spChg>
        <pc:spChg chg="add mod">
          <ac:chgData name="Médéric Blestel" userId="b86c57ea-1f3c-45c9-b806-7ae62ac84fdd" providerId="ADAL" clId="{45DC7B6E-489D-458A-8A11-6B5E356F0FD8}" dt="2024-01-15T15:09:52.791" v="295" actId="164"/>
          <ac:spMkLst>
            <pc:docMk/>
            <pc:sldMk cId="2074300044" sldId="405"/>
            <ac:spMk id="24" creationId="{91CE1019-76BF-2555-A2D9-AC4C3310D879}"/>
          </ac:spMkLst>
        </pc:spChg>
        <pc:spChg chg="add mod">
          <ac:chgData name="Médéric Blestel" userId="b86c57ea-1f3c-45c9-b806-7ae62ac84fdd" providerId="ADAL" clId="{45DC7B6E-489D-458A-8A11-6B5E356F0FD8}" dt="2024-01-15T15:08:28.566" v="249"/>
          <ac:spMkLst>
            <pc:docMk/>
            <pc:sldMk cId="2074300044" sldId="405"/>
            <ac:spMk id="25" creationId="{BF0E4E48-41B2-8D73-0AFC-489C1347E2AD}"/>
          </ac:spMkLst>
        </pc:spChg>
        <pc:spChg chg="add mod">
          <ac:chgData name="Médéric Blestel" userId="b86c57ea-1f3c-45c9-b806-7ae62ac84fdd" providerId="ADAL" clId="{45DC7B6E-489D-458A-8A11-6B5E356F0FD8}" dt="2024-01-15T15:08:28.566" v="249"/>
          <ac:spMkLst>
            <pc:docMk/>
            <pc:sldMk cId="2074300044" sldId="405"/>
            <ac:spMk id="26" creationId="{00C6C6AA-58C9-6FB7-6FD5-B64D9F793EC7}"/>
          </ac:spMkLst>
        </pc:spChg>
        <pc:spChg chg="add mod">
          <ac:chgData name="Médéric Blestel" userId="b86c57ea-1f3c-45c9-b806-7ae62ac84fdd" providerId="ADAL" clId="{45DC7B6E-489D-458A-8A11-6B5E356F0FD8}" dt="2024-01-15T15:08:28.566" v="249"/>
          <ac:spMkLst>
            <pc:docMk/>
            <pc:sldMk cId="2074300044" sldId="405"/>
            <ac:spMk id="27" creationId="{A096AE4C-ECD0-5CC7-E748-FA14F49D6680}"/>
          </ac:spMkLst>
        </pc:spChg>
        <pc:spChg chg="add mod">
          <ac:chgData name="Médéric Blestel" userId="b86c57ea-1f3c-45c9-b806-7ae62ac84fdd" providerId="ADAL" clId="{45DC7B6E-489D-458A-8A11-6B5E356F0FD8}" dt="2024-01-15T15:08:28.566" v="249"/>
          <ac:spMkLst>
            <pc:docMk/>
            <pc:sldMk cId="2074300044" sldId="405"/>
            <ac:spMk id="28" creationId="{0AD6BD13-428F-6934-0685-B4595FC6224E}"/>
          </ac:spMkLst>
        </pc:spChg>
        <pc:spChg chg="add mod">
          <ac:chgData name="Médéric Blestel" userId="b86c57ea-1f3c-45c9-b806-7ae62ac84fdd" providerId="ADAL" clId="{45DC7B6E-489D-458A-8A11-6B5E356F0FD8}" dt="2024-01-15T15:08:28.566" v="249"/>
          <ac:spMkLst>
            <pc:docMk/>
            <pc:sldMk cId="2074300044" sldId="405"/>
            <ac:spMk id="29" creationId="{ED439FD9-A51F-5221-2697-9696D14CF7A8}"/>
          </ac:spMkLst>
        </pc:spChg>
        <pc:spChg chg="add mod">
          <ac:chgData name="Médéric Blestel" userId="b86c57ea-1f3c-45c9-b806-7ae62ac84fdd" providerId="ADAL" clId="{45DC7B6E-489D-458A-8A11-6B5E356F0FD8}" dt="2024-01-15T15:08:28.566" v="249"/>
          <ac:spMkLst>
            <pc:docMk/>
            <pc:sldMk cId="2074300044" sldId="405"/>
            <ac:spMk id="30" creationId="{B9F8D389-E130-0EE8-8EA3-40C7A9891A6B}"/>
          </ac:spMkLst>
        </pc:spChg>
        <pc:spChg chg="add mod">
          <ac:chgData name="Médéric Blestel" userId="b86c57ea-1f3c-45c9-b806-7ae62ac84fdd" providerId="ADAL" clId="{45DC7B6E-489D-458A-8A11-6B5E356F0FD8}" dt="2024-01-15T15:08:28.566" v="249"/>
          <ac:spMkLst>
            <pc:docMk/>
            <pc:sldMk cId="2074300044" sldId="405"/>
            <ac:spMk id="31" creationId="{3709D276-FDA0-1C91-057C-7FC83C2E256E}"/>
          </ac:spMkLst>
        </pc:spChg>
        <pc:spChg chg="add mod">
          <ac:chgData name="Médéric Blestel" userId="b86c57ea-1f3c-45c9-b806-7ae62ac84fdd" providerId="ADAL" clId="{45DC7B6E-489D-458A-8A11-6B5E356F0FD8}" dt="2024-01-15T15:08:28.566" v="249"/>
          <ac:spMkLst>
            <pc:docMk/>
            <pc:sldMk cId="2074300044" sldId="405"/>
            <ac:spMk id="32" creationId="{F0DF2750-8590-DC10-1302-C5B13441E793}"/>
          </ac:spMkLst>
        </pc:spChg>
        <pc:spChg chg="add mod">
          <ac:chgData name="Médéric Blestel" userId="b86c57ea-1f3c-45c9-b806-7ae62ac84fdd" providerId="ADAL" clId="{45DC7B6E-489D-458A-8A11-6B5E356F0FD8}" dt="2024-01-15T15:08:28.566" v="249"/>
          <ac:spMkLst>
            <pc:docMk/>
            <pc:sldMk cId="2074300044" sldId="405"/>
            <ac:spMk id="33" creationId="{4FA5767B-F293-D1EA-50AD-E32D0FC6D611}"/>
          </ac:spMkLst>
        </pc:spChg>
        <pc:spChg chg="add mod">
          <ac:chgData name="Médéric Blestel" userId="b86c57ea-1f3c-45c9-b806-7ae62ac84fdd" providerId="ADAL" clId="{45DC7B6E-489D-458A-8A11-6B5E356F0FD8}" dt="2024-01-15T15:08:28.566" v="249"/>
          <ac:spMkLst>
            <pc:docMk/>
            <pc:sldMk cId="2074300044" sldId="405"/>
            <ac:spMk id="34" creationId="{0F4FD310-7496-6DD5-4871-2F1F01BE3783}"/>
          </ac:spMkLst>
        </pc:spChg>
        <pc:spChg chg="add mod">
          <ac:chgData name="Médéric Blestel" userId="b86c57ea-1f3c-45c9-b806-7ae62ac84fdd" providerId="ADAL" clId="{45DC7B6E-489D-458A-8A11-6B5E356F0FD8}" dt="2024-01-15T15:08:28.566" v="249"/>
          <ac:spMkLst>
            <pc:docMk/>
            <pc:sldMk cId="2074300044" sldId="405"/>
            <ac:spMk id="35" creationId="{A557494F-295C-6533-74B1-8AD2C52775EA}"/>
          </ac:spMkLst>
        </pc:spChg>
        <pc:spChg chg="add mod">
          <ac:chgData name="Médéric Blestel" userId="b86c57ea-1f3c-45c9-b806-7ae62ac84fdd" providerId="ADAL" clId="{45DC7B6E-489D-458A-8A11-6B5E356F0FD8}" dt="2024-01-15T15:08:28.566" v="249"/>
          <ac:spMkLst>
            <pc:docMk/>
            <pc:sldMk cId="2074300044" sldId="405"/>
            <ac:spMk id="36" creationId="{F48D51DC-D3BF-0BE0-E08C-5B199401127C}"/>
          </ac:spMkLst>
        </pc:spChg>
        <pc:spChg chg="add mod">
          <ac:chgData name="Médéric Blestel" userId="b86c57ea-1f3c-45c9-b806-7ae62ac84fdd" providerId="ADAL" clId="{45DC7B6E-489D-458A-8A11-6B5E356F0FD8}" dt="2024-01-15T15:08:28.566" v="249"/>
          <ac:spMkLst>
            <pc:docMk/>
            <pc:sldMk cId="2074300044" sldId="405"/>
            <ac:spMk id="37" creationId="{E983D8DA-7E17-0BE6-D84E-537BC7DDA69B}"/>
          </ac:spMkLst>
        </pc:spChg>
        <pc:spChg chg="add mod">
          <ac:chgData name="Médéric Blestel" userId="b86c57ea-1f3c-45c9-b806-7ae62ac84fdd" providerId="ADAL" clId="{45DC7B6E-489D-458A-8A11-6B5E356F0FD8}" dt="2024-01-15T15:08:28.566" v="249"/>
          <ac:spMkLst>
            <pc:docMk/>
            <pc:sldMk cId="2074300044" sldId="405"/>
            <ac:spMk id="38" creationId="{B070DF8A-4990-5C5B-5192-48F6FF98A023}"/>
          </ac:spMkLst>
        </pc:spChg>
        <pc:spChg chg="add mod">
          <ac:chgData name="Médéric Blestel" userId="b86c57ea-1f3c-45c9-b806-7ae62ac84fdd" providerId="ADAL" clId="{45DC7B6E-489D-458A-8A11-6B5E356F0FD8}" dt="2024-01-15T15:08:28.566" v="249"/>
          <ac:spMkLst>
            <pc:docMk/>
            <pc:sldMk cId="2074300044" sldId="405"/>
            <ac:spMk id="39" creationId="{072EED77-4CBA-CBEB-04E8-638D11564A27}"/>
          </ac:spMkLst>
        </pc:spChg>
        <pc:spChg chg="add mod">
          <ac:chgData name="Médéric Blestel" userId="b86c57ea-1f3c-45c9-b806-7ae62ac84fdd" providerId="ADAL" clId="{45DC7B6E-489D-458A-8A11-6B5E356F0FD8}" dt="2024-01-15T15:08:28.566" v="249"/>
          <ac:spMkLst>
            <pc:docMk/>
            <pc:sldMk cId="2074300044" sldId="405"/>
            <ac:spMk id="40" creationId="{5C962AD9-1DE9-4463-56E3-8B4E23C752E1}"/>
          </ac:spMkLst>
        </pc:spChg>
        <pc:spChg chg="add mod">
          <ac:chgData name="Médéric Blestel" userId="b86c57ea-1f3c-45c9-b806-7ae62ac84fdd" providerId="ADAL" clId="{45DC7B6E-489D-458A-8A11-6B5E356F0FD8}" dt="2024-01-15T15:08:28.566" v="249"/>
          <ac:spMkLst>
            <pc:docMk/>
            <pc:sldMk cId="2074300044" sldId="405"/>
            <ac:spMk id="41" creationId="{C45DAACF-88CB-4BB8-DD67-F7A081297A50}"/>
          </ac:spMkLst>
        </pc:spChg>
        <pc:spChg chg="add mod">
          <ac:chgData name="Médéric Blestel" userId="b86c57ea-1f3c-45c9-b806-7ae62ac84fdd" providerId="ADAL" clId="{45DC7B6E-489D-458A-8A11-6B5E356F0FD8}" dt="2024-01-15T15:08:28.566" v="249"/>
          <ac:spMkLst>
            <pc:docMk/>
            <pc:sldMk cId="2074300044" sldId="405"/>
            <ac:spMk id="42" creationId="{3032D845-46BF-ED08-7FE1-452AEE06F552}"/>
          </ac:spMkLst>
        </pc:spChg>
        <pc:spChg chg="add mod">
          <ac:chgData name="Médéric Blestel" userId="b86c57ea-1f3c-45c9-b806-7ae62ac84fdd" providerId="ADAL" clId="{45DC7B6E-489D-458A-8A11-6B5E356F0FD8}" dt="2024-01-15T15:08:28.566" v="249"/>
          <ac:spMkLst>
            <pc:docMk/>
            <pc:sldMk cId="2074300044" sldId="405"/>
            <ac:spMk id="43" creationId="{9F33DB64-1F38-03A3-0E6F-6C62D29BE76E}"/>
          </ac:spMkLst>
        </pc:spChg>
        <pc:spChg chg="add mod">
          <ac:chgData name="Médéric Blestel" userId="b86c57ea-1f3c-45c9-b806-7ae62ac84fdd" providerId="ADAL" clId="{45DC7B6E-489D-458A-8A11-6B5E356F0FD8}" dt="2024-01-15T15:08:28.566" v="249"/>
          <ac:spMkLst>
            <pc:docMk/>
            <pc:sldMk cId="2074300044" sldId="405"/>
            <ac:spMk id="44" creationId="{8CCB608E-8EC9-A2F8-51C6-A06482CF5E48}"/>
          </ac:spMkLst>
        </pc:spChg>
        <pc:spChg chg="add mod">
          <ac:chgData name="Médéric Blestel" userId="b86c57ea-1f3c-45c9-b806-7ae62ac84fdd" providerId="ADAL" clId="{45DC7B6E-489D-458A-8A11-6B5E356F0FD8}" dt="2024-01-15T15:09:58.576" v="296" actId="164"/>
          <ac:spMkLst>
            <pc:docMk/>
            <pc:sldMk cId="2074300044" sldId="405"/>
            <ac:spMk id="46" creationId="{4914A835-14BF-A8BE-50F3-FFE4F292A9F2}"/>
          </ac:spMkLst>
        </pc:spChg>
        <pc:spChg chg="add mod">
          <ac:chgData name="Médéric Blestel" userId="b86c57ea-1f3c-45c9-b806-7ae62ac84fdd" providerId="ADAL" clId="{45DC7B6E-489D-458A-8A11-6B5E356F0FD8}" dt="2024-01-15T15:09:58.576" v="296" actId="164"/>
          <ac:spMkLst>
            <pc:docMk/>
            <pc:sldMk cId="2074300044" sldId="405"/>
            <ac:spMk id="47" creationId="{E238E4F2-F0A3-C56C-4929-32DE45367BC4}"/>
          </ac:spMkLst>
        </pc:spChg>
        <pc:spChg chg="add mod">
          <ac:chgData name="Médéric Blestel" userId="b86c57ea-1f3c-45c9-b806-7ae62ac84fdd" providerId="ADAL" clId="{45DC7B6E-489D-458A-8A11-6B5E356F0FD8}" dt="2024-01-15T15:09:58.576" v="296" actId="164"/>
          <ac:spMkLst>
            <pc:docMk/>
            <pc:sldMk cId="2074300044" sldId="405"/>
            <ac:spMk id="48" creationId="{0D84723C-F0D3-1E12-84BC-DD390FF0E38F}"/>
          </ac:spMkLst>
        </pc:spChg>
        <pc:spChg chg="add mod">
          <ac:chgData name="Médéric Blestel" userId="b86c57ea-1f3c-45c9-b806-7ae62ac84fdd" providerId="ADAL" clId="{45DC7B6E-489D-458A-8A11-6B5E356F0FD8}" dt="2024-01-15T15:09:58.576" v="296" actId="164"/>
          <ac:spMkLst>
            <pc:docMk/>
            <pc:sldMk cId="2074300044" sldId="405"/>
            <ac:spMk id="49" creationId="{9C06F484-FF77-C29B-4064-A925A0A31CAB}"/>
          </ac:spMkLst>
        </pc:spChg>
        <pc:spChg chg="add mod">
          <ac:chgData name="Médéric Blestel" userId="b86c57ea-1f3c-45c9-b806-7ae62ac84fdd" providerId="ADAL" clId="{45DC7B6E-489D-458A-8A11-6B5E356F0FD8}" dt="2024-01-15T15:09:58.576" v="296" actId="164"/>
          <ac:spMkLst>
            <pc:docMk/>
            <pc:sldMk cId="2074300044" sldId="405"/>
            <ac:spMk id="50" creationId="{8E3D25C7-E671-BBE7-D6E0-6D740F6B09CE}"/>
          </ac:spMkLst>
        </pc:spChg>
        <pc:spChg chg="add mod">
          <ac:chgData name="Médéric Blestel" userId="b86c57ea-1f3c-45c9-b806-7ae62ac84fdd" providerId="ADAL" clId="{45DC7B6E-489D-458A-8A11-6B5E356F0FD8}" dt="2024-01-15T15:09:58.576" v="296" actId="164"/>
          <ac:spMkLst>
            <pc:docMk/>
            <pc:sldMk cId="2074300044" sldId="405"/>
            <ac:spMk id="51" creationId="{2CF82CFB-18AF-C70B-3BEC-6A8EB2AF243C}"/>
          </ac:spMkLst>
        </pc:spChg>
        <pc:spChg chg="add mod">
          <ac:chgData name="Médéric Blestel" userId="b86c57ea-1f3c-45c9-b806-7ae62ac84fdd" providerId="ADAL" clId="{45DC7B6E-489D-458A-8A11-6B5E356F0FD8}" dt="2024-01-15T15:09:58.576" v="296" actId="164"/>
          <ac:spMkLst>
            <pc:docMk/>
            <pc:sldMk cId="2074300044" sldId="405"/>
            <ac:spMk id="52" creationId="{6FD03FC0-B3FD-7768-1E4E-4E426F0FB6E7}"/>
          </ac:spMkLst>
        </pc:spChg>
        <pc:spChg chg="add mod">
          <ac:chgData name="Médéric Blestel" userId="b86c57ea-1f3c-45c9-b806-7ae62ac84fdd" providerId="ADAL" clId="{45DC7B6E-489D-458A-8A11-6B5E356F0FD8}" dt="2024-01-15T15:09:58.576" v="296" actId="164"/>
          <ac:spMkLst>
            <pc:docMk/>
            <pc:sldMk cId="2074300044" sldId="405"/>
            <ac:spMk id="53" creationId="{53E42573-7116-70BC-290F-A20AD15DA651}"/>
          </ac:spMkLst>
        </pc:spChg>
        <pc:spChg chg="add mod">
          <ac:chgData name="Médéric Blestel" userId="b86c57ea-1f3c-45c9-b806-7ae62ac84fdd" providerId="ADAL" clId="{45DC7B6E-489D-458A-8A11-6B5E356F0FD8}" dt="2024-01-15T15:09:58.576" v="296" actId="164"/>
          <ac:spMkLst>
            <pc:docMk/>
            <pc:sldMk cId="2074300044" sldId="405"/>
            <ac:spMk id="54" creationId="{3B8F0010-3A79-6F8A-76E0-1D7355235C58}"/>
          </ac:spMkLst>
        </pc:spChg>
        <pc:spChg chg="add mod">
          <ac:chgData name="Médéric Blestel" userId="b86c57ea-1f3c-45c9-b806-7ae62ac84fdd" providerId="ADAL" clId="{45DC7B6E-489D-458A-8A11-6B5E356F0FD8}" dt="2024-01-15T15:09:58.576" v="296" actId="164"/>
          <ac:spMkLst>
            <pc:docMk/>
            <pc:sldMk cId="2074300044" sldId="405"/>
            <ac:spMk id="55" creationId="{88379B01-2EBA-C7D7-ADC5-AE929CB61F21}"/>
          </ac:spMkLst>
        </pc:spChg>
        <pc:spChg chg="add mod">
          <ac:chgData name="Médéric Blestel" userId="b86c57ea-1f3c-45c9-b806-7ae62ac84fdd" providerId="ADAL" clId="{45DC7B6E-489D-458A-8A11-6B5E356F0FD8}" dt="2024-01-15T15:09:58.576" v="296" actId="164"/>
          <ac:spMkLst>
            <pc:docMk/>
            <pc:sldMk cId="2074300044" sldId="405"/>
            <ac:spMk id="56" creationId="{38F52905-5A5C-7590-3B59-8A996703EAB0}"/>
          </ac:spMkLst>
        </pc:spChg>
        <pc:spChg chg="add mod">
          <ac:chgData name="Médéric Blestel" userId="b86c57ea-1f3c-45c9-b806-7ae62ac84fdd" providerId="ADAL" clId="{45DC7B6E-489D-458A-8A11-6B5E356F0FD8}" dt="2024-01-15T15:09:58.576" v="296" actId="164"/>
          <ac:spMkLst>
            <pc:docMk/>
            <pc:sldMk cId="2074300044" sldId="405"/>
            <ac:spMk id="57" creationId="{D960C941-581E-44CC-E8B1-59CBA822EE19}"/>
          </ac:spMkLst>
        </pc:spChg>
        <pc:grpChg chg="add mod">
          <ac:chgData name="Médéric Blestel" userId="b86c57ea-1f3c-45c9-b806-7ae62ac84fdd" providerId="ADAL" clId="{45DC7B6E-489D-458A-8A11-6B5E356F0FD8}" dt="2024-01-15T15:09:52.791" v="295" actId="164"/>
          <ac:grpSpMkLst>
            <pc:docMk/>
            <pc:sldMk cId="2074300044" sldId="405"/>
            <ac:grpSpMk id="7" creationId="{03BB77C8-F4D9-AA89-2568-9E6BA42A43C2}"/>
          </ac:grpSpMkLst>
        </pc:grpChg>
        <pc:grpChg chg="add mod">
          <ac:chgData name="Médéric Blestel" userId="b86c57ea-1f3c-45c9-b806-7ae62ac84fdd" providerId="ADAL" clId="{45DC7B6E-489D-458A-8A11-6B5E356F0FD8}" dt="2024-01-15T15:09:52.791" v="295" actId="164"/>
          <ac:grpSpMkLst>
            <pc:docMk/>
            <pc:sldMk cId="2074300044" sldId="405"/>
            <ac:grpSpMk id="12" creationId="{5E16BD66-6479-39C5-A336-0B2245E24F7E}"/>
          </ac:grpSpMkLst>
        </pc:grpChg>
        <pc:grpChg chg="add mod ord">
          <ac:chgData name="Médéric Blestel" userId="b86c57ea-1f3c-45c9-b806-7ae62ac84fdd" providerId="ADAL" clId="{45DC7B6E-489D-458A-8A11-6B5E356F0FD8}" dt="2024-01-15T15:10:56.782" v="350" actId="1035"/>
          <ac:grpSpMkLst>
            <pc:docMk/>
            <pc:sldMk cId="2074300044" sldId="405"/>
            <ac:grpSpMk id="58" creationId="{76E1389C-6C0C-50E9-1FBE-1A1BF8CF3F1B}"/>
          </ac:grpSpMkLst>
        </pc:grpChg>
        <pc:grpChg chg="add mod">
          <ac:chgData name="Médéric Blestel" userId="b86c57ea-1f3c-45c9-b806-7ae62ac84fdd" providerId="ADAL" clId="{45DC7B6E-489D-458A-8A11-6B5E356F0FD8}" dt="2024-01-15T15:10:33.893" v="325" actId="14100"/>
          <ac:grpSpMkLst>
            <pc:docMk/>
            <pc:sldMk cId="2074300044" sldId="405"/>
            <ac:grpSpMk id="59" creationId="{B4565E8E-2228-00F7-CE28-E9BE7EDD118A}"/>
          </ac:grpSpMkLst>
        </pc:grpChg>
        <pc:picChg chg="del">
          <ac:chgData name="Médéric Blestel" userId="b86c57ea-1f3c-45c9-b806-7ae62ac84fdd" providerId="ADAL" clId="{45DC7B6E-489D-458A-8A11-6B5E356F0FD8}" dt="2024-01-15T15:07:19.482" v="211" actId="478"/>
          <ac:picMkLst>
            <pc:docMk/>
            <pc:sldMk cId="2074300044" sldId="405"/>
            <ac:picMk id="3" creationId="{8799267E-B7E6-5AF9-B5BA-59477E6DF7E5}"/>
          </ac:picMkLst>
        </pc:picChg>
        <pc:picChg chg="add mod">
          <ac:chgData name="Médéric Blestel" userId="b86c57ea-1f3c-45c9-b806-7ae62ac84fdd" providerId="ADAL" clId="{45DC7B6E-489D-458A-8A11-6B5E356F0FD8}" dt="2024-01-15T15:09:58.576" v="296" actId="164"/>
          <ac:picMkLst>
            <pc:docMk/>
            <pc:sldMk cId="2074300044" sldId="405"/>
            <ac:picMk id="45" creationId="{595AE105-3B78-9549-FCFE-51DDAE30CB93}"/>
          </ac:picMkLst>
        </pc:picChg>
      </pc:sldChg>
      <pc:sldChg chg="addSp delSp modSp new mod">
        <pc:chgData name="Médéric Blestel" userId="b86c57ea-1f3c-45c9-b806-7ae62ac84fdd" providerId="ADAL" clId="{45DC7B6E-489D-458A-8A11-6B5E356F0FD8}" dt="2024-01-15T15:22:25.829" v="708" actId="1076"/>
        <pc:sldMkLst>
          <pc:docMk/>
          <pc:sldMk cId="2942159489" sldId="406"/>
        </pc:sldMkLst>
        <pc:spChg chg="mod">
          <ac:chgData name="Médéric Blestel" userId="b86c57ea-1f3c-45c9-b806-7ae62ac84fdd" providerId="ADAL" clId="{45DC7B6E-489D-458A-8A11-6B5E356F0FD8}" dt="2024-01-15T15:12:07.674" v="363" actId="20577"/>
          <ac:spMkLst>
            <pc:docMk/>
            <pc:sldMk cId="2942159489" sldId="406"/>
            <ac:spMk id="2" creationId="{ED1F7863-9E31-1715-40A1-1845A597C88D}"/>
          </ac:spMkLst>
        </pc:spChg>
        <pc:spChg chg="del">
          <ac:chgData name="Médéric Blestel" userId="b86c57ea-1f3c-45c9-b806-7ae62ac84fdd" providerId="ADAL" clId="{45DC7B6E-489D-458A-8A11-6B5E356F0FD8}" dt="2024-01-15T15:12:08.730" v="364"/>
          <ac:spMkLst>
            <pc:docMk/>
            <pc:sldMk cId="2942159489" sldId="406"/>
            <ac:spMk id="3" creationId="{CE4493E3-AA32-95A0-8CA5-B6ABA0339C02}"/>
          </ac:spMkLst>
        </pc:spChg>
        <pc:spChg chg="add del mod">
          <ac:chgData name="Médéric Blestel" userId="b86c57ea-1f3c-45c9-b806-7ae62ac84fdd" providerId="ADAL" clId="{45DC7B6E-489D-458A-8A11-6B5E356F0FD8}" dt="2024-01-15T15:22:20.812" v="707"/>
          <ac:spMkLst>
            <pc:docMk/>
            <pc:sldMk cId="2942159489" sldId="406"/>
            <ac:spMk id="8" creationId="{944E6116-8883-A799-0BE7-CA9E6C6E3B4F}"/>
          </ac:spMkLst>
        </pc:spChg>
        <pc:graphicFrameChg chg="add mod">
          <ac:chgData name="Médéric Blestel" userId="b86c57ea-1f3c-45c9-b806-7ae62ac84fdd" providerId="ADAL" clId="{45DC7B6E-489D-458A-8A11-6B5E356F0FD8}" dt="2024-01-15T15:22:25.829" v="708" actId="1076"/>
          <ac:graphicFrameMkLst>
            <pc:docMk/>
            <pc:sldMk cId="2942159489" sldId="406"/>
            <ac:graphicFrameMk id="10" creationId="{5349E6FE-EF9D-176A-1E9D-D4F0A59CD2AD}"/>
          </ac:graphicFrameMkLst>
        </pc:graphicFrameChg>
        <pc:picChg chg="add del mod">
          <ac:chgData name="Médéric Blestel" userId="b86c57ea-1f3c-45c9-b806-7ae62ac84fdd" providerId="ADAL" clId="{45DC7B6E-489D-458A-8A11-6B5E356F0FD8}" dt="2024-01-15T15:21:40.473" v="684" actId="21"/>
          <ac:picMkLst>
            <pc:docMk/>
            <pc:sldMk cId="2942159489" sldId="406"/>
            <ac:picMk id="6" creationId="{8799267E-B7E6-5AF9-B5BA-59477E6DF7E5}"/>
          </ac:picMkLst>
        </pc:picChg>
        <pc:picChg chg="add mod">
          <ac:chgData name="Médéric Blestel" userId="b86c57ea-1f3c-45c9-b806-7ae62ac84fdd" providerId="ADAL" clId="{45DC7B6E-489D-458A-8A11-6B5E356F0FD8}" dt="2024-01-15T15:22:01.704" v="706" actId="1076"/>
          <ac:picMkLst>
            <pc:docMk/>
            <pc:sldMk cId="2942159489" sldId="406"/>
            <ac:picMk id="9" creationId="{7F050272-4B09-9F1B-8C0D-668C3E5BE630}"/>
          </ac:picMkLst>
        </pc:picChg>
      </pc:sldChg>
      <pc:sldChg chg="addSp delSp modSp del mod">
        <pc:chgData name="Médéric Blestel" userId="b86c57ea-1f3c-45c9-b806-7ae62ac84fdd" providerId="ADAL" clId="{45DC7B6E-489D-458A-8A11-6B5E356F0FD8}" dt="2024-01-15T15:03:44.488" v="142" actId="47"/>
        <pc:sldMkLst>
          <pc:docMk/>
          <pc:sldMk cId="1533736295" sldId="408"/>
        </pc:sldMkLst>
        <pc:spChg chg="mod">
          <ac:chgData name="Médéric Blestel" userId="b86c57ea-1f3c-45c9-b806-7ae62ac84fdd" providerId="ADAL" clId="{45DC7B6E-489D-458A-8A11-6B5E356F0FD8}" dt="2024-01-12T14:32:01.639" v="24" actId="20577"/>
          <ac:spMkLst>
            <pc:docMk/>
            <pc:sldMk cId="1533736295" sldId="408"/>
            <ac:spMk id="3" creationId="{0111637F-2AEF-40DC-9501-15B34840B44A}"/>
          </ac:spMkLst>
        </pc:spChg>
        <pc:spChg chg="mod">
          <ac:chgData name="Médéric Blestel" userId="b86c57ea-1f3c-45c9-b806-7ae62ac84fdd" providerId="ADAL" clId="{45DC7B6E-489D-458A-8A11-6B5E356F0FD8}" dt="2024-01-12T14:31:37.536" v="19"/>
          <ac:spMkLst>
            <pc:docMk/>
            <pc:sldMk cId="1533736295" sldId="408"/>
            <ac:spMk id="4" creationId="{8F7522DE-D44F-46BC-A087-D08B3AB388C1}"/>
          </ac:spMkLst>
        </pc:spChg>
        <pc:graphicFrameChg chg="add mod">
          <ac:chgData name="Médéric Blestel" userId="b86c57ea-1f3c-45c9-b806-7ae62ac84fdd" providerId="ADAL" clId="{45DC7B6E-489D-458A-8A11-6B5E356F0FD8}" dt="2024-01-15T14:55:39.957" v="80"/>
          <ac:graphicFrameMkLst>
            <pc:docMk/>
            <pc:sldMk cId="1533736295" sldId="408"/>
            <ac:graphicFrameMk id="5" creationId="{4C7FE40B-DC0C-4D00-2179-02A982CBFB26}"/>
          </ac:graphicFrameMkLst>
        </pc:graphicFrameChg>
        <pc:graphicFrameChg chg="del">
          <ac:chgData name="Médéric Blestel" userId="b86c57ea-1f3c-45c9-b806-7ae62ac84fdd" providerId="ADAL" clId="{45DC7B6E-489D-458A-8A11-6B5E356F0FD8}" dt="2024-01-12T14:31:53.903" v="20" actId="478"/>
          <ac:graphicFrameMkLst>
            <pc:docMk/>
            <pc:sldMk cId="1533736295" sldId="408"/>
            <ac:graphicFrameMk id="8" creationId="{728FA516-D978-B539-671A-7FB3F21614B7}"/>
          </ac:graphicFrameMkLst>
        </pc:graphicFrameChg>
        <pc:graphicFrameChg chg="del">
          <ac:chgData name="Médéric Blestel" userId="b86c57ea-1f3c-45c9-b806-7ae62ac84fdd" providerId="ADAL" clId="{45DC7B6E-489D-458A-8A11-6B5E356F0FD8}" dt="2024-01-12T14:31:59.973" v="23" actId="478"/>
          <ac:graphicFrameMkLst>
            <pc:docMk/>
            <pc:sldMk cId="1533736295" sldId="408"/>
            <ac:graphicFrameMk id="16" creationId="{9357515C-3B02-6455-B88A-82BB7547DCAA}"/>
          </ac:graphicFrameMkLst>
        </pc:graphicFrameChg>
        <pc:picChg chg="del">
          <ac:chgData name="Médéric Blestel" userId="b86c57ea-1f3c-45c9-b806-7ae62ac84fdd" providerId="ADAL" clId="{45DC7B6E-489D-458A-8A11-6B5E356F0FD8}" dt="2024-01-12T14:31:56.629" v="22" actId="478"/>
          <ac:picMkLst>
            <pc:docMk/>
            <pc:sldMk cId="1533736295" sldId="408"/>
            <ac:picMk id="5" creationId="{D712FFB5-A3D0-444A-BC91-2D5383E7C6EF}"/>
          </ac:picMkLst>
        </pc:picChg>
        <pc:picChg chg="add del mod">
          <ac:chgData name="Médéric Blestel" userId="b86c57ea-1f3c-45c9-b806-7ae62ac84fdd" providerId="ADAL" clId="{45DC7B6E-489D-458A-8A11-6B5E356F0FD8}" dt="2024-01-15T14:58:53.038" v="83" actId="478"/>
          <ac:picMkLst>
            <pc:docMk/>
            <pc:sldMk cId="1533736295" sldId="408"/>
            <ac:picMk id="7" creationId="{52E7F001-3AE1-1003-D6D8-25023C63416F}"/>
          </ac:picMkLst>
        </pc:picChg>
        <pc:picChg chg="add del">
          <ac:chgData name="Médéric Blestel" userId="b86c57ea-1f3c-45c9-b806-7ae62ac84fdd" providerId="ADAL" clId="{45DC7B6E-489D-458A-8A11-6B5E356F0FD8}" dt="2024-01-15T15:03:38.609" v="139" actId="21"/>
          <ac:picMkLst>
            <pc:docMk/>
            <pc:sldMk cId="1533736295" sldId="408"/>
            <ac:picMk id="8" creationId="{8799267E-B7E6-5AF9-B5BA-59477E6DF7E5}"/>
          </ac:picMkLst>
        </pc:picChg>
      </pc:sldChg>
      <pc:sldChg chg="addSp modSp add ord">
        <pc:chgData name="Médéric Blestel" userId="b86c57ea-1f3c-45c9-b806-7ae62ac84fdd" providerId="ADAL" clId="{45DC7B6E-489D-458A-8A11-6B5E356F0FD8}" dt="2024-01-16T09:06:56.839" v="887"/>
        <pc:sldMkLst>
          <pc:docMk/>
          <pc:sldMk cId="504640371" sldId="1409"/>
        </pc:sldMkLst>
        <pc:graphicFrameChg chg="add mod">
          <ac:chgData name="Médéric Blestel" userId="b86c57ea-1f3c-45c9-b806-7ae62ac84fdd" providerId="ADAL" clId="{45DC7B6E-489D-458A-8A11-6B5E356F0FD8}" dt="2024-01-16T09:06:56.839" v="887"/>
          <ac:graphicFrameMkLst>
            <pc:docMk/>
            <pc:sldMk cId="504640371" sldId="1409"/>
            <ac:graphicFrameMk id="2" creationId="{23755C69-9A3C-630D-8F94-2F465248DE86}"/>
          </ac:graphicFrameMkLst>
        </pc:graphicFrameChg>
      </pc:sldChg>
      <pc:sldChg chg="addSp delSp modSp new del mod modClrScheme chgLayout">
        <pc:chgData name="Médéric Blestel" userId="b86c57ea-1f3c-45c9-b806-7ae62ac84fdd" providerId="ADAL" clId="{45DC7B6E-489D-458A-8A11-6B5E356F0FD8}" dt="2024-01-16T09:07:57.625" v="893" actId="47"/>
        <pc:sldMkLst>
          <pc:docMk/>
          <pc:sldMk cId="1617969841" sldId="1410"/>
        </pc:sldMkLst>
        <pc:spChg chg="mod ord">
          <ac:chgData name="Médéric Blestel" userId="b86c57ea-1f3c-45c9-b806-7ae62ac84fdd" providerId="ADAL" clId="{45DC7B6E-489D-458A-8A11-6B5E356F0FD8}" dt="2024-01-16T09:07:50.111" v="891" actId="700"/>
          <ac:spMkLst>
            <pc:docMk/>
            <pc:sldMk cId="1617969841" sldId="1410"/>
            <ac:spMk id="2" creationId="{2D10351B-B138-2A45-9E2A-4976DD8E8657}"/>
          </ac:spMkLst>
        </pc:spChg>
        <pc:spChg chg="mod ord">
          <ac:chgData name="Médéric Blestel" userId="b86c57ea-1f3c-45c9-b806-7ae62ac84fdd" providerId="ADAL" clId="{45DC7B6E-489D-458A-8A11-6B5E356F0FD8}" dt="2024-01-16T09:07:50.111" v="891" actId="700"/>
          <ac:spMkLst>
            <pc:docMk/>
            <pc:sldMk cId="1617969841" sldId="1410"/>
            <ac:spMk id="3" creationId="{EDFB801B-D501-3075-9FEE-86AFA93F3506}"/>
          </ac:spMkLst>
        </pc:spChg>
        <pc:spChg chg="add del mod ord">
          <ac:chgData name="Médéric Blestel" userId="b86c57ea-1f3c-45c9-b806-7ae62ac84fdd" providerId="ADAL" clId="{45DC7B6E-489D-458A-8A11-6B5E356F0FD8}" dt="2024-01-16T09:07:40.927" v="890" actId="700"/>
          <ac:spMkLst>
            <pc:docMk/>
            <pc:sldMk cId="1617969841" sldId="1410"/>
            <ac:spMk id="4" creationId="{78D01718-B1F3-9F0B-9231-C20C5D96D798}"/>
          </ac:spMkLst>
        </pc:spChg>
        <pc:spChg chg="add del mod ord">
          <ac:chgData name="Médéric Blestel" userId="b86c57ea-1f3c-45c9-b806-7ae62ac84fdd" providerId="ADAL" clId="{45DC7B6E-489D-458A-8A11-6B5E356F0FD8}" dt="2024-01-16T09:07:40.927" v="890" actId="700"/>
          <ac:spMkLst>
            <pc:docMk/>
            <pc:sldMk cId="1617969841" sldId="1410"/>
            <ac:spMk id="5" creationId="{B247B7ED-D846-FE5E-5029-EDBCDFEC3848}"/>
          </ac:spMkLst>
        </pc:spChg>
        <pc:spChg chg="add del mod ord">
          <ac:chgData name="Médéric Blestel" userId="b86c57ea-1f3c-45c9-b806-7ae62ac84fdd" providerId="ADAL" clId="{45DC7B6E-489D-458A-8A11-6B5E356F0FD8}" dt="2024-01-16T09:07:50.111" v="891" actId="700"/>
          <ac:spMkLst>
            <pc:docMk/>
            <pc:sldMk cId="1617969841" sldId="1410"/>
            <ac:spMk id="6" creationId="{4A5C2B53-A83E-87A6-AB82-79B7A2691D73}"/>
          </ac:spMkLst>
        </pc:spChg>
        <pc:spChg chg="add del mod ord">
          <ac:chgData name="Médéric Blestel" userId="b86c57ea-1f3c-45c9-b806-7ae62ac84fdd" providerId="ADAL" clId="{45DC7B6E-489D-458A-8A11-6B5E356F0FD8}" dt="2024-01-16T09:07:50.111" v="891" actId="700"/>
          <ac:spMkLst>
            <pc:docMk/>
            <pc:sldMk cId="1617969841" sldId="1410"/>
            <ac:spMk id="7" creationId="{DA565FBC-B8B8-4E03-C9C5-CCD0EE82A827}"/>
          </ac:spMkLst>
        </pc:spChg>
        <pc:spChg chg="add mod ord">
          <ac:chgData name="Médéric Blestel" userId="b86c57ea-1f3c-45c9-b806-7ae62ac84fdd" providerId="ADAL" clId="{45DC7B6E-489D-458A-8A11-6B5E356F0FD8}" dt="2024-01-16T09:07:50.111" v="891" actId="700"/>
          <ac:spMkLst>
            <pc:docMk/>
            <pc:sldMk cId="1617969841" sldId="1410"/>
            <ac:spMk id="8" creationId="{2C28DD34-47E5-53D4-0D98-D9D01308B2EC}"/>
          </ac:spMkLst>
        </pc:spChg>
        <pc:spChg chg="add mod ord">
          <ac:chgData name="Médéric Blestel" userId="b86c57ea-1f3c-45c9-b806-7ae62ac84fdd" providerId="ADAL" clId="{45DC7B6E-489D-458A-8A11-6B5E356F0FD8}" dt="2024-01-16T09:07:50.111" v="891" actId="700"/>
          <ac:spMkLst>
            <pc:docMk/>
            <pc:sldMk cId="1617969841" sldId="1410"/>
            <ac:spMk id="9" creationId="{0CD5BB56-0B96-D4E5-A537-A353A38680A3}"/>
          </ac:spMkLst>
        </pc:spChg>
      </pc:sldChg>
      <pc:sldChg chg="addSp modSp add del mod">
        <pc:chgData name="Médéric Blestel" userId="b86c57ea-1f3c-45c9-b806-7ae62ac84fdd" providerId="ADAL" clId="{45DC7B6E-489D-458A-8A11-6B5E356F0FD8}" dt="2024-01-17T13:28:07.695" v="920" actId="47"/>
        <pc:sldMkLst>
          <pc:docMk/>
          <pc:sldMk cId="3252166878" sldId="1411"/>
        </pc:sldMkLst>
        <pc:spChg chg="mod">
          <ac:chgData name="Médéric Blestel" userId="b86c57ea-1f3c-45c9-b806-7ae62ac84fdd" providerId="ADAL" clId="{45DC7B6E-489D-458A-8A11-6B5E356F0FD8}" dt="2024-01-16T09:08:03.473" v="899" actId="20577"/>
          <ac:spMkLst>
            <pc:docMk/>
            <pc:sldMk cId="3252166878" sldId="1411"/>
            <ac:spMk id="2" creationId="{BD8D8BA5-969A-4E34-A4DA-66CA2855404E}"/>
          </ac:spMkLst>
        </pc:spChg>
        <pc:spChg chg="mod">
          <ac:chgData name="Médéric Blestel" userId="b86c57ea-1f3c-45c9-b806-7ae62ac84fdd" providerId="ADAL" clId="{45DC7B6E-489D-458A-8A11-6B5E356F0FD8}" dt="2024-01-16T09:08:00.782" v="894" actId="6549"/>
          <ac:spMkLst>
            <pc:docMk/>
            <pc:sldMk cId="3252166878" sldId="1411"/>
            <ac:spMk id="3" creationId="{0111637F-2AEF-40DC-9501-15B34840B44A}"/>
          </ac:spMkLst>
        </pc:spChg>
        <pc:graphicFrameChg chg="add mod">
          <ac:chgData name="Médéric Blestel" userId="b86c57ea-1f3c-45c9-b806-7ae62ac84fdd" providerId="ADAL" clId="{45DC7B6E-489D-458A-8A11-6B5E356F0FD8}" dt="2024-01-16T09:13:29.169" v="904" actId="1076"/>
          <ac:graphicFrameMkLst>
            <pc:docMk/>
            <pc:sldMk cId="3252166878" sldId="1411"/>
            <ac:graphicFrameMk id="5" creationId="{FD9B23DE-8B64-1886-39B2-59F886C0F834}"/>
          </ac:graphicFrameMkLst>
        </pc:graphicFrameChg>
      </pc:sldChg>
      <pc:sldChg chg="add del">
        <pc:chgData name="Médéric Blestel" userId="b86c57ea-1f3c-45c9-b806-7ae62ac84fdd" providerId="ADAL" clId="{45DC7B6E-489D-458A-8A11-6B5E356F0FD8}" dt="2024-01-16T09:08:05.399" v="901"/>
        <pc:sldMkLst>
          <pc:docMk/>
          <pc:sldMk cId="2947666184" sldId="1412"/>
        </pc:sldMkLst>
      </pc:sldChg>
      <pc:sldMasterChg chg="modSp modSldLayout">
        <pc:chgData name="Médéric Blestel" userId="b86c57ea-1f3c-45c9-b806-7ae62ac84fdd" providerId="ADAL" clId="{45DC7B6E-489D-458A-8A11-6B5E356F0FD8}" dt="2024-01-12T14:31:37.536" v="19"/>
        <pc:sldMasterMkLst>
          <pc:docMk/>
          <pc:sldMasterMk cId="2976403315" sldId="2147483648"/>
        </pc:sldMasterMkLst>
        <pc:spChg chg="mod">
          <ac:chgData name="Médéric Blestel" userId="b86c57ea-1f3c-45c9-b806-7ae62ac84fdd" providerId="ADAL" clId="{45DC7B6E-489D-458A-8A11-6B5E356F0FD8}" dt="2024-01-12T14:31:37.536" v="19"/>
          <ac:spMkLst>
            <pc:docMk/>
            <pc:sldMasterMk cId="2976403315" sldId="2147483648"/>
            <ac:spMk id="5" creationId="{0FBA54A5-1AE2-43DA-9943-4A9AE63CFB40}"/>
          </ac:spMkLst>
        </pc:spChg>
        <pc:sldLayoutChg chg="addSp delSp modSp mod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976403315" sldId="2147483648"/>
            <pc:sldLayoutMk cId="1676741033" sldId="2147483649"/>
          </pc:sldLayoutMkLst>
          <pc:spChg chg="add mod">
            <ac:chgData name="Médéric Blestel" userId="b86c57ea-1f3c-45c9-b806-7ae62ac84fdd" providerId="ADAL" clId="{45DC7B6E-489D-458A-8A11-6B5E356F0FD8}" dt="2024-01-12T14:31:20.614" v="18"/>
            <ac:spMkLst>
              <pc:docMk/>
              <pc:sldMasterMk cId="2976403315" sldId="2147483648"/>
              <pc:sldLayoutMk cId="1676741033" sldId="2147483649"/>
              <ac:spMk id="4" creationId="{B93883FE-4632-C37B-556E-61CAEA8BDE0C}"/>
            </ac:spMkLst>
          </pc:spChg>
          <pc:spChg chg="add 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976403315" sldId="2147483648"/>
              <pc:sldLayoutMk cId="1676741033" sldId="2147483649"/>
              <ac:spMk id="5" creationId="{220E360A-FED2-F22A-917A-75F749023720}"/>
            </ac:spMkLst>
          </pc:spChg>
          <pc:spChg chg="add mod">
            <ac:chgData name="Médéric Blestel" userId="b86c57ea-1f3c-45c9-b806-7ae62ac84fdd" providerId="ADAL" clId="{45DC7B6E-489D-458A-8A11-6B5E356F0FD8}" dt="2024-01-12T14:31:20.614" v="18"/>
            <ac:spMkLst>
              <pc:docMk/>
              <pc:sldMasterMk cId="2976403315" sldId="2147483648"/>
              <pc:sldLayoutMk cId="1676741033" sldId="2147483649"/>
              <ac:spMk id="6" creationId="{D2BC1B11-1168-1E51-E1C5-5767AA51EDA6}"/>
            </ac:spMkLst>
          </pc:spChg>
          <pc:spChg chg="del">
            <ac:chgData name="Médéric Blestel" userId="b86c57ea-1f3c-45c9-b806-7ae62ac84fdd" providerId="ADAL" clId="{45DC7B6E-489D-458A-8A11-6B5E356F0FD8}" dt="2024-01-12T14:31:19.911" v="17"/>
            <ac:spMkLst>
              <pc:docMk/>
              <pc:sldMasterMk cId="2976403315" sldId="2147483648"/>
              <pc:sldLayoutMk cId="1676741033" sldId="2147483649"/>
              <ac:spMk id="14" creationId="{74133C19-0AAE-4CB3-A949-F021C360D8FB}"/>
            </ac:spMkLst>
          </pc:spChg>
          <pc:spChg chg="del mod">
            <ac:chgData name="Médéric Blestel" userId="b86c57ea-1f3c-45c9-b806-7ae62ac84fdd" providerId="ADAL" clId="{45DC7B6E-489D-458A-8A11-6B5E356F0FD8}" dt="2024-01-12T14:31:19.911" v="17"/>
            <ac:spMkLst>
              <pc:docMk/>
              <pc:sldMasterMk cId="2976403315" sldId="2147483648"/>
              <pc:sldLayoutMk cId="1676741033" sldId="2147483649"/>
              <ac:spMk id="15" creationId="{3640A6B9-C873-45A1-9ADF-AA35C28067AF}"/>
            </ac:spMkLst>
          </pc:spChg>
          <pc:spChg chg="del">
            <ac:chgData name="Médéric Blestel" userId="b86c57ea-1f3c-45c9-b806-7ae62ac84fdd" providerId="ADAL" clId="{45DC7B6E-489D-458A-8A11-6B5E356F0FD8}" dt="2024-01-12T14:31:19.911" v="17"/>
            <ac:spMkLst>
              <pc:docMk/>
              <pc:sldMasterMk cId="2976403315" sldId="2147483648"/>
              <pc:sldLayoutMk cId="1676741033" sldId="2147483649"/>
              <ac:spMk id="16" creationId="{AEFEA1FA-36B5-4B83-8139-413B78164C8C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976403315" sldId="2147483648"/>
            <pc:sldLayoutMk cId="1203960379" sldId="2147483650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976403315" sldId="2147483648"/>
              <pc:sldLayoutMk cId="1203960379" sldId="2147483650"/>
              <ac:spMk id="8" creationId="{7269989E-9C1B-41B7-8D31-DAF2C61CDDAA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976403315" sldId="2147483648"/>
            <pc:sldLayoutMk cId="3872179984" sldId="2147483651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976403315" sldId="2147483648"/>
              <pc:sldLayoutMk cId="3872179984" sldId="2147483651"/>
              <ac:spMk id="8" creationId="{20E252A6-DF46-48F9-A565-EDD2DF3DAB50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976403315" sldId="2147483648"/>
            <pc:sldLayoutMk cId="1749315803" sldId="2147483652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976403315" sldId="2147483648"/>
              <pc:sldLayoutMk cId="1749315803" sldId="2147483652"/>
              <ac:spMk id="9" creationId="{9EAD1F22-E920-4114-8D28-1D8D0C7C57CA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976403315" sldId="2147483648"/>
            <pc:sldLayoutMk cId="3699644949" sldId="2147483653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976403315" sldId="2147483648"/>
              <pc:sldLayoutMk cId="3699644949" sldId="2147483653"/>
              <ac:spMk id="14" creationId="{A5B6F1E8-D0AA-4B0E-9B46-FBF2BA4FB2A0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976403315" sldId="2147483648"/>
            <pc:sldLayoutMk cId="3417759188" sldId="2147483654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976403315" sldId="2147483648"/>
              <pc:sldLayoutMk cId="3417759188" sldId="2147483654"/>
              <ac:spMk id="7" creationId="{D2070C02-1075-4631-9343-6F7AFDC9189F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976403315" sldId="2147483648"/>
            <pc:sldLayoutMk cId="2004489246" sldId="2147483655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976403315" sldId="2147483648"/>
              <pc:sldLayoutMk cId="2004489246" sldId="2147483655"/>
              <ac:spMk id="6" creationId="{FAA4865C-7622-43C6-B8A6-E425B71FD026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976403315" sldId="2147483648"/>
            <pc:sldLayoutMk cId="791487331" sldId="2147483657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976403315" sldId="2147483648"/>
              <pc:sldLayoutMk cId="791487331" sldId="2147483657"/>
              <ac:spMk id="9" creationId="{8E0E3D1E-EE8D-4265-B6CF-C52834351B08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976403315" sldId="2147483648"/>
            <pc:sldLayoutMk cId="2603440852" sldId="2147483658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976403315" sldId="2147483648"/>
              <pc:sldLayoutMk cId="2603440852" sldId="2147483658"/>
              <ac:spMk id="8" creationId="{71ECDA3D-E096-4DB9-842C-BE17F8D6FD04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976403315" sldId="2147483648"/>
            <pc:sldLayoutMk cId="1416330032" sldId="2147483659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976403315" sldId="2147483648"/>
              <pc:sldLayoutMk cId="1416330032" sldId="2147483659"/>
              <ac:spMk id="8" creationId="{66D88142-331C-4BBE-A220-94CB95D98752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976403315" sldId="2147483648"/>
            <pc:sldLayoutMk cId="1565223873" sldId="2147483662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976403315" sldId="2147483648"/>
              <pc:sldLayoutMk cId="1565223873" sldId="2147483662"/>
              <ac:spMk id="5" creationId="{68D22454-CA0F-4F64-AE1C-0810BFA371DE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976403315" sldId="2147483648"/>
            <pc:sldLayoutMk cId="965523092" sldId="2147483664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976403315" sldId="2147483648"/>
              <pc:sldLayoutMk cId="965523092" sldId="2147483664"/>
              <ac:spMk id="5" creationId="{66F77005-AB63-4660-8EBC-E998D1BB8FE9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976403315" sldId="2147483648"/>
            <pc:sldLayoutMk cId="4051073373" sldId="2147483665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976403315" sldId="2147483648"/>
              <pc:sldLayoutMk cId="4051073373" sldId="2147483665"/>
              <ac:spMk id="8" creationId="{4858F33A-C0D9-40AC-B6ED-DBA2E0069D1D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976403315" sldId="2147483648"/>
            <pc:sldLayoutMk cId="4139770158" sldId="2147483666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976403315" sldId="2147483648"/>
              <pc:sldLayoutMk cId="4139770158" sldId="2147483666"/>
              <ac:spMk id="8" creationId="{7269989E-9C1B-41B7-8D31-DAF2C61CDDAA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976403315" sldId="2147483648"/>
            <pc:sldLayoutMk cId="4076569722" sldId="2147483668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976403315" sldId="2147483648"/>
              <pc:sldLayoutMk cId="4076569722" sldId="2147483668"/>
              <ac:spMk id="5" creationId="{90025879-3E80-44F5-AB4D-12B64B2DAC1C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976403315" sldId="2147483648"/>
            <pc:sldLayoutMk cId="3650968236" sldId="2147483669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976403315" sldId="2147483648"/>
              <pc:sldLayoutMk cId="3650968236" sldId="2147483669"/>
              <ac:spMk id="5" creationId="{33250E95-AB6A-4626-9EA5-7F089459710F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976403315" sldId="2147483648"/>
            <pc:sldLayoutMk cId="3182658861" sldId="2147483670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976403315" sldId="2147483648"/>
              <pc:sldLayoutMk cId="3182658861" sldId="2147483670"/>
              <ac:spMk id="5" creationId="{4D7DE7CF-415C-4499-94A5-040367C2D8F0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976403315" sldId="2147483648"/>
            <pc:sldLayoutMk cId="2542682127" sldId="2147483713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976403315" sldId="2147483648"/>
              <pc:sldLayoutMk cId="2542682127" sldId="2147483713"/>
              <ac:spMk id="9" creationId="{9EAD1F22-E920-4114-8D28-1D8D0C7C57CA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976403315" sldId="2147483648"/>
            <pc:sldLayoutMk cId="3832819389" sldId="2147483718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976403315" sldId="2147483648"/>
              <pc:sldLayoutMk cId="3832819389" sldId="2147483718"/>
              <ac:spMk id="8" creationId="{7269989E-9C1B-41B7-8D31-DAF2C61CDDAA}"/>
            </ac:spMkLst>
          </pc:spChg>
        </pc:sldLayoutChg>
      </pc:sldMasterChg>
      <pc:sldMasterChg chg="modSp modSldLayout">
        <pc:chgData name="Médéric Blestel" userId="b86c57ea-1f3c-45c9-b806-7ae62ac84fdd" providerId="ADAL" clId="{45DC7B6E-489D-458A-8A11-6B5E356F0FD8}" dt="2024-01-12T14:31:37.536" v="19"/>
        <pc:sldMasterMkLst>
          <pc:docMk/>
          <pc:sldMasterMk cId="2824578591" sldId="2147483671"/>
        </pc:sldMasterMkLst>
        <pc:spChg chg="mod">
          <ac:chgData name="Médéric Blestel" userId="b86c57ea-1f3c-45c9-b806-7ae62ac84fdd" providerId="ADAL" clId="{45DC7B6E-489D-458A-8A11-6B5E356F0FD8}" dt="2024-01-12T14:31:37.536" v="19"/>
          <ac:spMkLst>
            <pc:docMk/>
            <pc:sldMasterMk cId="2824578591" sldId="2147483671"/>
            <ac:spMk id="5" creationId="{0FBA54A5-1AE2-43DA-9943-4A9AE63CFB40}"/>
          </ac:spMkLst>
        </pc:sp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824578591" sldId="2147483671"/>
            <pc:sldLayoutMk cId="1816608411" sldId="2147483674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824578591" sldId="2147483671"/>
              <pc:sldLayoutMk cId="1816608411" sldId="2147483674"/>
              <ac:spMk id="5" creationId="{4D7DE7CF-415C-4499-94A5-040367C2D8F0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824578591" sldId="2147483671"/>
            <pc:sldLayoutMk cId="1863631944" sldId="2147483677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824578591" sldId="2147483671"/>
              <pc:sldLayoutMk cId="1863631944" sldId="2147483677"/>
              <ac:spMk id="5" creationId="{66F77005-AB63-4660-8EBC-E998D1BB8FE9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824578591" sldId="2147483671"/>
            <pc:sldLayoutMk cId="2200700102" sldId="2147483678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824578591" sldId="2147483671"/>
              <pc:sldLayoutMk cId="2200700102" sldId="2147483678"/>
              <ac:spMk id="15" creationId="{3640A6B9-C873-45A1-9ADF-AA35C28067AF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824578591" sldId="2147483671"/>
            <pc:sldLayoutMk cId="3182378539" sldId="2147483679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824578591" sldId="2147483671"/>
              <pc:sldLayoutMk cId="3182378539" sldId="2147483679"/>
              <ac:spMk id="8" creationId="{7269989E-9C1B-41B7-8D31-DAF2C61CDDAA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824578591" sldId="2147483671"/>
            <pc:sldLayoutMk cId="1657299647" sldId="2147483680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824578591" sldId="2147483671"/>
              <pc:sldLayoutMk cId="1657299647" sldId="2147483680"/>
              <ac:spMk id="8" creationId="{4858F33A-C0D9-40AC-B6ED-DBA2E0069D1D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824578591" sldId="2147483671"/>
            <pc:sldLayoutMk cId="205562275" sldId="2147483681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824578591" sldId="2147483671"/>
              <pc:sldLayoutMk cId="205562275" sldId="2147483681"/>
              <ac:spMk id="5" creationId="{90025879-3E80-44F5-AB4D-12B64B2DAC1C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824578591" sldId="2147483671"/>
            <pc:sldLayoutMk cId="491315700" sldId="2147483682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824578591" sldId="2147483671"/>
              <pc:sldLayoutMk cId="491315700" sldId="2147483682"/>
              <ac:spMk id="5" creationId="{33250E95-AB6A-4626-9EA5-7F089459710F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824578591" sldId="2147483671"/>
            <pc:sldLayoutMk cId="2493585303" sldId="2147483683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824578591" sldId="2147483671"/>
              <pc:sldLayoutMk cId="2493585303" sldId="2147483683"/>
              <ac:spMk id="8" creationId="{7269989E-9C1B-41B7-8D31-DAF2C61CDDAA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824578591" sldId="2147483671"/>
            <pc:sldLayoutMk cId="1972401566" sldId="2147483684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824578591" sldId="2147483671"/>
              <pc:sldLayoutMk cId="1972401566" sldId="2147483684"/>
              <ac:spMk id="8" creationId="{20E252A6-DF46-48F9-A565-EDD2DF3DAB50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824578591" sldId="2147483671"/>
            <pc:sldLayoutMk cId="166814319" sldId="2147483685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824578591" sldId="2147483671"/>
              <pc:sldLayoutMk cId="166814319" sldId="2147483685"/>
              <ac:spMk id="9" creationId="{9EAD1F22-E920-4114-8D28-1D8D0C7C57CA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824578591" sldId="2147483671"/>
            <pc:sldLayoutMk cId="3634075210" sldId="2147483686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824578591" sldId="2147483671"/>
              <pc:sldLayoutMk cId="3634075210" sldId="2147483686"/>
              <ac:spMk id="14" creationId="{A5B6F1E8-D0AA-4B0E-9B46-FBF2BA4FB2A0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824578591" sldId="2147483671"/>
            <pc:sldLayoutMk cId="4244025309" sldId="2147483687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824578591" sldId="2147483671"/>
              <pc:sldLayoutMk cId="4244025309" sldId="2147483687"/>
              <ac:spMk id="7" creationId="{D2070C02-1075-4631-9343-6F7AFDC9189F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824578591" sldId="2147483671"/>
            <pc:sldLayoutMk cId="1150132201" sldId="2147483688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824578591" sldId="2147483671"/>
              <pc:sldLayoutMk cId="1150132201" sldId="2147483688"/>
              <ac:spMk id="6" creationId="{FAA4865C-7622-43C6-B8A6-E425B71FD026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824578591" sldId="2147483671"/>
            <pc:sldLayoutMk cId="1969124105" sldId="2147483689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824578591" sldId="2147483671"/>
              <pc:sldLayoutMk cId="1969124105" sldId="2147483689"/>
              <ac:spMk id="9" creationId="{8E0E3D1E-EE8D-4265-B6CF-C52834351B08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824578591" sldId="2147483671"/>
            <pc:sldLayoutMk cId="4226059148" sldId="2147483690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824578591" sldId="2147483671"/>
              <pc:sldLayoutMk cId="4226059148" sldId="2147483690"/>
              <ac:spMk id="8" creationId="{71ECDA3D-E096-4DB9-842C-BE17F8D6FD04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824578591" sldId="2147483671"/>
            <pc:sldLayoutMk cId="3576940144" sldId="2147483691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824578591" sldId="2147483671"/>
              <pc:sldLayoutMk cId="3576940144" sldId="2147483691"/>
              <ac:spMk id="8" creationId="{66D88142-331C-4BBE-A220-94CB95D98752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824578591" sldId="2147483671"/>
            <pc:sldLayoutMk cId="668315250" sldId="2147483714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824578591" sldId="2147483671"/>
              <pc:sldLayoutMk cId="668315250" sldId="2147483714"/>
              <ac:spMk id="9" creationId="{9EAD1F22-E920-4114-8D28-1D8D0C7C57CA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2824578591" sldId="2147483671"/>
            <pc:sldLayoutMk cId="1320722023" sldId="2147483716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2824578591" sldId="2147483671"/>
              <pc:sldLayoutMk cId="1320722023" sldId="2147483716"/>
              <ac:spMk id="5" creationId="{68D22454-CA0F-4F64-AE1C-0810BFA371DE}"/>
            </ac:spMkLst>
          </pc:spChg>
        </pc:sldLayoutChg>
      </pc:sldMasterChg>
      <pc:sldMasterChg chg="modSp modSldLayout">
        <pc:chgData name="Médéric Blestel" userId="b86c57ea-1f3c-45c9-b806-7ae62ac84fdd" providerId="ADAL" clId="{45DC7B6E-489D-458A-8A11-6B5E356F0FD8}" dt="2024-01-12T14:31:37.536" v="19"/>
        <pc:sldMasterMkLst>
          <pc:docMk/>
          <pc:sldMasterMk cId="513832283" sldId="2147483692"/>
        </pc:sldMasterMkLst>
        <pc:spChg chg="mod">
          <ac:chgData name="Médéric Blestel" userId="b86c57ea-1f3c-45c9-b806-7ae62ac84fdd" providerId="ADAL" clId="{45DC7B6E-489D-458A-8A11-6B5E356F0FD8}" dt="2024-01-12T14:31:37.536" v="19"/>
          <ac:spMkLst>
            <pc:docMk/>
            <pc:sldMasterMk cId="513832283" sldId="2147483692"/>
            <ac:spMk id="5" creationId="{0FBA54A5-1AE2-43DA-9943-4A9AE63CFB40}"/>
          </ac:spMkLst>
        </pc:sp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513832283" sldId="2147483692"/>
            <pc:sldLayoutMk cId="1565359536" sldId="2147483695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513832283" sldId="2147483692"/>
              <pc:sldLayoutMk cId="1565359536" sldId="2147483695"/>
              <ac:spMk id="6" creationId="{5CBA9EA0-8436-F946-9F14-317FC1C795A3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513832283" sldId="2147483692"/>
            <pc:sldLayoutMk cId="1017988707" sldId="2147483698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513832283" sldId="2147483692"/>
              <pc:sldLayoutMk cId="1017988707" sldId="2147483698"/>
              <ac:spMk id="5" creationId="{66F77005-AB63-4660-8EBC-E998D1BB8FE9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513832283" sldId="2147483692"/>
            <pc:sldLayoutMk cId="929824642" sldId="2147483699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513832283" sldId="2147483692"/>
              <pc:sldLayoutMk cId="929824642" sldId="2147483699"/>
              <ac:spMk id="15" creationId="{3640A6B9-C873-45A1-9ADF-AA35C28067AF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513832283" sldId="2147483692"/>
            <pc:sldLayoutMk cId="1088087946" sldId="2147483700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513832283" sldId="2147483692"/>
              <pc:sldLayoutMk cId="1088087946" sldId="2147483700"/>
              <ac:spMk id="8" creationId="{7269989E-9C1B-41B7-8D31-DAF2C61CDDAA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513832283" sldId="2147483692"/>
            <pc:sldLayoutMk cId="3882549641" sldId="2147483701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513832283" sldId="2147483692"/>
              <pc:sldLayoutMk cId="3882549641" sldId="2147483701"/>
              <ac:spMk id="8" creationId="{4858F33A-C0D9-40AC-B6ED-DBA2E0069D1D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513832283" sldId="2147483692"/>
            <pc:sldLayoutMk cId="3328036703" sldId="2147483702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513832283" sldId="2147483692"/>
              <pc:sldLayoutMk cId="3328036703" sldId="2147483702"/>
              <ac:spMk id="5" creationId="{90025879-3E80-44F5-AB4D-12B64B2DAC1C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513832283" sldId="2147483692"/>
            <pc:sldLayoutMk cId="943400221" sldId="2147483703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513832283" sldId="2147483692"/>
              <pc:sldLayoutMk cId="943400221" sldId="2147483703"/>
              <ac:spMk id="5" creationId="{33250E95-AB6A-4626-9EA5-7F089459710F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513832283" sldId="2147483692"/>
            <pc:sldLayoutMk cId="4218074202" sldId="2147483704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513832283" sldId="2147483692"/>
              <pc:sldLayoutMk cId="4218074202" sldId="2147483704"/>
              <ac:spMk id="8" creationId="{7269989E-9C1B-41B7-8D31-DAF2C61CDDAA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513832283" sldId="2147483692"/>
            <pc:sldLayoutMk cId="3961148231" sldId="2147483705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513832283" sldId="2147483692"/>
              <pc:sldLayoutMk cId="3961148231" sldId="2147483705"/>
              <ac:spMk id="8" creationId="{20E252A6-DF46-48F9-A565-EDD2DF3DAB50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513832283" sldId="2147483692"/>
            <pc:sldLayoutMk cId="2147471047" sldId="2147483706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513832283" sldId="2147483692"/>
              <pc:sldLayoutMk cId="2147471047" sldId="2147483706"/>
              <ac:spMk id="9" creationId="{9EAD1F22-E920-4114-8D28-1D8D0C7C57CA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513832283" sldId="2147483692"/>
            <pc:sldLayoutMk cId="1824610286" sldId="2147483707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513832283" sldId="2147483692"/>
              <pc:sldLayoutMk cId="1824610286" sldId="2147483707"/>
              <ac:spMk id="14" creationId="{A5B6F1E8-D0AA-4B0E-9B46-FBF2BA4FB2A0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513832283" sldId="2147483692"/>
            <pc:sldLayoutMk cId="1703080618" sldId="2147483708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513832283" sldId="2147483692"/>
              <pc:sldLayoutMk cId="1703080618" sldId="2147483708"/>
              <ac:spMk id="7" creationId="{D2070C02-1075-4631-9343-6F7AFDC9189F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513832283" sldId="2147483692"/>
            <pc:sldLayoutMk cId="4005845894" sldId="2147483709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513832283" sldId="2147483692"/>
              <pc:sldLayoutMk cId="4005845894" sldId="2147483709"/>
              <ac:spMk id="6" creationId="{FAA4865C-7622-43C6-B8A6-E425B71FD026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513832283" sldId="2147483692"/>
            <pc:sldLayoutMk cId="3862975316" sldId="2147483710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513832283" sldId="2147483692"/>
              <pc:sldLayoutMk cId="3862975316" sldId="2147483710"/>
              <ac:spMk id="9" creationId="{8E0E3D1E-EE8D-4265-B6CF-C52834351B08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513832283" sldId="2147483692"/>
            <pc:sldLayoutMk cId="4083804791" sldId="2147483711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513832283" sldId="2147483692"/>
              <pc:sldLayoutMk cId="4083804791" sldId="2147483711"/>
              <ac:spMk id="8" creationId="{71ECDA3D-E096-4DB9-842C-BE17F8D6FD04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513832283" sldId="2147483692"/>
            <pc:sldLayoutMk cId="2745067231" sldId="2147483712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513832283" sldId="2147483692"/>
              <pc:sldLayoutMk cId="2745067231" sldId="2147483712"/>
              <ac:spMk id="8" creationId="{66D88142-331C-4BBE-A220-94CB95D98752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513832283" sldId="2147483692"/>
            <pc:sldLayoutMk cId="2233867339" sldId="2147483715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513832283" sldId="2147483692"/>
              <pc:sldLayoutMk cId="2233867339" sldId="2147483715"/>
              <ac:spMk id="9" creationId="{9EAD1F22-E920-4114-8D28-1D8D0C7C57CA}"/>
            </ac:spMkLst>
          </pc:spChg>
        </pc:sldLayoutChg>
        <pc:sldLayoutChg chg="modSp">
          <pc:chgData name="Médéric Blestel" userId="b86c57ea-1f3c-45c9-b806-7ae62ac84fdd" providerId="ADAL" clId="{45DC7B6E-489D-458A-8A11-6B5E356F0FD8}" dt="2024-01-12T14:31:37.536" v="19"/>
          <pc:sldLayoutMkLst>
            <pc:docMk/>
            <pc:sldMasterMk cId="513832283" sldId="2147483692"/>
            <pc:sldLayoutMk cId="3773155656" sldId="2147483717"/>
          </pc:sldLayoutMkLst>
          <pc:spChg chg="mod">
            <ac:chgData name="Médéric Blestel" userId="b86c57ea-1f3c-45c9-b806-7ae62ac84fdd" providerId="ADAL" clId="{45DC7B6E-489D-458A-8A11-6B5E356F0FD8}" dt="2024-01-12T14:31:37.536" v="19"/>
            <ac:spMkLst>
              <pc:docMk/>
              <pc:sldMasterMk cId="513832283" sldId="2147483692"/>
              <pc:sldLayoutMk cId="3773155656" sldId="2147483717"/>
              <ac:spMk id="7" creationId="{A95EBD6F-683E-BA43-B53D-E93038225E6A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5E1EE5-3C59-4AD1-82DD-067FD59D8B50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08669-CA4C-44C1-AF59-71608DE7BB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636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009246D-E329-4A70-B8DF-8186D99DD3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924198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665FF-80F2-4300-B42B-C5DCE6FACE50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682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3087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BG_Light">
            <a:extLst>
              <a:ext uri="{FF2B5EF4-FFF2-40B4-BE49-F238E27FC236}">
                <a16:creationId xmlns:a16="http://schemas.microsoft.com/office/drawing/2014/main" id="{A0D2A74D-DCFC-4222-A93F-26FC41E163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819" b="8008"/>
          <a:stretch/>
        </p:blipFill>
        <p:spPr>
          <a:xfrm>
            <a:off x="0" y="0"/>
            <a:ext cx="4236335" cy="630879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418FD7A-96AB-4088-93CE-A7BF6DE9A287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Content Placeholder 13">
            <a:extLst>
              <a:ext uri="{FF2B5EF4-FFF2-40B4-BE49-F238E27FC236}">
                <a16:creationId xmlns:a16="http://schemas.microsoft.com/office/drawing/2014/main" id="{2D3FCF32-4622-43BA-B491-77F6AC56A7A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7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76569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5BB8CC6-64CC-4D7F-9C32-CD398D21F4C2}"/>
              </a:ext>
            </a:extLst>
          </p:cNvPr>
          <p:cNvSpPr/>
          <p:nvPr userDrawn="1"/>
        </p:nvSpPr>
        <p:spPr>
          <a:xfrm>
            <a:off x="0" y="0"/>
            <a:ext cx="12191999" cy="6401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87DE0058-C964-4EA3-8BCE-74ACDB3EDD23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7" name="Picture Placeholder 2" hidden="1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509682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57563-D4CC-4F25-B3BE-1912F29D51AA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1799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CF268-7DDF-49FC-94A2-3E3A5A28A3D0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3158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2941-9718-4496-AB93-6FF83917DDF6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6449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CDBF0-EDD0-4117-9DA4-39BF63A5761E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7591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DF30A-1B19-42C0-9917-9FE11D0150BB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4892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83C59-4973-48B7-A8EC-F1E7F0B5F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75E0D9-3A9A-4FA1-9276-378117F8EC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9FA22-84D0-413B-AE7F-FFDBBEA3895B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1487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054AB-AAD8-467C-8203-68228D68AA05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440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9EEFD-E3F0-49CD-AF42-CEDCD35396E5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9603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E7E6D-4B46-48DD-9C85-DA33680AFA24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3300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7C2040-381A-40E9-AF05-8EDBEB40F7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658A80-71F6-4F8B-9DF9-88AC96D049A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B445DC0-9311-416A-84AB-C42DF99233EB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DE7CF-415C-4499-94A5-040367C2D8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6588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28696-BBE7-4B09-B57D-0C4BA793EF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03131" y="6401118"/>
            <a:ext cx="450669" cy="365125"/>
          </a:xfrm>
        </p:spPr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77D33-C5E3-4BFB-9C72-23B8230583F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CF705FD-F39E-4CD0-BE3E-C60895E1EB22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22454-CA0F-4F64-AE1C-0810BFA371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rgbClr val="FFFFFF">
              <a:alpha val="50196"/>
            </a:srgb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/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/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/>
              <a:t>Ofinno RGB Color Palette</a:t>
            </a:r>
          </a:p>
        </p:txBody>
      </p:sp>
    </p:spTree>
    <p:extLst>
      <p:ext uri="{BB962C8B-B14F-4D97-AF65-F5344CB8AC3E}">
        <p14:creationId xmlns:p14="http://schemas.microsoft.com/office/powerpoint/2010/main" val="15652238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8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finno 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762000"/>
            <a:ext cx="1056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aseline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Content Title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1" hasCustomPrompt="1"/>
          </p:nvPr>
        </p:nvSpPr>
        <p:spPr>
          <a:xfrm>
            <a:off x="609600" y="1524000"/>
            <a:ext cx="10566400" cy="4343400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800" b="1" baseline="0"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</a:lstStyle>
          <a:p>
            <a:pPr lvl="0"/>
            <a:r>
              <a:rPr lang="en-US"/>
              <a:t>Level 1</a:t>
            </a:r>
          </a:p>
          <a:p>
            <a:pPr lvl="1"/>
            <a:r>
              <a:rPr lang="en-US"/>
              <a:t>Level 2</a:t>
            </a:r>
          </a:p>
          <a:p>
            <a:pPr lvl="2"/>
            <a:r>
              <a:rPr lang="en-US"/>
              <a:t>Level 3</a:t>
            </a:r>
          </a:p>
          <a:p>
            <a:pPr lvl="3"/>
            <a:r>
              <a:rPr lang="en-US"/>
              <a:t>Level 4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6324600"/>
            <a:ext cx="6502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/>
              <a:t>December 20, 2016</a:t>
            </a:r>
          </a:p>
        </p:txBody>
      </p:sp>
    </p:spTree>
    <p:extLst>
      <p:ext uri="{BB962C8B-B14F-4D97-AF65-F5344CB8AC3E}">
        <p14:creationId xmlns:p14="http://schemas.microsoft.com/office/powerpoint/2010/main" val="15881850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EFBC73B-4912-439F-8797-8C07327E6F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44144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CBF94-9D81-4054-9C2C-BA0F55BFEBCA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5853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Halftone">
            <a:extLst>
              <a:ext uri="{FF2B5EF4-FFF2-40B4-BE49-F238E27FC236}">
                <a16:creationId xmlns:a16="http://schemas.microsoft.com/office/drawing/2014/main" id="{0373D028-CB0F-4280-9D36-918F6ABD96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C6200AAF-7915-4094-83BD-CD8CF264D629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79F55A98-8689-437A-88BF-28AF531B426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57902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ogo CoverUp">
            <a:extLst>
              <a:ext uri="{FF2B5EF4-FFF2-40B4-BE49-F238E27FC236}">
                <a16:creationId xmlns:a16="http://schemas.microsoft.com/office/drawing/2014/main" id="{B9F00797-0244-481B-BC6E-448821DA47A1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051C7CB-4ADA-43CC-AAE2-3429A0A8ED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Subtitle (First level)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/>
              <a:t>Header</a:t>
            </a:r>
          </a:p>
        </p:txBody>
      </p:sp>
      <p:grpSp>
        <p:nvGrpSpPr>
          <p:cNvPr id="18" name="Logo_Large">
            <a:extLst>
              <a:ext uri="{FF2B5EF4-FFF2-40B4-BE49-F238E27FC236}">
                <a16:creationId xmlns:a16="http://schemas.microsoft.com/office/drawing/2014/main" id="{7BAAC8FB-B7D9-4F2C-B3CA-CFDBC7293BCE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86BE5AC8-4075-4161-AADE-694EAEA219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78FFB2F5-B09A-4CEA-B2E3-12CD5E46418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AE7C7156-6BA9-466C-90E2-58539D67D3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D59D7499-F38D-45DC-982E-F6B32DEC40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979371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fld id="{B754873D-7F55-431F-B327-30C9F96E4866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January 17, 2024</a:t>
            </a:fld>
            <a:endParaRPr lang="en-US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36319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2427-AD54-4B24-BCD7-D0FC3F65E517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700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825625"/>
            <a:ext cx="10622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08565-3A94-40C8-90BB-C1ECC037E4E0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grpSp>
        <p:nvGrpSpPr>
          <p:cNvPr id="10" name="Logo_Large">
            <a:extLst>
              <a:ext uri="{FF2B5EF4-FFF2-40B4-BE49-F238E27FC236}">
                <a16:creationId xmlns:a16="http://schemas.microsoft.com/office/drawing/2014/main" id="{381C2219-0627-4339-8CE6-415A74EDAB7A}"/>
              </a:ext>
            </a:extLst>
          </p:cNvPr>
          <p:cNvGrpSpPr/>
          <p:nvPr userDrawn="1"/>
        </p:nvGrpSpPr>
        <p:grpSpPr>
          <a:xfrm>
            <a:off x="731520" y="6432220"/>
            <a:ext cx="1195745" cy="315747"/>
            <a:chOff x="3695700" y="1965960"/>
            <a:chExt cx="4800600" cy="1267640"/>
          </a:xfrm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E76CC1BF-103B-4EF2-800D-53F25236F3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6F9627D3-A060-4749-A179-22890E6CD85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4D5C687-C039-4D89-951D-DA37291893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C71D4A08-33B3-439D-A240-4873E66977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328193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AA343-6D60-4ABA-9958-9A997B04ED59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3785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4B1EA-45EE-43C7-9927-7DC874BDE235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2996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E4892-9CAD-48B5-8198-A26C7E9BB4EC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3152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401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EC4F194-A899-48EB-8CFA-A1F58F8A26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018" t="5341" r="22885" b="2659"/>
          <a:stretch/>
        </p:blipFill>
        <p:spPr>
          <a:xfrm>
            <a:off x="0" y="0"/>
            <a:ext cx="4227616" cy="6308798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8A70651A-D2D8-49E7-95D8-1842B25AD5AA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373886D-CDDF-469F-ABF2-DEB83CEFBAC8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8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562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922E546-DFAF-4103-B2D2-A7460C54F0FD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3157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9543A-B73F-44D8-955D-1695C733D782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401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49D27-73A8-4F28-A567-7805B6903CFC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143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FC912-534E-4841-BF3B-DE96A4F640FA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075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D4CA2-4CBD-442C-8B9E-1B6014305086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0253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AC8E3-CC07-433D-A4A4-62CB6855B8D2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132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C769EBEE-D724-4EEA-BB57-B4E2E5EC40ED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00F864-D83B-4150-8DE8-696FB18699E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4">
            <a:extLst>
              <a:ext uri="{FF2B5EF4-FFF2-40B4-BE49-F238E27FC236}">
                <a16:creationId xmlns:a16="http://schemas.microsoft.com/office/drawing/2014/main" id="{4261597D-F12D-48CB-8451-CC52E828537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-2107095" y="735102"/>
            <a:ext cx="10287000" cy="6858000"/>
            <a:chOff x="0" y="0"/>
            <a:chExt cx="6480" cy="4320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7362ED69-0D85-4C8B-A48C-DB8210502077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0" y="0"/>
              <a:ext cx="648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835062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80A12-758E-4DD7-AA61-9D8730DB34A6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69FD651-69B4-48CB-8D2D-DD8568229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368B0BE-76E4-4562-91B3-47F7B35BC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691241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354B0-09CE-446C-A984-7526E7287A09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0591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27DEB-EAD0-4888-BA02-B32A4FAC2DA7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9401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7C2040-381A-40E9-AF05-8EDBEB40F7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658A80-71F6-4F8B-9DF9-88AC96D049A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24A7125F-6CA6-4AB2-9259-8B11E0D62FBD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DE7CF-415C-4499-94A5-040367C2D8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6084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28696-BBE7-4B09-B57D-0C4BA793EF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03131" y="6401118"/>
            <a:ext cx="450669" cy="365125"/>
          </a:xfrm>
        </p:spPr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77D33-C5E3-4BFB-9C72-23B8230583F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FDBF574E-C303-4E6E-83F3-3BCA3FBE3F7D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22454-CA0F-4F64-AE1C-0810BFA371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>
                <a:solidFill>
                  <a:schemeClr val="bg1"/>
                </a:solidFill>
              </a:rPr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>
                <a:solidFill>
                  <a:schemeClr val="bg1"/>
                </a:solidFill>
              </a:rPr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>
                <a:solidFill>
                  <a:schemeClr val="bg1"/>
                </a:solidFill>
              </a:rPr>
              <a:t>Ofinno RGB Color Palette</a:t>
            </a:r>
          </a:p>
        </p:txBody>
      </p:sp>
    </p:spTree>
    <p:extLst>
      <p:ext uri="{BB962C8B-B14F-4D97-AF65-F5344CB8AC3E}">
        <p14:creationId xmlns:p14="http://schemas.microsoft.com/office/powerpoint/2010/main" val="13207220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8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6DC4AD40-C697-41AE-A6B7-DD9D22AECC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136531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AF44-E434-4B9A-9A27-60605D7FB569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0742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37C56AA-E9BC-49E9-888A-C93E02A9C1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59542F80-C10F-40F8-98B8-D90177326878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/>
              <a:t>Header</a:t>
            </a:r>
          </a:p>
        </p:txBody>
      </p:sp>
      <p:grpSp>
        <p:nvGrpSpPr>
          <p:cNvPr id="14" name="Logo_Large">
            <a:extLst>
              <a:ext uri="{FF2B5EF4-FFF2-40B4-BE49-F238E27FC236}">
                <a16:creationId xmlns:a16="http://schemas.microsoft.com/office/drawing/2014/main" id="{02D315D0-419D-443F-A8AB-B799E65E803D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E4E6AB9B-F05F-4E74-B894-92F53B3D84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257E3D9E-AF7B-4E63-936B-885781674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15F34505-83F8-4A4D-A13A-2CD95E15CD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C51D6959-19BC-444A-B53F-15253DC7D0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25316BC9-689F-4104-9DCF-46ED7FDE705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341404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Logo CoverUp">
            <a:extLst>
              <a:ext uri="{FF2B5EF4-FFF2-40B4-BE49-F238E27FC236}">
                <a16:creationId xmlns:a16="http://schemas.microsoft.com/office/drawing/2014/main" id="{511EAA81-F7E0-401B-B6DE-63D7EA18C7A9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BD3D98CA-985E-4612-8E42-1BA40E0741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 (First level)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/>
              <a:t>Header</a:t>
            </a:r>
          </a:p>
        </p:txBody>
      </p:sp>
      <p:grpSp>
        <p:nvGrpSpPr>
          <p:cNvPr id="11" name="Logo_Large">
            <a:extLst>
              <a:ext uri="{FF2B5EF4-FFF2-40B4-BE49-F238E27FC236}">
                <a16:creationId xmlns:a16="http://schemas.microsoft.com/office/drawing/2014/main" id="{E39DD07D-54C8-4B51-A0F2-4819F021B1FB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FBE71260-AD5D-4F0F-8470-AA4E47346E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6AED51AB-7E7D-45AD-8A01-51A5C46B3FE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BFD881F4-B50D-4115-BCB6-C305A10065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8292EEB2-5C71-4847-985D-388049CB20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2618515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931EDE00-1E61-48A9-AA70-18EC1D3B2CA4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January 17, 2024</a:t>
            </a:fld>
            <a:endParaRPr lang="en-US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17988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BG_Light">
            <a:extLst>
              <a:ext uri="{FF2B5EF4-FFF2-40B4-BE49-F238E27FC236}">
                <a16:creationId xmlns:a16="http://schemas.microsoft.com/office/drawing/2014/main" id="{5064F8E4-95BA-4757-A545-F2274F8A51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/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5pPr>
          </a:lstStyle>
          <a:p>
            <a:pPr lvl="0"/>
            <a:r>
              <a:rPr lang="en-US"/>
              <a:t>Subtitle (First level)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681942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EB896-3AFA-430E-9A21-0AB50788517D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82464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8E7DF-E1C1-4375-B852-7CE72C33EF60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08794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E7AFF-9E83-4360-BF88-4C35E5E8F35D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5496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7EB68-0BF8-4E78-A3B7-4B5810E85CF3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86733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3087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190C6C5-2822-49AB-9F34-4B54410414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76" t="1" r="44043" b="8003"/>
          <a:stretch/>
        </p:blipFill>
        <p:spPr>
          <a:xfrm>
            <a:off x="0" y="0"/>
            <a:ext cx="4236335" cy="630936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D2E356F6-3526-4AEA-B788-B098DE200DE4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3" name="Content Placeholder 13">
            <a:extLst>
              <a:ext uri="{FF2B5EF4-FFF2-40B4-BE49-F238E27FC236}">
                <a16:creationId xmlns:a16="http://schemas.microsoft.com/office/drawing/2014/main" id="{7D5F80D6-9FFA-4E79-87EB-8F00629A526F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7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8036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4F1DE04-84AB-4466-A714-35E997148666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40022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accent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FEFD4-73BF-44BB-A73B-6ED12D327636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1482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6AA41-71D1-4FB6-89C4-C3F5EBE8EA04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47104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C38D0-7DB7-4C73-A7AD-58AC05AA2632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610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6308E-5B67-418B-B4CF-026270F0B2EB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080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06988801-0F04-48FD-A023-3D4D7BA6C53E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January 17, 2024</a:t>
            </a:fld>
            <a:endParaRPr lang="en-US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655230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9AF6-00A0-4307-B428-E965E61889BF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84589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5C4DF-3712-4DD0-962B-067F2C52E5AD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8F45C03-1D29-41F8-9F6A-F30D4D242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04A9335-3617-4A73-BECE-B967B82BA8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2975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6DE5D-FE56-4989-AF39-56310019A315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80479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622CB-63C8-4B6C-91C2-E67266DEFCAA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06723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AD0A37-EF3E-F14E-8D23-2DF380146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29C84-2526-496F-AF19-53D8A8A95C17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BA9EA0-8436-F946-9F14-317FC1C79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E8D25199-FDF7-CE4B-9723-373A9D908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35953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>
            <a:extLst>
              <a:ext uri="{FF2B5EF4-FFF2-40B4-BE49-F238E27FC236}">
                <a16:creationId xmlns:a16="http://schemas.microsoft.com/office/drawing/2014/main" id="{6D0CE8D6-4D57-1240-AFC9-C8D2484D4801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noFill/>
          <a:ln w="203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endParaRPr lang="en-US" sz="1400" b="1">
              <a:solidFill>
                <a:schemeClr val="tx1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>
                <a:solidFill>
                  <a:schemeClr val="tx1"/>
                </a:solidFill>
              </a:rPr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>
                <a:solidFill>
                  <a:schemeClr val="tx1"/>
                </a:solidFill>
              </a:rPr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>
                <a:solidFill>
                  <a:schemeClr val="tx1"/>
                </a:solidFill>
              </a:rPr>
              <a:t>Ofinno RGB Color Palette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649A2B-DFD0-6641-9BAA-4823AB665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28166-0FAF-4D2F-B50B-F370E057DA5E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95EBD6F-683E-BA43-B53D-E93038225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5544F81-0184-BA46-8E37-BEE7EC8B6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1556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3883FE-4632-C37B-556E-61CAEA8BD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A040A-9A59-4FCE-8A57-C67974E26801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0E360A-FED2-F22A-917A-75F749023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BC1B11-1168-1E51-E1C5-5767AA51E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741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FE0E6-7B52-4FA9-BA0E-5415828EEA25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770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71332-9386-433D-9FE8-BBADBFDCFB92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0733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44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image" Target="../media/image4.emf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65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image" Target="../media/image5.emf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G_Light">
            <a:extLst>
              <a:ext uri="{FF2B5EF4-FFF2-40B4-BE49-F238E27FC236}">
                <a16:creationId xmlns:a16="http://schemas.microsoft.com/office/drawing/2014/main" id="{41FCB156-D2B2-42B9-95FA-726408C67C02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C61A040A-9A59-4FCE-8A57-C67974E26801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JVET-AG0084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76403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50" r:id="rId2"/>
    <p:sldLayoutId id="2147483718" r:id="rId3"/>
    <p:sldLayoutId id="2147483663" r:id="rId4"/>
    <p:sldLayoutId id="2147483660" r:id="rId5"/>
    <p:sldLayoutId id="2147483664" r:id="rId6"/>
    <p:sldLayoutId id="2147483649" r:id="rId7"/>
    <p:sldLayoutId id="2147483666" r:id="rId8"/>
    <p:sldLayoutId id="2147483665" r:id="rId9"/>
    <p:sldLayoutId id="2147483713" r:id="rId10"/>
    <p:sldLayoutId id="2147483668" r:id="rId11"/>
    <p:sldLayoutId id="2147483669" r:id="rId12"/>
    <p:sldLayoutId id="2147483651" r:id="rId13"/>
    <p:sldLayoutId id="2147483652" r:id="rId14"/>
    <p:sldLayoutId id="2147483653" r:id="rId15"/>
    <p:sldLayoutId id="2147483654" r:id="rId16"/>
    <p:sldLayoutId id="2147483655" r:id="rId17"/>
    <p:sldLayoutId id="2147483657" r:id="rId18"/>
    <p:sldLayoutId id="2147483658" r:id="rId19"/>
    <p:sldLayoutId id="2147483659" r:id="rId20"/>
    <p:sldLayoutId id="2147483670" r:id="rId21"/>
    <p:sldLayoutId id="2147483662" r:id="rId22"/>
    <p:sldLayoutId id="2147483719" r:id="rId2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5EF963F7-5372-4BCB-9D9F-D010E2D72688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490E8D46-9044-4852-89CE-408F84B665F3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JVET-AG0084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24578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83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714" r:id="rId9"/>
    <p:sldLayoutId id="2147483681" r:id="rId10"/>
    <p:sldLayoutId id="2147483682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74" r:id="rId20"/>
    <p:sldLayoutId id="2147483716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2110C5A-3A94-41FE-B5C4-03E3BAEF2EF9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AC5252B-6CFB-4684-8A0C-7A5E33CE1E09}" type="datetime4">
              <a:rPr lang="en-US" smtClean="0"/>
              <a:t>January 17, 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JVET-AG0084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13832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04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15" r:id="rId9"/>
    <p:sldLayoutId id="2147483702" r:id="rId10"/>
    <p:sldLayoutId id="2147483703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  <p:sldLayoutId id="2147483711" r:id="rId18"/>
    <p:sldLayoutId id="2147483712" r:id="rId19"/>
    <p:sldLayoutId id="2147483695" r:id="rId20"/>
    <p:sldLayoutId id="2147483717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9060285-40C1-4653-85F9-C667C4F081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508" y="4948518"/>
            <a:ext cx="10622280" cy="821705"/>
          </a:xfrm>
        </p:spPr>
        <p:txBody>
          <a:bodyPr>
            <a:normAutofit/>
          </a:bodyPr>
          <a:lstStyle/>
          <a:p>
            <a:pPr algn="ctr"/>
            <a:r>
              <a:rPr lang="en-US" sz="1800" b="0" dirty="0"/>
              <a:t>M. Blestel, P. Andrivon (Ofinno)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FFB08A7-7AC0-4B20-A88E-F214CDF8FB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509" y="1272988"/>
            <a:ext cx="10622279" cy="2958353"/>
          </a:xfrm>
        </p:spPr>
        <p:txBody>
          <a:bodyPr anchor="ctr">
            <a:noAutofit/>
          </a:bodyPr>
          <a:lstStyle/>
          <a:p>
            <a:pPr algn="ctr"/>
            <a:br>
              <a:rPr lang="en-US" sz="4000" dirty="0"/>
            </a:br>
            <a:r>
              <a:rPr lang="en-US" sz="4000" dirty="0"/>
              <a:t>JVET-AG0084</a:t>
            </a:r>
            <a:br>
              <a:rPr lang="en-US" sz="4000" dirty="0"/>
            </a:br>
            <a:br>
              <a:rPr lang="en-US" sz="4000" dirty="0"/>
            </a:br>
            <a:r>
              <a:rPr lang="en-CA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AHG12: DIMD Merge List</a:t>
            </a:r>
            <a:endParaRPr lang="en-US" sz="3200" b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0F5A08-DF44-46D6-B0D0-C44E6C2A6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03131" y="6401118"/>
            <a:ext cx="450669" cy="365125"/>
          </a:xfrm>
        </p:spPr>
        <p:txBody>
          <a:bodyPr/>
          <a:lstStyle/>
          <a:p>
            <a:fld id="{2FF6E761-1055-4A4A-A063-8E5F164AE6AF}" type="slidenum">
              <a:rPr lang="en-US" smtClean="0"/>
              <a:t>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485E06-F271-C004-2AFE-627A297D5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52800" y="6401118"/>
            <a:ext cx="5486400" cy="365125"/>
          </a:xfrm>
        </p:spPr>
        <p:txBody>
          <a:bodyPr/>
          <a:lstStyle/>
          <a:p>
            <a:r>
              <a:rPr lang="en-US" dirty="0"/>
              <a:t>JVET-AG0084</a:t>
            </a:r>
          </a:p>
        </p:txBody>
      </p:sp>
    </p:spTree>
    <p:extLst>
      <p:ext uri="{BB962C8B-B14F-4D97-AF65-F5344CB8AC3E}">
        <p14:creationId xmlns:p14="http://schemas.microsoft.com/office/powerpoint/2010/main" val="1128363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07F1DA6-26C7-57AA-0553-C2AF6ABE11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330" y="1009497"/>
            <a:ext cx="11657340" cy="5288306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200" b="1" u="sng" dirty="0"/>
              <a:t>DIMD</a:t>
            </a:r>
            <a:r>
              <a:rPr lang="en-US" sz="2200" u="sng" dirty="0"/>
              <a:t>:</a:t>
            </a:r>
          </a:p>
          <a:p>
            <a:pPr defTabSz="685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a Histogram of Gradients is computed to predict directionality of template samples.</a:t>
            </a:r>
            <a:endParaRPr lang="en-US" altLang="en-US" sz="1800" dirty="0">
              <a:latin typeface="Nokia Pure Text Light"/>
            </a:endParaRPr>
          </a:p>
          <a:p>
            <a:pPr defTabSz="685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Up to 5 predictors are blended with Planar mode using weights depending on the HoG amplitudes,</a:t>
            </a:r>
          </a:p>
          <a:p>
            <a:pPr marL="0" indent="0" defTabSz="685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  <a:defRPr/>
            </a:pPr>
            <a:endParaRPr lang="en-US" sz="2200" b="1" u="sng" dirty="0"/>
          </a:p>
          <a:p>
            <a:pPr marL="0" indent="0" defTabSz="685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  <a:defRPr/>
            </a:pPr>
            <a:endParaRPr lang="en-US" sz="2200" b="1" u="sng" dirty="0"/>
          </a:p>
          <a:p>
            <a:pPr marL="0" indent="0" defTabSz="685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  <a:defRPr/>
            </a:pPr>
            <a:endParaRPr lang="en-US" sz="2200" b="1" u="sng" dirty="0"/>
          </a:p>
          <a:p>
            <a:pPr marL="0" indent="0" defTabSz="685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  <a:defRPr/>
            </a:pPr>
            <a:r>
              <a:rPr lang="en-US" sz="2200" b="1" u="sng" dirty="0"/>
              <a:t>DIMD Merge Mode:</a:t>
            </a:r>
          </a:p>
          <a:p>
            <a:pPr marR="0" lvl="0" defTabSz="6858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Wingdings" panose="05000000000000000000" pitchFamily="2" charset="2"/>
              <a:buChar char="§"/>
              <a:tabLst/>
              <a:defRPr/>
            </a:pPr>
            <a:r>
              <a:rPr lang="en-US" altLang="en-US" sz="1800" dirty="0">
                <a:latin typeface="Nokia Pure Text Light"/>
              </a:rPr>
              <a:t>When using DIMD Merge, the DIMD modes of neighboring blocks are used to determine intra-prediction modes for the current block.</a:t>
            </a:r>
          </a:p>
          <a:p>
            <a:pPr marR="0" lvl="0" defTabSz="6858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Wingdings" panose="05000000000000000000" pitchFamily="2" charset="2"/>
              <a:buChar char="§"/>
              <a:tabLst/>
              <a:defRPr/>
            </a:pPr>
            <a:r>
              <a:rPr lang="en-US" altLang="en-US" sz="1800" dirty="0">
                <a:latin typeface="Nokia Pure Text Light"/>
              </a:rPr>
              <a:t>In particular, the HoGs extracted from neighboring blocks are combined to determine a new merged HoG for the current block.</a:t>
            </a:r>
          </a:p>
          <a:p>
            <a:pPr marL="0" indent="0" defTabSz="685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  <a:defRPr/>
            </a:pPr>
            <a:endParaRPr lang="en-US" sz="2200" b="1" u="sng" dirty="0"/>
          </a:p>
          <a:p>
            <a:pPr marL="0" indent="0" defTabSz="685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  <a:defRPr/>
            </a:pPr>
            <a:endParaRPr lang="en-US" sz="2200" b="1" u="sng" dirty="0"/>
          </a:p>
          <a:p>
            <a:pPr marL="0" indent="0" defTabSz="685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  <a:defRPr/>
            </a:pPr>
            <a:endParaRPr lang="en-US" sz="2200" b="1" u="sng" dirty="0"/>
          </a:p>
          <a:p>
            <a:pPr marL="457200" lvl="1" indent="0">
              <a:lnSpc>
                <a:spcPct val="150000"/>
              </a:lnSpc>
              <a:buNone/>
            </a:pPr>
            <a:endParaRPr lang="en-US" sz="1800" dirty="0"/>
          </a:p>
          <a:p>
            <a:pPr marL="0" indent="0">
              <a:lnSpc>
                <a:spcPct val="150000"/>
              </a:lnSpc>
              <a:buNone/>
            </a:pPr>
            <a:endParaRPr lang="en-US" sz="1600" dirty="0"/>
          </a:p>
          <a:p>
            <a:pPr marL="0" indent="0">
              <a:lnSpc>
                <a:spcPct val="150000"/>
              </a:lnSpc>
              <a:buNone/>
            </a:pPr>
            <a:endParaRPr lang="en-US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181" y="14765"/>
            <a:ext cx="10622280" cy="1325563"/>
          </a:xfrm>
        </p:spPr>
        <p:txBody>
          <a:bodyPr>
            <a:normAutofit/>
          </a:bodyPr>
          <a:lstStyle/>
          <a:p>
            <a:r>
              <a:rPr lang="en-US" sz="3000" dirty="0"/>
              <a:t>Introduction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2</a:t>
            </a:fld>
            <a:endParaRPr 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DAAE769-6C39-4537-9BDD-271A4DD65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B4565E8E-2228-00F7-CE28-E9BE7EDD118A}"/>
              </a:ext>
            </a:extLst>
          </p:cNvPr>
          <p:cNvGrpSpPr>
            <a:grpSpLocks noChangeAspect="1"/>
          </p:cNvGrpSpPr>
          <p:nvPr/>
        </p:nvGrpSpPr>
        <p:grpSpPr>
          <a:xfrm>
            <a:off x="3219602" y="2211986"/>
            <a:ext cx="3845749" cy="1102849"/>
            <a:chOff x="3219598" y="2211981"/>
            <a:chExt cx="5060190" cy="1451117"/>
          </a:xfrm>
        </p:grpSpPr>
        <p:pic>
          <p:nvPicPr>
            <p:cNvPr id="45" name="Picture 44" descr="Background pattern&#10;&#10;Description automatically generated">
              <a:extLst>
                <a:ext uri="{FF2B5EF4-FFF2-40B4-BE49-F238E27FC236}">
                  <a16:creationId xmlns:a16="http://schemas.microsoft.com/office/drawing/2014/main" id="{595AE105-3B78-9549-FCFE-51DDAE30CB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9598" y="2211981"/>
              <a:ext cx="1259840" cy="1228725"/>
            </a:xfrm>
            <a:prstGeom prst="rect">
              <a:avLst/>
            </a:prstGeom>
          </p:spPr>
        </p:pic>
        <p:sp>
          <p:nvSpPr>
            <p:cNvPr id="46" name="Arrow: Right 45">
              <a:extLst>
                <a:ext uri="{FF2B5EF4-FFF2-40B4-BE49-F238E27FC236}">
                  <a16:creationId xmlns:a16="http://schemas.microsoft.com/office/drawing/2014/main" id="{4914A835-14BF-A8BE-50F3-FFE4F292A9F2}"/>
                </a:ext>
              </a:extLst>
            </p:cNvPr>
            <p:cNvSpPr/>
            <p:nvPr/>
          </p:nvSpPr>
          <p:spPr>
            <a:xfrm>
              <a:off x="4930414" y="2757160"/>
              <a:ext cx="543495" cy="258160"/>
            </a:xfrm>
            <a:prstGeom prst="rightArrow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3">
                    <a:lumMod val="40000"/>
                    <a:lumOff val="6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238E4F2-F0A3-C56C-4929-32DE45367BC4}"/>
                </a:ext>
              </a:extLst>
            </p:cNvPr>
            <p:cNvSpPr/>
            <p:nvPr/>
          </p:nvSpPr>
          <p:spPr>
            <a:xfrm>
              <a:off x="6222386" y="2757160"/>
              <a:ext cx="100646" cy="52578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0D84723C-F0D3-1E12-84BC-DD390FF0E38F}"/>
                </a:ext>
              </a:extLst>
            </p:cNvPr>
            <p:cNvSpPr/>
            <p:nvPr/>
          </p:nvSpPr>
          <p:spPr>
            <a:xfrm>
              <a:off x="6359608" y="2603364"/>
              <a:ext cx="100646" cy="679576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9C06F484-FF77-C29B-4064-A925A0A31CAB}"/>
                </a:ext>
              </a:extLst>
            </p:cNvPr>
            <p:cNvSpPr/>
            <p:nvPr/>
          </p:nvSpPr>
          <p:spPr>
            <a:xfrm>
              <a:off x="6496675" y="3015320"/>
              <a:ext cx="100646" cy="2676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8E3D25C7-E671-BBE7-D6E0-6D740F6B09CE}"/>
                </a:ext>
              </a:extLst>
            </p:cNvPr>
            <p:cNvSpPr/>
            <p:nvPr/>
          </p:nvSpPr>
          <p:spPr>
            <a:xfrm>
              <a:off x="6633742" y="2253320"/>
              <a:ext cx="100646" cy="10296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2CF82CFB-18AF-C70B-3BEC-6A8EB2AF243C}"/>
                </a:ext>
              </a:extLst>
            </p:cNvPr>
            <p:cNvSpPr/>
            <p:nvPr/>
          </p:nvSpPr>
          <p:spPr>
            <a:xfrm>
              <a:off x="6770809" y="3015320"/>
              <a:ext cx="100646" cy="2676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6FD03FC0-B3FD-7768-1E4E-4E426F0FB6E7}"/>
                </a:ext>
              </a:extLst>
            </p:cNvPr>
            <p:cNvSpPr/>
            <p:nvPr/>
          </p:nvSpPr>
          <p:spPr>
            <a:xfrm>
              <a:off x="6907876" y="3015320"/>
              <a:ext cx="100646" cy="2676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53E42573-7116-70BC-290F-A20AD15DA651}"/>
                </a:ext>
              </a:extLst>
            </p:cNvPr>
            <p:cNvSpPr/>
            <p:nvPr/>
          </p:nvSpPr>
          <p:spPr>
            <a:xfrm>
              <a:off x="7044943" y="2603364"/>
              <a:ext cx="100646" cy="679576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3B8F0010-3A79-6F8A-76E0-1D7355235C58}"/>
                </a:ext>
              </a:extLst>
            </p:cNvPr>
            <p:cNvSpPr/>
            <p:nvPr/>
          </p:nvSpPr>
          <p:spPr>
            <a:xfrm>
              <a:off x="7189388" y="3015320"/>
              <a:ext cx="100646" cy="2676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88379B01-2EBA-C7D7-ADC5-AE929CB61F21}"/>
                </a:ext>
              </a:extLst>
            </p:cNvPr>
            <p:cNvSpPr/>
            <p:nvPr/>
          </p:nvSpPr>
          <p:spPr>
            <a:xfrm>
              <a:off x="7326455" y="2253320"/>
              <a:ext cx="100646" cy="10296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38F52905-5A5C-7590-3B59-8A996703EAB0}"/>
                </a:ext>
              </a:extLst>
            </p:cNvPr>
            <p:cNvSpPr/>
            <p:nvPr/>
          </p:nvSpPr>
          <p:spPr>
            <a:xfrm>
              <a:off x="7463522" y="3015320"/>
              <a:ext cx="100646" cy="2676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57" name="TextBox 21">
              <a:extLst>
                <a:ext uri="{FF2B5EF4-FFF2-40B4-BE49-F238E27FC236}">
                  <a16:creationId xmlns:a16="http://schemas.microsoft.com/office/drawing/2014/main" id="{D960C941-581E-44CC-E8B1-59CBA822EE19}"/>
                </a:ext>
              </a:extLst>
            </p:cNvPr>
            <p:cNvSpPr txBox="1"/>
            <p:nvPr/>
          </p:nvSpPr>
          <p:spPr>
            <a:xfrm>
              <a:off x="6306473" y="3293766"/>
              <a:ext cx="1973315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rPr>
                <a:t>DIMD </a:t>
              </a:r>
              <a:r>
                <a:rPr kumimoji="0" lang="en-US" alt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rPr>
                <a:t>HoG</a:t>
              </a:r>
              <a:endParaRPr lang="en-GB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76E1389C-6C0C-50E9-1FBE-1A1BF8CF3F1B}"/>
              </a:ext>
            </a:extLst>
          </p:cNvPr>
          <p:cNvGrpSpPr/>
          <p:nvPr/>
        </p:nvGrpSpPr>
        <p:grpSpPr>
          <a:xfrm>
            <a:off x="3343814" y="4846106"/>
            <a:ext cx="5124644" cy="2091039"/>
            <a:chOff x="2803428" y="3718496"/>
            <a:chExt cx="5124644" cy="2091039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3BB77C8-F4D9-AA89-2568-9E6BA42A43C2}"/>
                </a:ext>
              </a:extLst>
            </p:cNvPr>
            <p:cNvGrpSpPr/>
            <p:nvPr/>
          </p:nvGrpSpPr>
          <p:grpSpPr>
            <a:xfrm>
              <a:off x="3811868" y="3921324"/>
              <a:ext cx="673461" cy="516779"/>
              <a:chOff x="319226" y="2044331"/>
              <a:chExt cx="2174087" cy="1668291"/>
            </a:xfrm>
          </p:grpSpPr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A557494F-295C-6533-74B1-8AD2C52775EA}"/>
                  </a:ext>
                </a:extLst>
              </p:cNvPr>
              <p:cNvSpPr/>
              <p:nvPr/>
            </p:nvSpPr>
            <p:spPr>
              <a:xfrm>
                <a:off x="319226" y="3278998"/>
                <a:ext cx="163077" cy="433624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F48D51DC-D3BF-0BE0-E08C-5B199401127C}"/>
                  </a:ext>
                </a:extLst>
              </p:cNvPr>
              <p:cNvSpPr/>
              <p:nvPr/>
            </p:nvSpPr>
            <p:spPr>
              <a:xfrm>
                <a:off x="541567" y="3082413"/>
                <a:ext cx="163077" cy="630209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E983D8DA-7E17-0BE6-D84E-537BC7DDA69B}"/>
                  </a:ext>
                </a:extLst>
              </p:cNvPr>
              <p:cNvSpPr/>
              <p:nvPr/>
            </p:nvSpPr>
            <p:spPr>
              <a:xfrm>
                <a:off x="763656" y="3278998"/>
                <a:ext cx="163077" cy="433624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B070DF8A-4990-5C5B-5192-48F6FF98A023}"/>
                  </a:ext>
                </a:extLst>
              </p:cNvPr>
              <p:cNvSpPr/>
              <p:nvPr/>
            </p:nvSpPr>
            <p:spPr>
              <a:xfrm>
                <a:off x="985745" y="2044331"/>
                <a:ext cx="163077" cy="1668291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072EED77-4CBA-CBEB-04E8-638D11564A27}"/>
                  </a:ext>
                </a:extLst>
              </p:cNvPr>
              <p:cNvSpPr/>
              <p:nvPr/>
            </p:nvSpPr>
            <p:spPr>
              <a:xfrm>
                <a:off x="1207835" y="3278998"/>
                <a:ext cx="163077" cy="433624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5C962AD9-1DE9-4463-56E3-8B4E23C752E1}"/>
                  </a:ext>
                </a:extLst>
              </p:cNvPr>
              <p:cNvSpPr/>
              <p:nvPr/>
            </p:nvSpPr>
            <p:spPr>
              <a:xfrm>
                <a:off x="1429924" y="3082413"/>
                <a:ext cx="163077" cy="630209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C45DAACF-88CB-4BB8-DD67-F7A081297A50}"/>
                  </a:ext>
                </a:extLst>
              </p:cNvPr>
              <p:cNvSpPr/>
              <p:nvPr/>
            </p:nvSpPr>
            <p:spPr>
              <a:xfrm>
                <a:off x="1652014" y="2611507"/>
                <a:ext cx="163077" cy="1101115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3032D845-46BF-ED08-7FE1-452AEE06F552}"/>
                  </a:ext>
                </a:extLst>
              </p:cNvPr>
              <p:cNvSpPr/>
              <p:nvPr/>
            </p:nvSpPr>
            <p:spPr>
              <a:xfrm>
                <a:off x="1886058" y="3278998"/>
                <a:ext cx="163077" cy="433624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9F33DB64-1F38-03A3-0E6F-6C62D29BE76E}"/>
                  </a:ext>
                </a:extLst>
              </p:cNvPr>
              <p:cNvSpPr/>
              <p:nvPr/>
            </p:nvSpPr>
            <p:spPr>
              <a:xfrm>
                <a:off x="2108147" y="2044331"/>
                <a:ext cx="163077" cy="1668291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8CCB608E-8EC9-A2F8-51C6-A06482CF5E48}"/>
                  </a:ext>
                </a:extLst>
              </p:cNvPr>
              <p:cNvSpPr/>
              <p:nvPr/>
            </p:nvSpPr>
            <p:spPr>
              <a:xfrm>
                <a:off x="2330236" y="3278998"/>
                <a:ext cx="163077" cy="433624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7A50776-2CC5-DA66-11A1-54A24F12E06E}"/>
                </a:ext>
              </a:extLst>
            </p:cNvPr>
            <p:cNvSpPr/>
            <p:nvPr/>
          </p:nvSpPr>
          <p:spPr>
            <a:xfrm>
              <a:off x="3690229" y="4608809"/>
              <a:ext cx="889013" cy="889013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Aft>
                  <a:spcPts val="300"/>
                </a:spcAft>
                <a:buSzPct val="100000"/>
              </a:pPr>
              <a:r>
                <a:rPr lang="en-GB" sz="1200" dirty="0">
                  <a:solidFill>
                    <a:schemeClr val="tx2"/>
                  </a:solidFill>
                </a:rPr>
                <a:t>Current CU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6F0C50B-FAC2-14EE-4DC7-13BFAA9130D0}"/>
                </a:ext>
              </a:extLst>
            </p:cNvPr>
            <p:cNvSpPr/>
            <p:nvPr/>
          </p:nvSpPr>
          <p:spPr>
            <a:xfrm>
              <a:off x="3690228" y="3718496"/>
              <a:ext cx="889013" cy="889013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3ACD8D6-AED6-1B02-1D39-A342AC3BA2F7}"/>
                </a:ext>
              </a:extLst>
            </p:cNvPr>
            <p:cNvSpPr/>
            <p:nvPr/>
          </p:nvSpPr>
          <p:spPr>
            <a:xfrm>
              <a:off x="2803428" y="4607509"/>
              <a:ext cx="889013" cy="889013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E16BD66-6479-39C5-A336-0B2245E24F7E}"/>
                </a:ext>
              </a:extLst>
            </p:cNvPr>
            <p:cNvGrpSpPr/>
            <p:nvPr/>
          </p:nvGrpSpPr>
          <p:grpSpPr>
            <a:xfrm>
              <a:off x="2905190" y="4826539"/>
              <a:ext cx="706901" cy="542440"/>
              <a:chOff x="5076464" y="1928098"/>
              <a:chExt cx="2843835" cy="2182224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F0E4E48-41B2-8D73-0AFC-489C1347E2AD}"/>
                  </a:ext>
                </a:extLst>
              </p:cNvPr>
              <p:cNvSpPr/>
              <p:nvPr/>
            </p:nvSpPr>
            <p:spPr>
              <a:xfrm>
                <a:off x="5076464" y="1928098"/>
                <a:ext cx="213314" cy="2182224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4">
                      <a:lumMod val="75000"/>
                    </a:schemeClr>
                  </a:gs>
                  <a:gs pos="83000">
                    <a:schemeClr val="accent4">
                      <a:lumMod val="75000"/>
                    </a:schemeClr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00C6C6AA-58C9-6FB7-6FD5-B64D9F793EC7}"/>
                  </a:ext>
                </a:extLst>
              </p:cNvPr>
              <p:cNvSpPr/>
              <p:nvPr/>
            </p:nvSpPr>
            <p:spPr>
              <a:xfrm>
                <a:off x="5367299" y="2374490"/>
                <a:ext cx="213314" cy="1735832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4">
                      <a:lumMod val="75000"/>
                    </a:schemeClr>
                  </a:gs>
                  <a:gs pos="83000">
                    <a:schemeClr val="accent4">
                      <a:lumMod val="75000"/>
                    </a:schemeClr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A096AE4C-ECD0-5CC7-E748-FA14F49D6680}"/>
                  </a:ext>
                </a:extLst>
              </p:cNvPr>
              <p:cNvSpPr/>
              <p:nvPr/>
            </p:nvSpPr>
            <p:spPr>
              <a:xfrm>
                <a:off x="5657805" y="3543116"/>
                <a:ext cx="213314" cy="567206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4">
                      <a:lumMod val="75000"/>
                    </a:schemeClr>
                  </a:gs>
                  <a:gs pos="83000">
                    <a:schemeClr val="accent4">
                      <a:lumMod val="75000"/>
                    </a:schemeClr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0AD6BD13-428F-6934-0685-B4595FC6224E}"/>
                  </a:ext>
                </a:extLst>
              </p:cNvPr>
              <p:cNvSpPr/>
              <p:nvPr/>
            </p:nvSpPr>
            <p:spPr>
              <a:xfrm>
                <a:off x="5948311" y="3543116"/>
                <a:ext cx="213314" cy="567206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4">
                      <a:lumMod val="75000"/>
                    </a:schemeClr>
                  </a:gs>
                  <a:gs pos="83000">
                    <a:schemeClr val="accent4">
                      <a:lumMod val="75000"/>
                    </a:schemeClr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ED439FD9-A51F-5221-2697-9696D14CF7A8}"/>
                  </a:ext>
                </a:extLst>
              </p:cNvPr>
              <p:cNvSpPr/>
              <p:nvPr/>
            </p:nvSpPr>
            <p:spPr>
              <a:xfrm>
                <a:off x="6238817" y="3543116"/>
                <a:ext cx="213314" cy="567206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4">
                      <a:lumMod val="75000"/>
                    </a:schemeClr>
                  </a:gs>
                  <a:gs pos="83000">
                    <a:schemeClr val="accent4">
                      <a:lumMod val="75000"/>
                    </a:schemeClr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B9F8D389-E130-0EE8-8EA3-40C7A9891A6B}"/>
                  </a:ext>
                </a:extLst>
              </p:cNvPr>
              <p:cNvSpPr/>
              <p:nvPr/>
            </p:nvSpPr>
            <p:spPr>
              <a:xfrm>
                <a:off x="6529323" y="3357716"/>
                <a:ext cx="213314" cy="752606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4">
                      <a:lumMod val="75000"/>
                    </a:schemeClr>
                  </a:gs>
                  <a:gs pos="83000">
                    <a:schemeClr val="accent4">
                      <a:lumMod val="75000"/>
                    </a:schemeClr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3709D276-FDA0-1C91-057C-7FC83C2E256E}"/>
                  </a:ext>
                </a:extLst>
              </p:cNvPr>
              <p:cNvSpPr/>
              <p:nvPr/>
            </p:nvSpPr>
            <p:spPr>
              <a:xfrm>
                <a:off x="6819829" y="3543116"/>
                <a:ext cx="213314" cy="567206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4">
                      <a:lumMod val="75000"/>
                    </a:schemeClr>
                  </a:gs>
                  <a:gs pos="83000">
                    <a:schemeClr val="accent4">
                      <a:lumMod val="75000"/>
                    </a:schemeClr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F0DF2750-8590-DC10-1302-C5B13441E793}"/>
                  </a:ext>
                </a:extLst>
              </p:cNvPr>
              <p:cNvSpPr/>
              <p:nvPr/>
            </p:nvSpPr>
            <p:spPr>
              <a:xfrm>
                <a:off x="7125973" y="3239729"/>
                <a:ext cx="213314" cy="870593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4">
                      <a:lumMod val="75000"/>
                    </a:schemeClr>
                  </a:gs>
                  <a:gs pos="83000">
                    <a:schemeClr val="accent4">
                      <a:lumMod val="75000"/>
                    </a:schemeClr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4FA5767B-F293-D1EA-50AD-E32D0FC6D611}"/>
                  </a:ext>
                </a:extLst>
              </p:cNvPr>
              <p:cNvSpPr/>
              <p:nvPr/>
            </p:nvSpPr>
            <p:spPr>
              <a:xfrm>
                <a:off x="7416479" y="3543116"/>
                <a:ext cx="213314" cy="567206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4">
                      <a:lumMod val="75000"/>
                    </a:schemeClr>
                  </a:gs>
                  <a:gs pos="83000">
                    <a:schemeClr val="accent4">
                      <a:lumMod val="75000"/>
                    </a:schemeClr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0F4FD310-7496-6DD5-4871-2F1F01BE3783}"/>
                  </a:ext>
                </a:extLst>
              </p:cNvPr>
              <p:cNvSpPr/>
              <p:nvPr/>
            </p:nvSpPr>
            <p:spPr>
              <a:xfrm>
                <a:off x="7706985" y="3543116"/>
                <a:ext cx="213314" cy="567206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4">
                      <a:lumMod val="75000"/>
                    </a:schemeClr>
                  </a:gs>
                  <a:gs pos="83000">
                    <a:schemeClr val="accent4">
                      <a:lumMod val="75000"/>
                    </a:schemeClr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CB939C4-B2C6-6595-61CB-93108E948390}"/>
                </a:ext>
              </a:extLst>
            </p:cNvPr>
            <p:cNvSpPr/>
            <p:nvPr/>
          </p:nvSpPr>
          <p:spPr>
            <a:xfrm>
              <a:off x="6053617" y="4368842"/>
              <a:ext cx="129011" cy="1033042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3">
                    <a:lumMod val="60000"/>
                    <a:lumOff val="40000"/>
                  </a:schemeClr>
                </a:gs>
                <a:gs pos="83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8A9E096-8582-92DB-F7BF-292BBC9271FD}"/>
                </a:ext>
              </a:extLst>
            </p:cNvPr>
            <p:cNvSpPr/>
            <p:nvPr/>
          </p:nvSpPr>
          <p:spPr>
            <a:xfrm>
              <a:off x="6229509" y="4368842"/>
              <a:ext cx="129011" cy="1033042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3">
                    <a:lumMod val="60000"/>
                    <a:lumOff val="40000"/>
                  </a:schemeClr>
                </a:gs>
                <a:gs pos="83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C3ED8A0-4567-77A8-1426-047BCFB1926D}"/>
                </a:ext>
              </a:extLst>
            </p:cNvPr>
            <p:cNvSpPr/>
            <p:nvPr/>
          </p:nvSpPr>
          <p:spPr>
            <a:xfrm>
              <a:off x="6405204" y="5058845"/>
              <a:ext cx="129011" cy="343039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3">
                    <a:lumMod val="60000"/>
                    <a:lumOff val="40000"/>
                  </a:schemeClr>
                </a:gs>
                <a:gs pos="83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64164D4-06B4-2734-B637-9A4DF8635639}"/>
                </a:ext>
              </a:extLst>
            </p:cNvPr>
            <p:cNvSpPr/>
            <p:nvPr/>
          </p:nvSpPr>
          <p:spPr>
            <a:xfrm>
              <a:off x="6580899" y="4368843"/>
              <a:ext cx="129011" cy="1033042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3">
                    <a:lumMod val="60000"/>
                    <a:lumOff val="40000"/>
                  </a:schemeClr>
                </a:gs>
                <a:gs pos="83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57A98EB-114E-B96E-E36A-68B33D7510B7}"/>
                </a:ext>
              </a:extLst>
            </p:cNvPr>
            <p:cNvSpPr/>
            <p:nvPr/>
          </p:nvSpPr>
          <p:spPr>
            <a:xfrm>
              <a:off x="6756591" y="5058845"/>
              <a:ext cx="129011" cy="343039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3">
                    <a:lumMod val="60000"/>
                    <a:lumOff val="40000"/>
                  </a:schemeClr>
                </a:gs>
                <a:gs pos="83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70C18BF-2B23-05C9-B630-579F1AAF0A91}"/>
                </a:ext>
              </a:extLst>
            </p:cNvPr>
            <p:cNvSpPr/>
            <p:nvPr/>
          </p:nvSpPr>
          <p:spPr>
            <a:xfrm>
              <a:off x="6932286" y="4946718"/>
              <a:ext cx="129011" cy="455166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3">
                    <a:lumMod val="60000"/>
                    <a:lumOff val="40000"/>
                  </a:schemeClr>
                </a:gs>
                <a:gs pos="83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96A2F77-26D7-2D96-DDC0-BD466340DC81}"/>
                </a:ext>
              </a:extLst>
            </p:cNvPr>
            <p:cNvSpPr/>
            <p:nvPr/>
          </p:nvSpPr>
          <p:spPr>
            <a:xfrm>
              <a:off x="7107979" y="4826539"/>
              <a:ext cx="129011" cy="575346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3">
                    <a:lumMod val="60000"/>
                    <a:lumOff val="40000"/>
                  </a:schemeClr>
                </a:gs>
                <a:gs pos="83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EF20654-F3AB-4D39-7356-701D0EF88691}"/>
                </a:ext>
              </a:extLst>
            </p:cNvPr>
            <p:cNvSpPr/>
            <p:nvPr/>
          </p:nvSpPr>
          <p:spPr>
            <a:xfrm>
              <a:off x="7293131" y="4875360"/>
              <a:ext cx="129011" cy="526524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3">
                    <a:lumMod val="60000"/>
                    <a:lumOff val="40000"/>
                  </a:schemeClr>
                </a:gs>
                <a:gs pos="83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BAE239B-1478-BF4A-083C-BEFB589A3BE2}"/>
                </a:ext>
              </a:extLst>
            </p:cNvPr>
            <p:cNvSpPr/>
            <p:nvPr/>
          </p:nvSpPr>
          <p:spPr>
            <a:xfrm>
              <a:off x="7468832" y="4368843"/>
              <a:ext cx="129011" cy="1033042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3">
                    <a:lumMod val="60000"/>
                    <a:lumOff val="40000"/>
                  </a:schemeClr>
                </a:gs>
                <a:gs pos="83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3523884-CE4F-C35A-6FC8-549819991728}"/>
                </a:ext>
              </a:extLst>
            </p:cNvPr>
            <p:cNvSpPr/>
            <p:nvPr/>
          </p:nvSpPr>
          <p:spPr>
            <a:xfrm>
              <a:off x="7644524" y="5058845"/>
              <a:ext cx="129011" cy="343039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3">
                    <a:lumMod val="60000"/>
                    <a:lumOff val="40000"/>
                  </a:schemeClr>
                </a:gs>
                <a:gs pos="83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23" name="Arrow: Right 22">
              <a:extLst>
                <a:ext uri="{FF2B5EF4-FFF2-40B4-BE49-F238E27FC236}">
                  <a16:creationId xmlns:a16="http://schemas.microsoft.com/office/drawing/2014/main" id="{63A504BD-082D-CB19-6275-1C17C259A5BC}"/>
                </a:ext>
              </a:extLst>
            </p:cNvPr>
            <p:cNvSpPr/>
            <p:nvPr/>
          </p:nvSpPr>
          <p:spPr>
            <a:xfrm>
              <a:off x="5100375" y="4808420"/>
              <a:ext cx="543495" cy="258160"/>
            </a:xfrm>
            <a:prstGeom prst="rightArrow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3">
                    <a:lumMod val="40000"/>
                    <a:lumOff val="6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24" name="TextBox 58">
              <a:extLst>
                <a:ext uri="{FF2B5EF4-FFF2-40B4-BE49-F238E27FC236}">
                  <a16:creationId xmlns:a16="http://schemas.microsoft.com/office/drawing/2014/main" id="{91CE1019-76BF-2555-A2D9-AC4C3310D879}"/>
                </a:ext>
              </a:extLst>
            </p:cNvPr>
            <p:cNvSpPr txBox="1"/>
            <p:nvPr/>
          </p:nvSpPr>
          <p:spPr>
            <a:xfrm>
              <a:off x="5954757" y="5440203"/>
              <a:ext cx="1973315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rPr>
                <a:t>DIMD Merge </a:t>
              </a:r>
              <a:r>
                <a:rPr kumimoji="0" lang="en-US" alt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rPr>
                <a:t>HoG</a:t>
              </a:r>
              <a:endParaRPr lang="en-GB" dirty="0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43000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181" y="14765"/>
            <a:ext cx="10622280" cy="1325563"/>
          </a:xfrm>
        </p:spPr>
        <p:txBody>
          <a:bodyPr>
            <a:normAutofit/>
          </a:bodyPr>
          <a:lstStyle/>
          <a:p>
            <a:r>
              <a:rPr lang="en-US" sz="3000" dirty="0"/>
              <a:t>JVET-AG0084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3</a:t>
            </a:fld>
            <a:endParaRPr 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DAAE769-6C39-4537-9BDD-271A4DD65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07F1DA6-26C7-57AA-0553-C2AF6ABE11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330" y="1009497"/>
            <a:ext cx="11657340" cy="5288306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150000"/>
              </a:lnSpc>
              <a:buNone/>
            </a:pPr>
            <a:r>
              <a:rPr lang="en-US" sz="1800" b="1" u="sng" dirty="0"/>
              <a:t>Proposal</a:t>
            </a:r>
            <a:r>
              <a:rPr lang="en-US" sz="1800" u="sng" dirty="0"/>
              <a:t>:</a:t>
            </a:r>
          </a:p>
          <a:p>
            <a:pPr marL="1028700" lvl="1" indent="-342900">
              <a:buFont typeface="Wingdings" panose="05000000000000000000" pitchFamily="2" charset="2"/>
              <a:buChar char="§"/>
            </a:pPr>
            <a:r>
              <a:rPr lang="en-US" dirty="0">
                <a:latin typeface="Nokia Pure Text Light"/>
              </a:rPr>
              <a:t>Generate a list of DIMD parameters derived from neighboring blocks like:</a:t>
            </a:r>
          </a:p>
          <a:p>
            <a:pPr marL="1485900" lvl="2" indent="-342900">
              <a:buFont typeface="Wingdings" panose="05000000000000000000" pitchFamily="2" charset="2"/>
              <a:buChar char="§"/>
            </a:pPr>
            <a:r>
              <a:rPr lang="en-US" dirty="0">
                <a:latin typeface="Nokia Pure Text Light"/>
              </a:rPr>
              <a:t>Using the MHoG derivation process.</a:t>
            </a:r>
          </a:p>
          <a:p>
            <a:pPr marL="1485900" lvl="2" indent="-342900">
              <a:buFont typeface="Wingdings" panose="05000000000000000000" pitchFamily="2" charset="2"/>
              <a:buChar char="§"/>
            </a:pPr>
            <a:r>
              <a:rPr lang="en-US" dirty="0">
                <a:latin typeface="Nokia Pure Text Light"/>
              </a:rPr>
              <a:t>Spatial neighbors.</a:t>
            </a:r>
          </a:p>
          <a:p>
            <a:pPr marL="1485900" lvl="2" indent="-342900">
              <a:buFont typeface="Wingdings" panose="05000000000000000000" pitchFamily="2" charset="2"/>
              <a:buChar char="§"/>
            </a:pPr>
            <a:r>
              <a:rPr lang="en-US" dirty="0">
                <a:latin typeface="Nokia Pure Text Light"/>
              </a:rPr>
              <a:t>Non-adjacent neighbors.</a:t>
            </a:r>
          </a:p>
          <a:p>
            <a:pPr lvl="1" indent="0">
              <a:buNone/>
            </a:pPr>
            <a:endParaRPr lang="en-US" dirty="0">
              <a:latin typeface="Nokia Pure Text Light"/>
            </a:endParaRPr>
          </a:p>
          <a:p>
            <a:pPr marL="1028700" lvl="1" indent="-342900">
              <a:buFont typeface="Wingdings" panose="05000000000000000000" pitchFamily="2" charset="2"/>
              <a:buChar char="§"/>
            </a:pPr>
            <a:r>
              <a:rPr lang="en-US" dirty="0">
                <a:latin typeface="Nokia Pure Text Light"/>
              </a:rPr>
              <a:t>The DIMD process is unchanged.</a:t>
            </a:r>
          </a:p>
          <a:p>
            <a:pPr marL="1028700" lvl="1" indent="-342900">
              <a:buFont typeface="Wingdings" panose="05000000000000000000" pitchFamily="2" charset="2"/>
              <a:buChar char="§"/>
            </a:pPr>
            <a:r>
              <a:rPr lang="en-US" dirty="0">
                <a:latin typeface="Nokia Pure Text Light"/>
              </a:rPr>
              <a:t>The DIMD merge mode is tested when at least one neighbor uses DIMD mode.</a:t>
            </a:r>
          </a:p>
          <a:p>
            <a:pPr marL="1028700" lvl="1" indent="-342900">
              <a:buFont typeface="Wingdings" panose="05000000000000000000" pitchFamily="2" charset="2"/>
              <a:buChar char="§"/>
            </a:pPr>
            <a:r>
              <a:rPr lang="en-US" dirty="0">
                <a:latin typeface="Nokia Pure Text Light"/>
              </a:rPr>
              <a:t>The DIMD merge mode is considered a sub mode of DIMD. 2 flags are added:</a:t>
            </a:r>
          </a:p>
          <a:p>
            <a:pPr marL="1485900" lvl="2" indent="-342900">
              <a:buFont typeface="Wingdings" panose="05000000000000000000" pitchFamily="2" charset="2"/>
              <a:buChar char="§"/>
            </a:pPr>
            <a:r>
              <a:rPr lang="en-US" dirty="0">
                <a:latin typeface="Nokia Pure Text Light"/>
              </a:rPr>
              <a:t>The DIMD merge mode.</a:t>
            </a:r>
          </a:p>
          <a:p>
            <a:pPr marL="1485900" lvl="2" indent="-342900">
              <a:buFont typeface="Wingdings" panose="05000000000000000000" pitchFamily="2" charset="2"/>
              <a:buChar char="§"/>
            </a:pPr>
            <a:r>
              <a:rPr lang="en-US" dirty="0">
                <a:latin typeface="Nokia Pure Text Light"/>
              </a:rPr>
              <a:t>The DIMD merge index.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dirty="0"/>
          </a:p>
          <a:p>
            <a:pPr marL="0" indent="0">
              <a:lnSpc>
                <a:spcPct val="150000"/>
              </a:lnSpc>
              <a:buNone/>
            </a:pPr>
            <a:endParaRPr lang="en-US" sz="1600"/>
          </a:p>
          <a:p>
            <a:pPr marL="0" indent="0">
              <a:lnSpc>
                <a:spcPct val="150000"/>
              </a:lnSpc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6472305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F7863-9E31-1715-40A1-1845A597C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5AF721-15E5-D680-8A6C-4B05504A5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JVET-AG0084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9B39AA-6EA9-1825-91FF-438536819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5349E6FE-EF9D-176A-1E9D-D4F0A59CD2A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0742962"/>
              </p:ext>
            </p:extLst>
          </p:nvPr>
        </p:nvGraphicFramePr>
        <p:xfrm>
          <a:off x="6706560" y="3182434"/>
          <a:ext cx="4038602" cy="1619250"/>
        </p:xfrm>
        <a:graphic>
          <a:graphicData uri="http://schemas.openxmlformats.org/drawingml/2006/table">
            <a:tbl>
              <a:tblPr/>
              <a:tblGrid>
                <a:gridCol w="676825">
                  <a:extLst>
                    <a:ext uri="{9D8B030D-6E8A-4147-A177-3AD203B41FA5}">
                      <a16:colId xmlns:a16="http://schemas.microsoft.com/office/drawing/2014/main" val="3391762233"/>
                    </a:ext>
                  </a:extLst>
                </a:gridCol>
                <a:gridCol w="670440">
                  <a:extLst>
                    <a:ext uri="{9D8B030D-6E8A-4147-A177-3AD203B41FA5}">
                      <a16:colId xmlns:a16="http://schemas.microsoft.com/office/drawing/2014/main" val="4047395860"/>
                    </a:ext>
                  </a:extLst>
                </a:gridCol>
                <a:gridCol w="670440">
                  <a:extLst>
                    <a:ext uri="{9D8B030D-6E8A-4147-A177-3AD203B41FA5}">
                      <a16:colId xmlns:a16="http://schemas.microsoft.com/office/drawing/2014/main" val="3571939971"/>
                    </a:ext>
                  </a:extLst>
                </a:gridCol>
                <a:gridCol w="670440">
                  <a:extLst>
                    <a:ext uri="{9D8B030D-6E8A-4147-A177-3AD203B41FA5}">
                      <a16:colId xmlns:a16="http://schemas.microsoft.com/office/drawing/2014/main" val="344542292"/>
                    </a:ext>
                  </a:extLst>
                </a:gridCol>
                <a:gridCol w="670440">
                  <a:extLst>
                    <a:ext uri="{9D8B030D-6E8A-4147-A177-3AD203B41FA5}">
                      <a16:colId xmlns:a16="http://schemas.microsoft.com/office/drawing/2014/main" val="514443433"/>
                    </a:ext>
                  </a:extLst>
                </a:gridCol>
                <a:gridCol w="680017">
                  <a:extLst>
                    <a:ext uri="{9D8B030D-6E8A-4147-A177-3AD203B41FA5}">
                      <a16:colId xmlns:a16="http://schemas.microsoft.com/office/drawing/2014/main" val="7797520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10476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79879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5311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14164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8064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00363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6336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54882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059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9597739"/>
                  </a:ext>
                </a:extLst>
              </a:tr>
            </a:tbl>
          </a:graphicData>
        </a:graphic>
      </p:graphicFrame>
      <p:pic>
        <p:nvPicPr>
          <p:cNvPr id="9" name="Content Placeholder 5">
            <a:extLst>
              <a:ext uri="{FF2B5EF4-FFF2-40B4-BE49-F238E27FC236}">
                <a16:creationId xmlns:a16="http://schemas.microsoft.com/office/drawing/2014/main" id="{7F050272-4B09-9F1B-8C0D-668C3E5BE6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3191417"/>
            <a:ext cx="5362575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1594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181" y="-64340"/>
            <a:ext cx="10622280" cy="1325563"/>
          </a:xfrm>
        </p:spPr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671" y="1034578"/>
            <a:ext cx="11337143" cy="5139895"/>
          </a:xfrm>
        </p:spPr>
        <p:txBody>
          <a:bodyPr>
            <a:noAutofit/>
          </a:bodyPr>
          <a:lstStyle/>
          <a:p>
            <a:endParaRPr lang="en-US" dirty="0"/>
          </a:p>
          <a:p>
            <a:r>
              <a:rPr lang="en-US" dirty="0">
                <a:latin typeface="Nokia Pure Text Light"/>
              </a:rPr>
              <a:t>Generating a DIMD merge candidates list.</a:t>
            </a:r>
          </a:p>
          <a:p>
            <a:pPr marL="0" indent="0">
              <a:buNone/>
            </a:pPr>
            <a:endParaRPr lang="en-US" dirty="0">
              <a:highlight>
                <a:srgbClr val="FFFF00"/>
              </a:highlight>
              <a:latin typeface="Nokia Pure Text Light"/>
            </a:endParaRPr>
          </a:p>
          <a:p>
            <a:r>
              <a:rPr lang="en-US" dirty="0">
                <a:latin typeface="Nokia Pure Text Light"/>
              </a:rPr>
              <a:t>Coding efficiency Luma gains:-0,12% AI.</a:t>
            </a:r>
          </a:p>
          <a:p>
            <a:pPr lvl="1"/>
            <a:r>
              <a:rPr lang="en-US" dirty="0">
                <a:latin typeface="Nokia Pure Text Light"/>
              </a:rPr>
              <a:t>Higher gains in high-res classes (-0,17%).</a:t>
            </a:r>
          </a:p>
          <a:p>
            <a:pPr marL="0" indent="0">
              <a:buNone/>
            </a:pPr>
            <a:endParaRPr lang="en-US" dirty="0">
              <a:latin typeface="Nokia Pure Text Light"/>
            </a:endParaRPr>
          </a:p>
          <a:p>
            <a:r>
              <a:rPr lang="en-US" dirty="0">
                <a:latin typeface="Nokia Pure Text Light"/>
              </a:rPr>
              <a:t>Propose for study in next round of EE2.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B10494-6C8A-452D-8E9A-2D7060738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JVET-AG0084</a:t>
            </a:r>
          </a:p>
        </p:txBody>
      </p:sp>
    </p:spTree>
    <p:extLst>
      <p:ext uri="{BB962C8B-B14F-4D97-AF65-F5344CB8AC3E}">
        <p14:creationId xmlns:p14="http://schemas.microsoft.com/office/powerpoint/2010/main" val="965580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6DBE970-A10F-D72C-B384-98457EFAEF0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6</a:t>
            </a:fld>
            <a:endParaRPr lang="en-US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5DF2FE1-3ABF-68F6-DF58-1F8E217BDF4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DIMD Merge Mode| © 2023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6403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9E43E323-3F9D-497A-A3E9-C1813BB3AFC7}"/>
    </a:ext>
  </a:extLst>
</a:theme>
</file>

<file path=ppt/theme/theme2.xml><?xml version="1.0" encoding="utf-8"?>
<a:theme xmlns:a="http://schemas.openxmlformats.org/drawingml/2006/main" name="1_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C57203F0-FC5A-4CD1-BD4C-7C7CECE76937}"/>
    </a:ext>
  </a:extLst>
</a:theme>
</file>

<file path=ppt/theme/theme3.xml><?xml version="1.0" encoding="utf-8"?>
<a:theme xmlns:a="http://schemas.openxmlformats.org/drawingml/2006/main" name="2_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C34FDD31-0064-4680-A50E-1D9B60E17B8B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Ofinno_PPT Template Comcast</Template>
  <TotalTime>472</TotalTime>
  <Words>343</Words>
  <Application>Microsoft Office PowerPoint</Application>
  <PresentationFormat>Widescreen</PresentationFormat>
  <Paragraphs>101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Agency FB</vt:lpstr>
      <vt:lpstr>Arial</vt:lpstr>
      <vt:lpstr>Calibri</vt:lpstr>
      <vt:lpstr>Century Gothic</vt:lpstr>
      <vt:lpstr>Nokia Pure Text Light</vt:lpstr>
      <vt:lpstr>Times New Roman</vt:lpstr>
      <vt:lpstr>Verdana</vt:lpstr>
      <vt:lpstr>Wingdings</vt:lpstr>
      <vt:lpstr>Office Theme</vt:lpstr>
      <vt:lpstr>1_Office Theme</vt:lpstr>
      <vt:lpstr>2_Office Theme</vt:lpstr>
      <vt:lpstr> JVET-AG0084  AHG12: DIMD Merge List</vt:lpstr>
      <vt:lpstr>Introduction</vt:lpstr>
      <vt:lpstr>JVET-AG0084</vt:lpstr>
      <vt:lpstr>Results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2019 Novel Coronavirus (COVID-19)</dc:title>
  <dc:creator>Nazanin Rastegardoost</dc:creator>
  <cp:lastModifiedBy>Médéric Blestel</cp:lastModifiedBy>
  <cp:revision>1</cp:revision>
  <cp:lastPrinted>2019-07-30T14:28:07Z</cp:lastPrinted>
  <dcterms:created xsi:type="dcterms:W3CDTF">2020-02-24T15:31:07Z</dcterms:created>
  <dcterms:modified xsi:type="dcterms:W3CDTF">2024-01-17T13:32:32Z</dcterms:modified>
</cp:coreProperties>
</file>