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3" r:id="rId1"/>
  </p:sldMasterIdLst>
  <p:notesMasterIdLst>
    <p:notesMasterId r:id="rId6"/>
  </p:notesMasterIdLst>
  <p:sldIdLst>
    <p:sldId id="257" r:id="rId2"/>
    <p:sldId id="268" r:id="rId3"/>
    <p:sldId id="267" r:id="rId4"/>
    <p:sldId id="266" r:id="rId5"/>
  </p:sldIdLst>
  <p:sldSz cx="12192000" cy="6858000"/>
  <p:notesSz cx="6858000" cy="9144000"/>
  <p:defaultTextStyle>
    <a:defPPr>
      <a:defRPr lang="en-K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1" autoAdjust="0"/>
    <p:restoredTop sz="79977" autoAdjust="0"/>
  </p:normalViewPr>
  <p:slideViewPr>
    <p:cSldViewPr snapToGrid="0">
      <p:cViewPr varScale="1">
        <p:scale>
          <a:sx n="72" d="100"/>
          <a:sy n="72" d="100"/>
        </p:scale>
        <p:origin x="1230" y="54"/>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39BE47-110E-4657-B24F-36A18125139E}" type="datetimeFigureOut">
              <a:rPr lang="ko-KR" altLang="en-US" smtClean="0"/>
              <a:t>2024-01-18</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7382CB-63D1-4D87-993E-000D80954F4C}" type="slidenum">
              <a:rPr lang="ko-KR" altLang="en-US" smtClean="0"/>
              <a:t>‹#›</a:t>
            </a:fld>
            <a:endParaRPr lang="ko-KR" altLang="en-US"/>
          </a:p>
        </p:txBody>
      </p:sp>
    </p:spTree>
    <p:extLst>
      <p:ext uri="{BB962C8B-B14F-4D97-AF65-F5344CB8AC3E}">
        <p14:creationId xmlns:p14="http://schemas.microsoft.com/office/powerpoint/2010/main" val="38377983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1</a:t>
            </a:fld>
            <a:endParaRPr lang="ko-KR" altLang="en-US"/>
          </a:p>
        </p:txBody>
      </p:sp>
    </p:spTree>
    <p:extLst>
      <p:ext uri="{BB962C8B-B14F-4D97-AF65-F5344CB8AC3E}">
        <p14:creationId xmlns:p14="http://schemas.microsoft.com/office/powerpoint/2010/main" val="324316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ko-KR" altLang="en-US" dirty="0"/>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2</a:t>
            </a:fld>
            <a:endParaRPr lang="ko-KR" altLang="en-US"/>
          </a:p>
        </p:txBody>
      </p:sp>
    </p:spTree>
    <p:extLst>
      <p:ext uri="{BB962C8B-B14F-4D97-AF65-F5344CB8AC3E}">
        <p14:creationId xmlns:p14="http://schemas.microsoft.com/office/powerpoint/2010/main" val="2692153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algn="l"/>
            <a:endParaRPr lang="en-US" altLang="ko-KR" b="0" i="0" dirty="0">
              <a:solidFill>
                <a:srgbClr val="374151"/>
              </a:solidFill>
              <a:effectLst/>
              <a:latin typeface="Söhne"/>
            </a:endParaRPr>
          </a:p>
        </p:txBody>
      </p:sp>
      <p:sp>
        <p:nvSpPr>
          <p:cNvPr id="4" name="슬라이드 번호 개체 틀 3"/>
          <p:cNvSpPr>
            <a:spLocks noGrp="1"/>
          </p:cNvSpPr>
          <p:nvPr>
            <p:ph type="sldNum" sz="quarter" idx="10"/>
          </p:nvPr>
        </p:nvSpPr>
        <p:spPr/>
        <p:txBody>
          <a:bodyPr/>
          <a:lstStyle/>
          <a:p>
            <a:fld id="{2A7382CB-63D1-4D87-993E-000D80954F4C}" type="slidenum">
              <a:rPr lang="ko-KR" altLang="en-US" smtClean="0"/>
              <a:t>3</a:t>
            </a:fld>
            <a:endParaRPr lang="ko-KR" altLang="en-US"/>
          </a:p>
        </p:txBody>
      </p:sp>
    </p:spTree>
    <p:extLst>
      <p:ext uri="{BB962C8B-B14F-4D97-AF65-F5344CB8AC3E}">
        <p14:creationId xmlns:p14="http://schemas.microsoft.com/office/powerpoint/2010/main" val="4181414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b="0" i="0" dirty="0">
              <a:solidFill>
                <a:srgbClr val="374151"/>
              </a:solidFill>
              <a:effectLst/>
              <a:latin typeface="Söhne"/>
            </a:endParaRPr>
          </a:p>
        </p:txBody>
      </p:sp>
      <p:sp>
        <p:nvSpPr>
          <p:cNvPr id="4" name="슬라이드 번호 개체 틀 3"/>
          <p:cNvSpPr>
            <a:spLocks noGrp="1"/>
          </p:cNvSpPr>
          <p:nvPr>
            <p:ph type="sldNum" sz="quarter" idx="5"/>
          </p:nvPr>
        </p:nvSpPr>
        <p:spPr/>
        <p:txBody>
          <a:bodyPr/>
          <a:lstStyle/>
          <a:p>
            <a:fld id="{2A7382CB-63D1-4D87-993E-000D80954F4C}" type="slidenum">
              <a:rPr lang="ko-KR" altLang="en-US" smtClean="0"/>
              <a:t>4</a:t>
            </a:fld>
            <a:endParaRPr lang="ko-KR" altLang="en-US"/>
          </a:p>
        </p:txBody>
      </p:sp>
    </p:spTree>
    <p:extLst>
      <p:ext uri="{BB962C8B-B14F-4D97-AF65-F5344CB8AC3E}">
        <p14:creationId xmlns:p14="http://schemas.microsoft.com/office/powerpoint/2010/main" val="40664014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제목 슬라이드">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C87ADB4C-EE53-3C42-A6B0-90012F0C6CDC}"/>
              </a:ext>
            </a:extLst>
          </p:cNvPr>
          <p:cNvSpPr>
            <a:spLocks noGrp="1"/>
          </p:cNvSpPr>
          <p:nvPr>
            <p:ph type="dt" sz="half" idx="10"/>
          </p:nvPr>
        </p:nvSpPr>
        <p:spPr/>
        <p:txBody>
          <a:bodyPr/>
          <a:lstStyle/>
          <a:p>
            <a:fld id="{6CBF5A54-20BD-4B1F-ADBF-0C6AC6B41B22}"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512F5C68-83CA-6D46-94C1-CE5B3061D213}"/>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8C9B31-EAC0-7D48-BE56-5F910E1C23AF}"/>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grpSp>
        <p:nvGrpSpPr>
          <p:cNvPr id="15" name="Group 14">
            <a:extLst>
              <a:ext uri="{FF2B5EF4-FFF2-40B4-BE49-F238E27FC236}">
                <a16:creationId xmlns:a16="http://schemas.microsoft.com/office/drawing/2014/main" id="{DD2A7762-0FC1-1448-BB09-E9FA0F91AC62}"/>
              </a:ext>
            </a:extLst>
          </p:cNvPr>
          <p:cNvGrpSpPr/>
          <p:nvPr/>
        </p:nvGrpSpPr>
        <p:grpSpPr>
          <a:xfrm>
            <a:off x="7035183" y="179999"/>
            <a:ext cx="4763250" cy="1379359"/>
            <a:chOff x="6883058" y="0"/>
            <a:chExt cx="4763250" cy="1379359"/>
          </a:xfrm>
        </p:grpSpPr>
        <p:pic>
          <p:nvPicPr>
            <p:cNvPr id="8" name="Picture 7" descr="Logo&#10;&#10;Description automatically generated">
              <a:extLst>
                <a:ext uri="{FF2B5EF4-FFF2-40B4-BE49-F238E27FC236}">
                  <a16:creationId xmlns:a16="http://schemas.microsoft.com/office/drawing/2014/main" id="{00596431-2374-CF40-9052-E6099F4E8D20}"/>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10" name="Picture 9" descr="Logo&#10;&#10;Description automatically generated">
              <a:extLst>
                <a:ext uri="{FF2B5EF4-FFF2-40B4-BE49-F238E27FC236}">
                  <a16:creationId xmlns:a16="http://schemas.microsoft.com/office/drawing/2014/main" id="{58B25B72-3324-7948-BD31-5BE74CF10B0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
        <p:nvSpPr>
          <p:cNvPr id="11" name="Title 1">
            <a:extLst>
              <a:ext uri="{FF2B5EF4-FFF2-40B4-BE49-F238E27FC236}">
                <a16:creationId xmlns:a16="http://schemas.microsoft.com/office/drawing/2014/main" id="{EBF8E28C-0236-454E-B3E5-27E2B4B0E71D}"/>
              </a:ext>
            </a:extLst>
          </p:cNvPr>
          <p:cNvSpPr>
            <a:spLocks noGrp="1"/>
          </p:cNvSpPr>
          <p:nvPr>
            <p:ph type="ctrTitle"/>
          </p:nvPr>
        </p:nvSpPr>
        <p:spPr>
          <a:xfrm>
            <a:off x="1524000" y="1290003"/>
            <a:ext cx="9144000" cy="2387600"/>
          </a:xfrm>
        </p:spPr>
        <p:txBody>
          <a:bodyPr anchor="b">
            <a:normAutofit/>
          </a:bodyPr>
          <a:lstStyle>
            <a:lvl1pPr algn="l">
              <a:defRPr sz="4800" b="1"/>
            </a:lvl1pPr>
          </a:lstStyle>
          <a:p>
            <a:r>
              <a:rPr lang="en-US" altLang="ko-KR"/>
              <a:t>Click to edit Master title style</a:t>
            </a:r>
            <a:endParaRPr lang="en-KR" dirty="0"/>
          </a:p>
        </p:txBody>
      </p:sp>
      <p:sp>
        <p:nvSpPr>
          <p:cNvPr id="12" name="Subtitle 2">
            <a:extLst>
              <a:ext uri="{FF2B5EF4-FFF2-40B4-BE49-F238E27FC236}">
                <a16:creationId xmlns:a16="http://schemas.microsoft.com/office/drawing/2014/main" id="{CC8F228E-4C6C-CF43-8803-7E6C8D41B22A}"/>
              </a:ext>
            </a:extLst>
          </p:cNvPr>
          <p:cNvSpPr>
            <a:spLocks noGrp="1"/>
          </p:cNvSpPr>
          <p:nvPr>
            <p:ph type="subTitle" idx="1"/>
          </p:nvPr>
        </p:nvSpPr>
        <p:spPr>
          <a:xfrm>
            <a:off x="1524000" y="3839688"/>
            <a:ext cx="9144000" cy="1585752"/>
          </a:xfrm>
        </p:spPr>
        <p:txBody>
          <a:bodyPr anchor="b"/>
          <a:lstStyle>
            <a:lvl1pPr marL="0" indent="0" algn="r">
              <a:buNone/>
              <a:defRPr sz="2400" b="1">
                <a:solidFill>
                  <a:srgbClr val="6B6B6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ko-KR"/>
              <a:t>Click to edit Master subtitle style</a:t>
            </a:r>
            <a:endParaRPr lang="en-KR" dirty="0"/>
          </a:p>
        </p:txBody>
      </p:sp>
      <p:sp>
        <p:nvSpPr>
          <p:cNvPr id="13" name="Rectangle 12">
            <a:extLst>
              <a:ext uri="{FF2B5EF4-FFF2-40B4-BE49-F238E27FC236}">
                <a16:creationId xmlns:a16="http://schemas.microsoft.com/office/drawing/2014/main" id="{E0C04CA2-00D5-B54B-A9CE-7BD4F5FEBD59}"/>
              </a:ext>
            </a:extLst>
          </p:cNvPr>
          <p:cNvSpPr/>
          <p:nvPr/>
        </p:nvSpPr>
        <p:spPr>
          <a:xfrm>
            <a:off x="1452000" y="2597603"/>
            <a:ext cx="72000" cy="108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4" name="Rectangle 13">
            <a:extLst>
              <a:ext uri="{FF2B5EF4-FFF2-40B4-BE49-F238E27FC236}">
                <a16:creationId xmlns:a16="http://schemas.microsoft.com/office/drawing/2014/main" id="{555D1D55-F6B9-9E41-A77A-DA47C2CA3713}"/>
              </a:ext>
            </a:extLst>
          </p:cNvPr>
          <p:cNvSpPr/>
          <p:nvPr/>
        </p:nvSpPr>
        <p:spPr>
          <a:xfrm rot="5400000">
            <a:off x="10272000" y="5101440"/>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Tree>
    <p:extLst>
      <p:ext uri="{BB962C8B-B14F-4D97-AF65-F5344CB8AC3E}">
        <p14:creationId xmlns:p14="http://schemas.microsoft.com/office/powerpoint/2010/main" val="1117629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A0C88-BE98-124D-9AEB-3C8DD0C1D99F}"/>
              </a:ext>
            </a:extLst>
          </p:cNvPr>
          <p:cNvSpPr>
            <a:spLocks noGrp="1"/>
          </p:cNvSpPr>
          <p:nvPr>
            <p:ph type="title"/>
          </p:nvPr>
        </p:nvSpPr>
        <p:spPr/>
        <p:txBody>
          <a:bodyPr/>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50ED0550-CE34-F841-8AAC-BCFC0F1EAECD}"/>
              </a:ext>
            </a:extLst>
          </p:cNvPr>
          <p:cNvSpPr>
            <a:spLocks noGrp="1"/>
          </p:cNvSpPr>
          <p:nvPr>
            <p:ph type="body" orient="vert" idx="1"/>
          </p:nvPr>
        </p:nvSpPr>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F8B2785A-C8C9-9F49-AA53-919FE3FD165C}"/>
              </a:ext>
            </a:extLst>
          </p:cNvPr>
          <p:cNvSpPr>
            <a:spLocks noGrp="1"/>
          </p:cNvSpPr>
          <p:nvPr>
            <p:ph type="dt" sz="half" idx="10"/>
          </p:nvPr>
        </p:nvSpPr>
        <p:spPr/>
        <p:txBody>
          <a:bodyPr/>
          <a:lstStyle/>
          <a:p>
            <a:fld id="{DD582F7A-726E-4F4F-95A5-5D54D38F9B46}"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0CB42FF5-0153-7F4D-86AE-5B2193E6FBAC}"/>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DEBE1BD3-03E5-AA44-937A-B3B9C3F9F37D}"/>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735835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32AB867-C80A-9D40-BEB7-1B6EA97689CD}"/>
              </a:ext>
            </a:extLst>
          </p:cNvPr>
          <p:cNvSpPr>
            <a:spLocks noGrp="1"/>
          </p:cNvSpPr>
          <p:nvPr>
            <p:ph type="title" orient="vert"/>
          </p:nvPr>
        </p:nvSpPr>
        <p:spPr>
          <a:xfrm>
            <a:off x="8724900" y="365125"/>
            <a:ext cx="2628900" cy="5811838"/>
          </a:xfrm>
        </p:spPr>
        <p:txBody>
          <a:bodyPr vert="eaVert"/>
          <a:lstStyle/>
          <a:p>
            <a:r>
              <a:rPr lang="en-US" altLang="ko-KR"/>
              <a:t>Click to edit Master title style</a:t>
            </a:r>
            <a:endParaRPr lang="en-KR"/>
          </a:p>
        </p:txBody>
      </p:sp>
      <p:sp>
        <p:nvSpPr>
          <p:cNvPr id="3" name="Vertical Text Placeholder 2">
            <a:extLst>
              <a:ext uri="{FF2B5EF4-FFF2-40B4-BE49-F238E27FC236}">
                <a16:creationId xmlns:a16="http://schemas.microsoft.com/office/drawing/2014/main" id="{444BA71C-C117-0E48-B3C2-D6354B0E0B9A}"/>
              </a:ext>
            </a:extLst>
          </p:cNvPr>
          <p:cNvSpPr>
            <a:spLocks noGrp="1"/>
          </p:cNvSpPr>
          <p:nvPr>
            <p:ph type="body" orient="vert" idx="1"/>
          </p:nvPr>
        </p:nvSpPr>
        <p:spPr>
          <a:xfrm>
            <a:off x="838200" y="365125"/>
            <a:ext cx="7734300" cy="5811838"/>
          </a:xfrm>
        </p:spPr>
        <p:txBody>
          <a:bodyPr vert="eaVert"/>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Date Placeholder 3">
            <a:extLst>
              <a:ext uri="{FF2B5EF4-FFF2-40B4-BE49-F238E27FC236}">
                <a16:creationId xmlns:a16="http://schemas.microsoft.com/office/drawing/2014/main" id="{B3EA36D0-E12B-7047-A8C4-63A3E2283871}"/>
              </a:ext>
            </a:extLst>
          </p:cNvPr>
          <p:cNvSpPr>
            <a:spLocks noGrp="1"/>
          </p:cNvSpPr>
          <p:nvPr>
            <p:ph type="dt" sz="half" idx="10"/>
          </p:nvPr>
        </p:nvSpPr>
        <p:spPr/>
        <p:txBody>
          <a:bodyPr/>
          <a:lstStyle/>
          <a:p>
            <a:fld id="{B373902C-F9E5-41CB-9E43-32DEE341970F}"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692A3166-F10B-8948-808A-EC6FFD69227E}"/>
              </a:ext>
            </a:extLst>
          </p:cNvPr>
          <p:cNvSpPr>
            <a:spLocks noGrp="1"/>
          </p:cNvSpPr>
          <p:nvPr>
            <p:ph type="ftr" sz="quarter" idx="11"/>
          </p:nvPr>
        </p:nvSpPr>
        <p:spPr/>
        <p:txBody>
          <a:bodyPr/>
          <a:lstStyle/>
          <a:p>
            <a:endParaRPr lang="ko-KR" altLang="en-US"/>
          </a:p>
        </p:txBody>
      </p:sp>
      <p:sp>
        <p:nvSpPr>
          <p:cNvPr id="6" name="Slide Number Placeholder 5">
            <a:extLst>
              <a:ext uri="{FF2B5EF4-FFF2-40B4-BE49-F238E27FC236}">
                <a16:creationId xmlns:a16="http://schemas.microsoft.com/office/drawing/2014/main" id="{895CAECD-FD4D-4C4A-A4BD-5F98CB42051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166006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제목 및 내용">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AE1B802-0D8B-CE46-8CC0-26D6412313F9}"/>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9" name="Content Placeholder 2">
            <a:extLst>
              <a:ext uri="{FF2B5EF4-FFF2-40B4-BE49-F238E27FC236}">
                <a16:creationId xmlns:a16="http://schemas.microsoft.com/office/drawing/2014/main" id="{5F35D164-ADDE-F341-92C8-08600158ED47}"/>
              </a:ext>
            </a:extLst>
          </p:cNvPr>
          <p:cNvSpPr>
            <a:spLocks noGrp="1"/>
          </p:cNvSpPr>
          <p:nvPr>
            <p:ph idx="1"/>
          </p:nvPr>
        </p:nvSpPr>
        <p:spPr>
          <a:xfrm>
            <a:off x="838200" y="1274618"/>
            <a:ext cx="10515600" cy="4902345"/>
          </a:xfrm>
        </p:spPr>
        <p:txBody>
          <a:bodyPr>
            <a:normAutofit/>
          </a:bodyPr>
          <a:lstStyle>
            <a:lvl1pPr>
              <a:defRPr sz="2000">
                <a:solidFill>
                  <a:srgbClr val="0F0F0F"/>
                </a:solidFill>
              </a:defRPr>
            </a:lvl1pPr>
            <a:lvl2pPr>
              <a:defRPr sz="1800">
                <a:solidFill>
                  <a:srgbClr val="0F0F0F"/>
                </a:solidFill>
              </a:defRPr>
            </a:lvl2pPr>
            <a:lvl3pPr>
              <a:defRPr sz="1600">
                <a:solidFill>
                  <a:srgbClr val="0F0F0F"/>
                </a:solidFill>
              </a:defRPr>
            </a:lvl3pPr>
            <a:lvl4pPr>
              <a:defRPr sz="1400">
                <a:solidFill>
                  <a:srgbClr val="0F0F0F"/>
                </a:solidFill>
              </a:defRPr>
            </a:lvl4pPr>
            <a:lvl5pPr>
              <a:defRPr sz="1400">
                <a:solidFill>
                  <a:srgbClr val="0F0F0F"/>
                </a:solidFill>
              </a:defRPr>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Rectangle 9">
            <a:extLst>
              <a:ext uri="{FF2B5EF4-FFF2-40B4-BE49-F238E27FC236}">
                <a16:creationId xmlns:a16="http://schemas.microsoft.com/office/drawing/2014/main" id="{6B8733CF-444C-F840-AABA-1D6DEA5FC1FD}"/>
              </a:ext>
            </a:extLst>
          </p:cNvPr>
          <p:cNvSpPr/>
          <p:nvPr/>
        </p:nvSpPr>
        <p:spPr>
          <a:xfrm>
            <a:off x="766817"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1" name="Rectangle 10">
            <a:extLst>
              <a:ext uri="{FF2B5EF4-FFF2-40B4-BE49-F238E27FC236}">
                <a16:creationId xmlns:a16="http://schemas.microsoft.com/office/drawing/2014/main" id="{FE3689ED-D45E-784D-8BD4-7573EAFF32F7}"/>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20" name="Rectangle 19">
            <a:extLst>
              <a:ext uri="{FF2B5EF4-FFF2-40B4-BE49-F238E27FC236}">
                <a16:creationId xmlns:a16="http://schemas.microsoft.com/office/drawing/2014/main" id="{487CFB7E-0D34-4448-932A-2B0DD78A1D04}"/>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21" name="Group 20">
            <a:extLst>
              <a:ext uri="{FF2B5EF4-FFF2-40B4-BE49-F238E27FC236}">
                <a16:creationId xmlns:a16="http://schemas.microsoft.com/office/drawing/2014/main" id="{D5698108-90B9-EC43-BA40-ABD72C002F45}"/>
              </a:ext>
            </a:extLst>
          </p:cNvPr>
          <p:cNvGrpSpPr/>
          <p:nvPr/>
        </p:nvGrpSpPr>
        <p:grpSpPr>
          <a:xfrm>
            <a:off x="304094" y="6436426"/>
            <a:ext cx="1688887" cy="489074"/>
            <a:chOff x="6883058" y="0"/>
            <a:chExt cx="4763250" cy="1379359"/>
          </a:xfrm>
        </p:grpSpPr>
        <p:pic>
          <p:nvPicPr>
            <p:cNvPr id="22" name="Picture 21" descr="Logo&#10;&#10;Description automatically generated">
              <a:extLst>
                <a:ext uri="{FF2B5EF4-FFF2-40B4-BE49-F238E27FC236}">
                  <a16:creationId xmlns:a16="http://schemas.microsoft.com/office/drawing/2014/main" id="{98D8148F-EB0E-E141-B396-30B86366E4CC}"/>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3" name="Picture 22" descr="Logo&#10;&#10;Description automatically generated">
              <a:extLst>
                <a:ext uri="{FF2B5EF4-FFF2-40B4-BE49-F238E27FC236}">
                  <a16:creationId xmlns:a16="http://schemas.microsoft.com/office/drawing/2014/main" id="{223F61DA-2C2A-824B-88DE-A6458D6A3B32}"/>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4" name="Date Placeholder 3">
            <a:extLst>
              <a:ext uri="{FF2B5EF4-FFF2-40B4-BE49-F238E27FC236}">
                <a16:creationId xmlns:a16="http://schemas.microsoft.com/office/drawing/2014/main" id="{CE7CDC4C-3580-954F-866F-A2D8F259D29B}"/>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6170F8A1-61CE-4D4E-890F-97C2DF204EAA}" type="datetime1">
              <a:rPr lang="ko-KR" altLang="en-US" smtClean="0"/>
              <a:t>2024-01-18</a:t>
            </a:fld>
            <a:endParaRPr lang="ko-KR" altLang="en-US"/>
          </a:p>
        </p:txBody>
      </p:sp>
      <p:sp>
        <p:nvSpPr>
          <p:cNvPr id="25" name="Footer Placeholder 4">
            <a:extLst>
              <a:ext uri="{FF2B5EF4-FFF2-40B4-BE49-F238E27FC236}">
                <a16:creationId xmlns:a16="http://schemas.microsoft.com/office/drawing/2014/main" id="{AF5AB7A5-2507-5A4A-BAFE-0F5E764F154A}"/>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6" name="Slide Number Placeholder 5">
            <a:extLst>
              <a:ext uri="{FF2B5EF4-FFF2-40B4-BE49-F238E27FC236}">
                <a16:creationId xmlns:a16="http://schemas.microsoft.com/office/drawing/2014/main" id="{1449AD9F-DFE2-9E47-B57C-6A78A99BC2A8}"/>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3617574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구역 머리글">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B6BD35-883C-0E43-9419-4ACC5E782F5C}"/>
              </a:ext>
            </a:extLst>
          </p:cNvPr>
          <p:cNvSpPr>
            <a:spLocks noGrp="1"/>
          </p:cNvSpPr>
          <p:nvPr>
            <p:ph type="title"/>
          </p:nvPr>
        </p:nvSpPr>
        <p:spPr>
          <a:xfrm>
            <a:off x="831850" y="1709738"/>
            <a:ext cx="10515600" cy="2852737"/>
          </a:xfrm>
        </p:spPr>
        <p:txBody>
          <a:bodyPr anchor="b">
            <a:normAutofit/>
          </a:bodyPr>
          <a:lstStyle>
            <a:lvl1pPr>
              <a:defRPr sz="4800" b="1"/>
            </a:lvl1pPr>
          </a:lstStyle>
          <a:p>
            <a:r>
              <a:rPr lang="en-US" altLang="ko-KR"/>
              <a:t>Click to edit Master title style</a:t>
            </a:r>
            <a:endParaRPr lang="en-KR" dirty="0"/>
          </a:p>
        </p:txBody>
      </p:sp>
      <p:sp>
        <p:nvSpPr>
          <p:cNvPr id="8" name="Text Placeholder 2">
            <a:extLst>
              <a:ext uri="{FF2B5EF4-FFF2-40B4-BE49-F238E27FC236}">
                <a16:creationId xmlns:a16="http://schemas.microsoft.com/office/drawing/2014/main" id="{E217C671-1A3D-7048-A056-7A48A2A6871C}"/>
              </a:ext>
            </a:extLst>
          </p:cNvPr>
          <p:cNvSpPr>
            <a:spLocks noGrp="1"/>
          </p:cNvSpPr>
          <p:nvPr>
            <p:ph type="body" idx="1"/>
          </p:nvPr>
        </p:nvSpPr>
        <p:spPr>
          <a:xfrm>
            <a:off x="831850" y="4712855"/>
            <a:ext cx="10515600" cy="1376795"/>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ko-KR"/>
              <a:t>Click to edit Master text styles</a:t>
            </a:r>
          </a:p>
        </p:txBody>
      </p:sp>
      <p:sp>
        <p:nvSpPr>
          <p:cNvPr id="9" name="Rectangle 8">
            <a:extLst>
              <a:ext uri="{FF2B5EF4-FFF2-40B4-BE49-F238E27FC236}">
                <a16:creationId xmlns:a16="http://schemas.microsoft.com/office/drawing/2014/main" id="{623B57FF-7413-584A-99BA-C4A21502643A}"/>
              </a:ext>
            </a:extLst>
          </p:cNvPr>
          <p:cNvSpPr/>
          <p:nvPr/>
        </p:nvSpPr>
        <p:spPr>
          <a:xfrm>
            <a:off x="759850" y="384247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0" name="Date Placeholder 3">
            <a:extLst>
              <a:ext uri="{FF2B5EF4-FFF2-40B4-BE49-F238E27FC236}">
                <a16:creationId xmlns:a16="http://schemas.microsoft.com/office/drawing/2014/main" id="{8205172B-1F62-3643-9470-D1A8CE66E7A2}"/>
              </a:ext>
            </a:extLst>
          </p:cNvPr>
          <p:cNvSpPr>
            <a:spLocks noGrp="1"/>
          </p:cNvSpPr>
          <p:nvPr>
            <p:ph type="dt" sz="half" idx="10"/>
          </p:nvPr>
        </p:nvSpPr>
        <p:spPr>
          <a:xfrm>
            <a:off x="838200" y="6356350"/>
            <a:ext cx="2743200" cy="365125"/>
          </a:xfrm>
        </p:spPr>
        <p:txBody>
          <a:bodyPr/>
          <a:lstStyle/>
          <a:p>
            <a:fld id="{9139A0BB-71FC-4FBE-9E6C-6C18632A4B48}" type="datetime1">
              <a:rPr lang="ko-KR" altLang="en-US" smtClean="0"/>
              <a:t>2024-01-18</a:t>
            </a:fld>
            <a:endParaRPr lang="ko-KR" altLang="en-US"/>
          </a:p>
        </p:txBody>
      </p:sp>
      <p:sp>
        <p:nvSpPr>
          <p:cNvPr id="11" name="Footer Placeholder 4">
            <a:extLst>
              <a:ext uri="{FF2B5EF4-FFF2-40B4-BE49-F238E27FC236}">
                <a16:creationId xmlns:a16="http://schemas.microsoft.com/office/drawing/2014/main" id="{89B33C3C-225B-4941-A24F-B0A39103666D}"/>
              </a:ext>
            </a:extLst>
          </p:cNvPr>
          <p:cNvSpPr>
            <a:spLocks noGrp="1"/>
          </p:cNvSpPr>
          <p:nvPr>
            <p:ph type="ftr" sz="quarter" idx="11"/>
          </p:nvPr>
        </p:nvSpPr>
        <p:spPr>
          <a:xfrm>
            <a:off x="4038600" y="6356350"/>
            <a:ext cx="4114800" cy="365125"/>
          </a:xfrm>
        </p:spPr>
        <p:txBody>
          <a:bodyPr/>
          <a:lstStyle/>
          <a:p>
            <a:endParaRPr lang="ko-KR" altLang="en-US"/>
          </a:p>
        </p:txBody>
      </p:sp>
      <p:sp>
        <p:nvSpPr>
          <p:cNvPr id="12" name="Slide Number Placeholder 5">
            <a:extLst>
              <a:ext uri="{FF2B5EF4-FFF2-40B4-BE49-F238E27FC236}">
                <a16:creationId xmlns:a16="http://schemas.microsoft.com/office/drawing/2014/main" id="{8ADC7019-842F-894B-AA02-7AE28DA6B736}"/>
              </a:ext>
            </a:extLst>
          </p:cNvPr>
          <p:cNvSpPr>
            <a:spLocks noGrp="1"/>
          </p:cNvSpPr>
          <p:nvPr>
            <p:ph type="sldNum" sz="quarter" idx="12"/>
          </p:nvPr>
        </p:nvSpPr>
        <p:spPr>
          <a:xfrm>
            <a:off x="8610600" y="6356350"/>
            <a:ext cx="2743200" cy="365125"/>
          </a:xfrm>
        </p:spPr>
        <p:txBody>
          <a:bodyPr/>
          <a:lstStyle/>
          <a:p>
            <a:fld id="{2654AE5A-6B7D-4279-B573-0AEBB437A327}" type="slidenum">
              <a:rPr lang="ko-KR" altLang="en-US" smtClean="0"/>
              <a:t>‹#›</a:t>
            </a:fld>
            <a:endParaRPr lang="ko-KR" altLang="en-US"/>
          </a:p>
        </p:txBody>
      </p:sp>
      <p:grpSp>
        <p:nvGrpSpPr>
          <p:cNvPr id="2" name="Group 14">
            <a:extLst>
              <a:ext uri="{FF2B5EF4-FFF2-40B4-BE49-F238E27FC236}">
                <a16:creationId xmlns:a16="http://schemas.microsoft.com/office/drawing/2014/main" id="{77751917-FC7F-AD25-9B27-862900214CF2}"/>
              </a:ext>
            </a:extLst>
          </p:cNvPr>
          <p:cNvGrpSpPr/>
          <p:nvPr/>
        </p:nvGrpSpPr>
        <p:grpSpPr>
          <a:xfrm>
            <a:off x="7035183" y="179999"/>
            <a:ext cx="4763250" cy="1379359"/>
            <a:chOff x="6883058" y="0"/>
            <a:chExt cx="4763250" cy="1379359"/>
          </a:xfrm>
        </p:grpSpPr>
        <p:pic>
          <p:nvPicPr>
            <p:cNvPr id="3" name="Picture 7" descr="Logo&#10;&#10;Description automatically generated">
              <a:extLst>
                <a:ext uri="{FF2B5EF4-FFF2-40B4-BE49-F238E27FC236}">
                  <a16:creationId xmlns:a16="http://schemas.microsoft.com/office/drawing/2014/main" id="{2F17A8AE-8A63-C5E1-C600-46E9082A8F77}"/>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4" name="Picture 9" descr="Logo&#10;&#10;Description automatically generated">
              <a:extLst>
                <a:ext uri="{FF2B5EF4-FFF2-40B4-BE49-F238E27FC236}">
                  <a16:creationId xmlns:a16="http://schemas.microsoft.com/office/drawing/2014/main" id="{C63692E2-4021-E4F8-E5CE-D616E28EC6A0}"/>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3485845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콘텐츠 2개">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5272C07-2A42-3848-B763-197660CAEDFF}"/>
              </a:ext>
            </a:extLst>
          </p:cNvPr>
          <p:cNvSpPr>
            <a:spLocks noGrp="1"/>
          </p:cNvSpPr>
          <p:nvPr>
            <p:ph sz="half" idx="1"/>
          </p:nvPr>
        </p:nvSpPr>
        <p:spPr>
          <a:xfrm>
            <a:off x="838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9" name="Content Placeholder 3">
            <a:extLst>
              <a:ext uri="{FF2B5EF4-FFF2-40B4-BE49-F238E27FC236}">
                <a16:creationId xmlns:a16="http://schemas.microsoft.com/office/drawing/2014/main" id="{6C353747-5BB3-DA46-8D5A-A22FF30E315A}"/>
              </a:ext>
            </a:extLst>
          </p:cNvPr>
          <p:cNvSpPr>
            <a:spLocks noGrp="1"/>
          </p:cNvSpPr>
          <p:nvPr>
            <p:ph sz="half" idx="2"/>
          </p:nvPr>
        </p:nvSpPr>
        <p:spPr>
          <a:xfrm>
            <a:off x="6172200" y="1282535"/>
            <a:ext cx="5181600" cy="4894428"/>
          </a:xfrm>
        </p:spPr>
        <p:txBody>
          <a:bodyPr>
            <a:normAutofit/>
          </a:bodyPr>
          <a:lstStyle>
            <a:lvl1pPr>
              <a:defRPr sz="2000"/>
            </a:lvl1pPr>
            <a:lvl2pPr>
              <a:defRPr sz="1800"/>
            </a:lvl2pPr>
            <a:lvl3pPr>
              <a:defRPr sz="1600"/>
            </a:lvl3pPr>
            <a:lvl4pPr>
              <a:defRPr sz="1400"/>
            </a:lvl4pPr>
            <a:lvl5pPr>
              <a:defRPr sz="1400"/>
            </a:lvl5pPr>
          </a:lstStyle>
          <a:p>
            <a:pPr lvl="0"/>
            <a:r>
              <a:rPr lang="en-US" altLang="ko-KR" dirty="0"/>
              <a:t>Click to edit Master text styles</a:t>
            </a:r>
          </a:p>
          <a:p>
            <a:pPr lvl="1"/>
            <a:r>
              <a:rPr lang="en-US" altLang="ko-KR" dirty="0"/>
              <a:t>Second level</a:t>
            </a:r>
          </a:p>
          <a:p>
            <a:pPr lvl="2"/>
            <a:r>
              <a:rPr lang="en-US" altLang="ko-KR" dirty="0"/>
              <a:t>Third level</a:t>
            </a:r>
          </a:p>
          <a:p>
            <a:pPr lvl="3"/>
            <a:r>
              <a:rPr lang="en-US" altLang="ko-KR" dirty="0"/>
              <a:t>Fourth level</a:t>
            </a:r>
          </a:p>
          <a:p>
            <a:pPr lvl="4"/>
            <a:r>
              <a:rPr lang="en-US" altLang="ko-KR" dirty="0"/>
              <a:t>Fifth level</a:t>
            </a:r>
            <a:endParaRPr lang="en-KR" dirty="0"/>
          </a:p>
        </p:txBody>
      </p:sp>
      <p:sp>
        <p:nvSpPr>
          <p:cNvPr id="10" name="Title 1">
            <a:extLst>
              <a:ext uri="{FF2B5EF4-FFF2-40B4-BE49-F238E27FC236}">
                <a16:creationId xmlns:a16="http://schemas.microsoft.com/office/drawing/2014/main" id="{D5601F5D-BDC7-B74C-AC2C-4599336CE11A}"/>
              </a:ext>
            </a:extLst>
          </p:cNvPr>
          <p:cNvSpPr>
            <a:spLocks noGrp="1"/>
          </p:cNvSpPr>
          <p:nvPr>
            <p:ph type="title"/>
          </p:nvPr>
        </p:nvSpPr>
        <p:spPr>
          <a:xfrm>
            <a:off x="838200" y="365125"/>
            <a:ext cx="10515600" cy="720000"/>
          </a:xfrm>
        </p:spPr>
        <p:txBody>
          <a:bodyPr>
            <a:normAutofit/>
          </a:bodyPr>
          <a:lstStyle>
            <a:lvl1pPr>
              <a:defRPr sz="3200" b="1">
                <a:solidFill>
                  <a:srgbClr val="0F0F0F"/>
                </a:solidFill>
              </a:defRPr>
            </a:lvl1pPr>
          </a:lstStyle>
          <a:p>
            <a:r>
              <a:rPr lang="en-US" altLang="ko-KR"/>
              <a:t>Click to edit Master title style</a:t>
            </a:r>
            <a:endParaRPr lang="en-KR" dirty="0"/>
          </a:p>
        </p:txBody>
      </p:sp>
      <p:sp>
        <p:nvSpPr>
          <p:cNvPr id="11" name="Rectangle 10">
            <a:extLst>
              <a:ext uri="{FF2B5EF4-FFF2-40B4-BE49-F238E27FC236}">
                <a16:creationId xmlns:a16="http://schemas.microsoft.com/office/drawing/2014/main" id="{239CA5AD-5F22-C440-B7D2-6F1A22F69B81}"/>
              </a:ext>
            </a:extLst>
          </p:cNvPr>
          <p:cNvSpPr/>
          <p:nvPr/>
        </p:nvSpPr>
        <p:spPr>
          <a:xfrm>
            <a:off x="766200" y="365125"/>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2" name="Rectangle 11">
            <a:extLst>
              <a:ext uri="{FF2B5EF4-FFF2-40B4-BE49-F238E27FC236}">
                <a16:creationId xmlns:a16="http://schemas.microsoft.com/office/drawing/2014/main" id="{853FEB26-9CA9-B74C-A7CD-4D7D44D3FFF8}"/>
              </a:ext>
            </a:extLst>
          </p:cNvPr>
          <p:cNvSpPr/>
          <p:nvPr/>
        </p:nvSpPr>
        <p:spPr>
          <a:xfrm rot="5400000">
            <a:off x="10957799"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13" name="Rectangle 12">
            <a:extLst>
              <a:ext uri="{FF2B5EF4-FFF2-40B4-BE49-F238E27FC236}">
                <a16:creationId xmlns:a16="http://schemas.microsoft.com/office/drawing/2014/main" id="{5FBC62B7-1FC6-DD47-AE03-97B6AFD8FAD9}"/>
              </a:ext>
            </a:extLst>
          </p:cNvPr>
          <p:cNvSpPr/>
          <p:nvPr/>
        </p:nvSpPr>
        <p:spPr>
          <a:xfrm rot="5400000">
            <a:off x="5623801" y="5852963"/>
            <a:ext cx="72000" cy="720000"/>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sp>
        <p:nvSpPr>
          <p:cNvPr id="6" name="Rectangle 19">
            <a:extLst>
              <a:ext uri="{FF2B5EF4-FFF2-40B4-BE49-F238E27FC236}">
                <a16:creationId xmlns:a16="http://schemas.microsoft.com/office/drawing/2014/main" id="{EA7D53FD-3673-2697-C128-FA0FC6784BAF}"/>
              </a:ext>
            </a:extLst>
          </p:cNvPr>
          <p:cNvSpPr/>
          <p:nvPr/>
        </p:nvSpPr>
        <p:spPr>
          <a:xfrm>
            <a:off x="0" y="6492874"/>
            <a:ext cx="12192000" cy="367627"/>
          </a:xfrm>
          <a:prstGeom prst="rect">
            <a:avLst/>
          </a:prstGeom>
          <a:solidFill>
            <a:srgbClr val="BA0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KR"/>
          </a:p>
        </p:txBody>
      </p:sp>
      <p:grpSp>
        <p:nvGrpSpPr>
          <p:cNvPr id="7" name="Group 20">
            <a:extLst>
              <a:ext uri="{FF2B5EF4-FFF2-40B4-BE49-F238E27FC236}">
                <a16:creationId xmlns:a16="http://schemas.microsoft.com/office/drawing/2014/main" id="{8431A032-12E6-241F-EFE9-857626937BEA}"/>
              </a:ext>
            </a:extLst>
          </p:cNvPr>
          <p:cNvGrpSpPr/>
          <p:nvPr/>
        </p:nvGrpSpPr>
        <p:grpSpPr>
          <a:xfrm>
            <a:off x="304094" y="6436426"/>
            <a:ext cx="1688887" cy="489074"/>
            <a:chOff x="6883058" y="0"/>
            <a:chExt cx="4763250" cy="1379359"/>
          </a:xfrm>
        </p:grpSpPr>
        <p:pic>
          <p:nvPicPr>
            <p:cNvPr id="21" name="Picture 21" descr="Logo&#10;&#10;Description automatically generated">
              <a:extLst>
                <a:ext uri="{FF2B5EF4-FFF2-40B4-BE49-F238E27FC236}">
                  <a16:creationId xmlns:a16="http://schemas.microsoft.com/office/drawing/2014/main" id="{A29E3727-1CC0-1014-9DE4-7292DF551290}"/>
                </a:ext>
              </a:extLst>
            </p:cNvPr>
            <p:cNvPicPr>
              <a:picLocks noChangeAspect="1"/>
            </p:cNvPicPr>
            <p:nvPr/>
          </p:nvPicPr>
          <p:blipFill rotWithShape="1">
            <a:blip r:embed="rId2">
              <a:biLevel thresh="25000"/>
            </a:blip>
            <a:srcRect l="34470"/>
            <a:stretch/>
          </p:blipFill>
          <p:spPr>
            <a:xfrm>
              <a:off x="8096864" y="0"/>
              <a:ext cx="3549444" cy="1379359"/>
            </a:xfrm>
            <a:prstGeom prst="rect">
              <a:avLst/>
            </a:prstGeom>
          </p:spPr>
        </p:pic>
        <p:pic>
          <p:nvPicPr>
            <p:cNvPr id="22" name="Picture 22" descr="Logo&#10;&#10;Description automatically generated">
              <a:extLst>
                <a:ext uri="{FF2B5EF4-FFF2-40B4-BE49-F238E27FC236}">
                  <a16:creationId xmlns:a16="http://schemas.microsoft.com/office/drawing/2014/main" id="{209E1FF3-93CE-71F6-372C-E0579FBA4239}"/>
                </a:ext>
              </a:extLst>
            </p:cNvPr>
            <p:cNvPicPr>
              <a:picLocks noChangeAspect="1"/>
            </p:cNvPicPr>
            <p:nvPr/>
          </p:nvPicPr>
          <p:blipFill rotWithShape="1">
            <a:blip r:embed="rId2"/>
            <a:srcRect r="74334"/>
            <a:stretch/>
          </p:blipFill>
          <p:spPr>
            <a:xfrm>
              <a:off x="6883058" y="192382"/>
              <a:ext cx="1002413" cy="994597"/>
            </a:xfrm>
            <a:prstGeom prst="rect">
              <a:avLst/>
            </a:prstGeom>
          </p:spPr>
        </p:pic>
      </p:grpSp>
      <p:sp>
        <p:nvSpPr>
          <p:cNvPr id="23" name="Date Placeholder 3">
            <a:extLst>
              <a:ext uri="{FF2B5EF4-FFF2-40B4-BE49-F238E27FC236}">
                <a16:creationId xmlns:a16="http://schemas.microsoft.com/office/drawing/2014/main" id="{B024C5C5-FD69-4A17-FFB8-100B1C53DA48}"/>
              </a:ext>
            </a:extLst>
          </p:cNvPr>
          <p:cNvSpPr>
            <a:spLocks noGrp="1"/>
          </p:cNvSpPr>
          <p:nvPr>
            <p:ph type="dt" sz="half" idx="10"/>
          </p:nvPr>
        </p:nvSpPr>
        <p:spPr>
          <a:xfrm>
            <a:off x="2875934" y="6564874"/>
            <a:ext cx="1887791" cy="228600"/>
          </a:xfrm>
        </p:spPr>
        <p:txBody>
          <a:bodyPr/>
          <a:lstStyle>
            <a:lvl1pPr>
              <a:defRPr>
                <a:solidFill>
                  <a:schemeClr val="bg1"/>
                </a:solidFill>
              </a:defRPr>
            </a:lvl1pPr>
          </a:lstStyle>
          <a:p>
            <a:fld id="{99C9D54B-3D0D-428D-A1B5-CD4C3C8F857B}" type="datetime1">
              <a:rPr lang="ko-KR" altLang="en-US" smtClean="0"/>
              <a:t>2024-01-18</a:t>
            </a:fld>
            <a:endParaRPr lang="ko-KR" altLang="en-US"/>
          </a:p>
        </p:txBody>
      </p:sp>
      <p:sp>
        <p:nvSpPr>
          <p:cNvPr id="24" name="Footer Placeholder 4">
            <a:extLst>
              <a:ext uri="{FF2B5EF4-FFF2-40B4-BE49-F238E27FC236}">
                <a16:creationId xmlns:a16="http://schemas.microsoft.com/office/drawing/2014/main" id="{3A5A5149-F12C-04B8-F3DE-A17D0F49ADB2}"/>
              </a:ext>
            </a:extLst>
          </p:cNvPr>
          <p:cNvSpPr>
            <a:spLocks noGrp="1"/>
          </p:cNvSpPr>
          <p:nvPr>
            <p:ph type="ftr" sz="quarter" idx="11"/>
          </p:nvPr>
        </p:nvSpPr>
        <p:spPr>
          <a:xfrm>
            <a:off x="5220927" y="6564874"/>
            <a:ext cx="2932471" cy="228600"/>
          </a:xfrm>
        </p:spPr>
        <p:txBody>
          <a:bodyPr/>
          <a:lstStyle>
            <a:lvl1pPr>
              <a:defRPr>
                <a:solidFill>
                  <a:schemeClr val="bg1"/>
                </a:solidFill>
              </a:defRPr>
            </a:lvl1pPr>
          </a:lstStyle>
          <a:p>
            <a:endParaRPr lang="ko-KR" altLang="en-US"/>
          </a:p>
        </p:txBody>
      </p:sp>
      <p:sp>
        <p:nvSpPr>
          <p:cNvPr id="25" name="Slide Number Placeholder 5">
            <a:extLst>
              <a:ext uri="{FF2B5EF4-FFF2-40B4-BE49-F238E27FC236}">
                <a16:creationId xmlns:a16="http://schemas.microsoft.com/office/drawing/2014/main" id="{E2407C4A-7B86-67D3-51B3-E4B112816A2A}"/>
              </a:ext>
            </a:extLst>
          </p:cNvPr>
          <p:cNvSpPr>
            <a:spLocks noGrp="1"/>
          </p:cNvSpPr>
          <p:nvPr>
            <p:ph type="sldNum" sz="quarter" idx="12"/>
          </p:nvPr>
        </p:nvSpPr>
        <p:spPr>
          <a:xfrm>
            <a:off x="8610599" y="6564874"/>
            <a:ext cx="2743200" cy="228600"/>
          </a:xfrm>
        </p:spPr>
        <p:txBody>
          <a:bodyPr/>
          <a:lstStyle>
            <a:lvl1pPr>
              <a:defRPr>
                <a:solidFill>
                  <a:schemeClr val="bg1"/>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619094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36762F4-24E9-264C-990F-9E830439002E}"/>
              </a:ext>
            </a:extLst>
          </p:cNvPr>
          <p:cNvSpPr>
            <a:spLocks noGrp="1"/>
          </p:cNvSpPr>
          <p:nvPr>
            <p:ph type="dt" sz="half" idx="10"/>
          </p:nvPr>
        </p:nvSpPr>
        <p:spPr/>
        <p:txBody>
          <a:bodyPr/>
          <a:lstStyle/>
          <a:p>
            <a:fld id="{DC2EE001-5899-481F-940D-D2C18858711C}" type="datetime1">
              <a:rPr lang="ko-KR" altLang="en-US" smtClean="0"/>
              <a:t>2024-01-18</a:t>
            </a:fld>
            <a:endParaRPr lang="ko-KR" altLang="en-US"/>
          </a:p>
        </p:txBody>
      </p:sp>
      <p:sp>
        <p:nvSpPr>
          <p:cNvPr id="3" name="Footer Placeholder 2">
            <a:extLst>
              <a:ext uri="{FF2B5EF4-FFF2-40B4-BE49-F238E27FC236}">
                <a16:creationId xmlns:a16="http://schemas.microsoft.com/office/drawing/2014/main" id="{10B99722-B7AC-5246-867B-DE43BE6AF245}"/>
              </a:ext>
            </a:extLst>
          </p:cNvPr>
          <p:cNvSpPr>
            <a:spLocks noGrp="1"/>
          </p:cNvSpPr>
          <p:nvPr>
            <p:ph type="ftr" sz="quarter" idx="11"/>
          </p:nvPr>
        </p:nvSpPr>
        <p:spPr/>
        <p:txBody>
          <a:bodyPr/>
          <a:lstStyle/>
          <a:p>
            <a:endParaRPr lang="ko-KR" altLang="en-US"/>
          </a:p>
        </p:txBody>
      </p:sp>
      <p:sp>
        <p:nvSpPr>
          <p:cNvPr id="4" name="Slide Number Placeholder 3">
            <a:extLst>
              <a:ext uri="{FF2B5EF4-FFF2-40B4-BE49-F238E27FC236}">
                <a16:creationId xmlns:a16="http://schemas.microsoft.com/office/drawing/2014/main" id="{4CFC46F1-8EE5-3C44-AA38-0E001FDE15EC}"/>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
        <p:nvSpPr>
          <p:cNvPr id="5" name="Rectangle 4">
            <a:extLst>
              <a:ext uri="{FF2B5EF4-FFF2-40B4-BE49-F238E27FC236}">
                <a16:creationId xmlns:a16="http://schemas.microsoft.com/office/drawing/2014/main" id="{B72574D4-E6AC-DC4D-8CF7-7C3A60D8493F}"/>
              </a:ext>
            </a:extLst>
          </p:cNvPr>
          <p:cNvSpPr/>
          <p:nvPr/>
        </p:nvSpPr>
        <p:spPr>
          <a:xfrm>
            <a:off x="1227803" y="4344832"/>
            <a:ext cx="9736394" cy="1754326"/>
          </a:xfrm>
          <a:prstGeom prst="rect">
            <a:avLst/>
          </a:prstGeom>
        </p:spPr>
        <p:txBody>
          <a:bodyPr wrap="square">
            <a:spAutoFit/>
          </a:bodyPr>
          <a:lstStyle/>
          <a:p>
            <a:pPr algn="ctr"/>
            <a:r>
              <a:rPr lang="en-US" b="1" i="0" dirty="0">
                <a:solidFill>
                  <a:srgbClr val="BA002F"/>
                </a:solidFill>
                <a:effectLst/>
                <a:latin typeface="+mj-lt"/>
              </a:rPr>
              <a:t>LG</a:t>
            </a:r>
            <a:r>
              <a:rPr lang="en-US" b="0" i="0" dirty="0">
                <a:solidFill>
                  <a:srgbClr val="6B6B6B"/>
                </a:solidFill>
                <a:effectLst/>
                <a:latin typeface="+mj-lt"/>
              </a:rPr>
              <a:t>’s philosophy revolves around </a:t>
            </a:r>
            <a:r>
              <a:rPr lang="en-US" b="1" i="0" dirty="0">
                <a:solidFill>
                  <a:srgbClr val="6B6B6B"/>
                </a:solidFill>
                <a:effectLst/>
                <a:latin typeface="+mj-lt"/>
              </a:rPr>
              <a:t>people</a:t>
            </a:r>
            <a:r>
              <a:rPr lang="en-US" b="0" i="0" dirty="0">
                <a:solidFill>
                  <a:srgbClr val="6B6B6B"/>
                </a:solidFill>
                <a:effectLst/>
                <a:latin typeface="+mj-lt"/>
              </a:rPr>
              <a:t>, </a:t>
            </a:r>
            <a:r>
              <a:rPr lang="en-US" b="1" i="0" dirty="0">
                <a:solidFill>
                  <a:srgbClr val="6B6B6B"/>
                </a:solidFill>
                <a:effectLst/>
                <a:latin typeface="+mj-lt"/>
              </a:rPr>
              <a:t>sincerity</a:t>
            </a:r>
            <a:r>
              <a:rPr lang="en-US" b="0" i="0" dirty="0">
                <a:solidFill>
                  <a:srgbClr val="6B6B6B"/>
                </a:solidFill>
                <a:effectLst/>
                <a:latin typeface="+mj-lt"/>
              </a:rPr>
              <a:t>, and </a:t>
            </a:r>
            <a:r>
              <a:rPr lang="en-US" b="1" i="0" dirty="0">
                <a:solidFill>
                  <a:srgbClr val="6B6B6B"/>
                </a:solidFill>
                <a:effectLst/>
                <a:latin typeface="+mj-lt"/>
              </a:rPr>
              <a:t>sticking to the fundamentals</a:t>
            </a:r>
            <a:r>
              <a:rPr lang="en-US" b="0" i="0" dirty="0">
                <a:solidFill>
                  <a:srgbClr val="6B6B6B"/>
                </a:solidFill>
                <a:effectLst/>
                <a:latin typeface="+mj-lt"/>
              </a:rPr>
              <a:t>. </a:t>
            </a:r>
            <a:br>
              <a:rPr lang="en-US" b="0" i="0" dirty="0">
                <a:solidFill>
                  <a:srgbClr val="6B6B6B"/>
                </a:solidFill>
                <a:effectLst/>
                <a:latin typeface="+mj-lt"/>
              </a:rPr>
            </a:br>
            <a:r>
              <a:rPr lang="en-US" b="0" i="0" dirty="0">
                <a:solidFill>
                  <a:srgbClr val="6B6B6B"/>
                </a:solidFill>
                <a:effectLst/>
                <a:latin typeface="+mj-lt"/>
              </a:rPr>
              <a:t>It is to understand our customers and to offer optimum solutions and new experiences through ceaseless innovation, thus helping our customers lead better lives.</a:t>
            </a:r>
          </a:p>
          <a:p>
            <a:pPr algn="ctr"/>
            <a:endParaRPr lang="en-US" b="0" i="0" dirty="0">
              <a:solidFill>
                <a:srgbClr val="6B6B6B"/>
              </a:solidFill>
              <a:effectLst/>
              <a:latin typeface="+mj-lt"/>
            </a:endParaRPr>
          </a:p>
          <a:p>
            <a:pPr algn="ctr"/>
            <a:r>
              <a:rPr lang="en-US" b="1" i="0" dirty="0">
                <a:solidFill>
                  <a:srgbClr val="BA002F"/>
                </a:solidFill>
                <a:effectLst/>
                <a:latin typeface="+mj-lt"/>
              </a:rPr>
              <a:t>LG Electronics </a:t>
            </a:r>
            <a:r>
              <a:rPr lang="en-US" b="0" i="0" dirty="0">
                <a:solidFill>
                  <a:srgbClr val="6B6B6B"/>
                </a:solidFill>
                <a:effectLst/>
                <a:latin typeface="+mj-lt"/>
              </a:rPr>
              <a:t>focused on developing new innovations across the globe. </a:t>
            </a:r>
            <a:br>
              <a:rPr lang="en-US" b="0" i="0" dirty="0">
                <a:solidFill>
                  <a:srgbClr val="6B6B6B"/>
                </a:solidFill>
                <a:effectLst/>
                <a:latin typeface="+mj-lt"/>
              </a:rPr>
            </a:br>
            <a:r>
              <a:rPr lang="en-US" b="0" i="0" dirty="0">
                <a:solidFill>
                  <a:srgbClr val="6B6B6B"/>
                </a:solidFill>
                <a:effectLst/>
                <a:latin typeface="+mj-lt"/>
              </a:rPr>
              <a:t>We are committed to providing electronic products that help customers live better. </a:t>
            </a:r>
            <a:endParaRPr lang="en-KR" dirty="0">
              <a:latin typeface="+mj-lt"/>
            </a:endParaRPr>
          </a:p>
        </p:txBody>
      </p:sp>
      <p:grpSp>
        <p:nvGrpSpPr>
          <p:cNvPr id="6" name="Group 5">
            <a:extLst>
              <a:ext uri="{FF2B5EF4-FFF2-40B4-BE49-F238E27FC236}">
                <a16:creationId xmlns:a16="http://schemas.microsoft.com/office/drawing/2014/main" id="{C42D7C33-7BEA-4E4F-AEBA-0411B5F12F07}"/>
              </a:ext>
            </a:extLst>
          </p:cNvPr>
          <p:cNvGrpSpPr/>
          <p:nvPr/>
        </p:nvGrpSpPr>
        <p:grpSpPr>
          <a:xfrm>
            <a:off x="1820367" y="1699914"/>
            <a:ext cx="8551266" cy="2476306"/>
            <a:chOff x="6883058" y="0"/>
            <a:chExt cx="4763250" cy="1379359"/>
          </a:xfrm>
        </p:grpSpPr>
        <p:pic>
          <p:nvPicPr>
            <p:cNvPr id="7" name="Picture 6" descr="Logo&#10;&#10;Description automatically generated">
              <a:extLst>
                <a:ext uri="{FF2B5EF4-FFF2-40B4-BE49-F238E27FC236}">
                  <a16:creationId xmlns:a16="http://schemas.microsoft.com/office/drawing/2014/main" id="{2F1B09B0-F652-B34F-B7FE-93E54D993E6B}"/>
                </a:ext>
              </a:extLst>
            </p:cNvPr>
            <p:cNvPicPr>
              <a:picLocks noChangeAspect="1"/>
            </p:cNvPicPr>
            <p:nvPr/>
          </p:nvPicPr>
          <p:blipFill rotWithShape="1">
            <a:blip r:embed="rId2"/>
            <a:srcRect l="34470"/>
            <a:stretch/>
          </p:blipFill>
          <p:spPr>
            <a:xfrm>
              <a:off x="8096864" y="0"/>
              <a:ext cx="3549444" cy="1379359"/>
            </a:xfrm>
            <a:prstGeom prst="rect">
              <a:avLst/>
            </a:prstGeom>
          </p:spPr>
        </p:pic>
        <p:pic>
          <p:nvPicPr>
            <p:cNvPr id="8" name="Picture 7" descr="Logo&#10;&#10;Description automatically generated">
              <a:extLst>
                <a:ext uri="{FF2B5EF4-FFF2-40B4-BE49-F238E27FC236}">
                  <a16:creationId xmlns:a16="http://schemas.microsoft.com/office/drawing/2014/main" id="{69EBC8B3-0D0C-C945-97A7-848F15EF0EEF}"/>
                </a:ext>
              </a:extLst>
            </p:cNvPr>
            <p:cNvPicPr>
              <a:picLocks noChangeAspect="1"/>
            </p:cNvPicPr>
            <p:nvPr/>
          </p:nvPicPr>
          <p:blipFill rotWithShape="1">
            <a:blip r:embed="rId2"/>
            <a:srcRect r="74334"/>
            <a:stretch/>
          </p:blipFill>
          <p:spPr>
            <a:xfrm>
              <a:off x="6883058" y="192381"/>
              <a:ext cx="1002413" cy="994596"/>
            </a:xfrm>
            <a:prstGeom prst="rect">
              <a:avLst/>
            </a:prstGeom>
          </p:spPr>
        </p:pic>
      </p:grpSp>
    </p:spTree>
    <p:extLst>
      <p:ext uri="{BB962C8B-B14F-4D97-AF65-F5344CB8AC3E}">
        <p14:creationId xmlns:p14="http://schemas.microsoft.com/office/powerpoint/2010/main" val="1033670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C58E4-B525-2F48-A4A5-F6200E8C18B0}"/>
              </a:ext>
            </a:extLst>
          </p:cNvPr>
          <p:cNvSpPr>
            <a:spLocks noGrp="1"/>
          </p:cNvSpPr>
          <p:nvPr>
            <p:ph type="title"/>
          </p:nvPr>
        </p:nvSpPr>
        <p:spPr>
          <a:xfrm>
            <a:off x="839788" y="365125"/>
            <a:ext cx="10515600" cy="1325563"/>
          </a:xfrm>
        </p:spPr>
        <p:txBody>
          <a:bodyPr/>
          <a:lstStyle/>
          <a:p>
            <a:r>
              <a:rPr lang="en-US" altLang="ko-KR"/>
              <a:t>Click to edit Master title style</a:t>
            </a:r>
            <a:endParaRPr lang="en-KR"/>
          </a:p>
        </p:txBody>
      </p:sp>
      <p:sp>
        <p:nvSpPr>
          <p:cNvPr id="3" name="Text Placeholder 2">
            <a:extLst>
              <a:ext uri="{FF2B5EF4-FFF2-40B4-BE49-F238E27FC236}">
                <a16:creationId xmlns:a16="http://schemas.microsoft.com/office/drawing/2014/main" id="{EEABF2D1-4E4F-FF4A-8687-EA1C6D9FFE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4" name="Content Placeholder 3">
            <a:extLst>
              <a:ext uri="{FF2B5EF4-FFF2-40B4-BE49-F238E27FC236}">
                <a16:creationId xmlns:a16="http://schemas.microsoft.com/office/drawing/2014/main" id="{BC249FF0-0681-5B48-B23A-BA53180155C5}"/>
              </a:ext>
            </a:extLst>
          </p:cNvPr>
          <p:cNvSpPr>
            <a:spLocks noGrp="1"/>
          </p:cNvSpPr>
          <p:nvPr>
            <p:ph sz="half" idx="2"/>
          </p:nvPr>
        </p:nvSpPr>
        <p:spPr>
          <a:xfrm>
            <a:off x="839788" y="2505075"/>
            <a:ext cx="5157787"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5" name="Text Placeholder 4">
            <a:extLst>
              <a:ext uri="{FF2B5EF4-FFF2-40B4-BE49-F238E27FC236}">
                <a16:creationId xmlns:a16="http://schemas.microsoft.com/office/drawing/2014/main" id="{C7BA40C2-B317-9747-B5E1-EF548F09EB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ko-KR"/>
              <a:t>Click to edit Master text styles</a:t>
            </a:r>
          </a:p>
        </p:txBody>
      </p:sp>
      <p:sp>
        <p:nvSpPr>
          <p:cNvPr id="6" name="Content Placeholder 5">
            <a:extLst>
              <a:ext uri="{FF2B5EF4-FFF2-40B4-BE49-F238E27FC236}">
                <a16:creationId xmlns:a16="http://schemas.microsoft.com/office/drawing/2014/main" id="{D972368A-E163-C145-A4BB-5BF1116893F7}"/>
              </a:ext>
            </a:extLst>
          </p:cNvPr>
          <p:cNvSpPr>
            <a:spLocks noGrp="1"/>
          </p:cNvSpPr>
          <p:nvPr>
            <p:ph sz="quarter" idx="4"/>
          </p:nvPr>
        </p:nvSpPr>
        <p:spPr>
          <a:xfrm>
            <a:off x="6172200" y="2505075"/>
            <a:ext cx="5183188" cy="3684588"/>
          </a:xfrm>
        </p:spPr>
        <p:txBody>
          <a:body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7" name="Date Placeholder 6">
            <a:extLst>
              <a:ext uri="{FF2B5EF4-FFF2-40B4-BE49-F238E27FC236}">
                <a16:creationId xmlns:a16="http://schemas.microsoft.com/office/drawing/2014/main" id="{64B1EB45-9505-AF45-B41B-099F74A6C1FE}"/>
              </a:ext>
            </a:extLst>
          </p:cNvPr>
          <p:cNvSpPr>
            <a:spLocks noGrp="1"/>
          </p:cNvSpPr>
          <p:nvPr>
            <p:ph type="dt" sz="half" idx="10"/>
          </p:nvPr>
        </p:nvSpPr>
        <p:spPr/>
        <p:txBody>
          <a:bodyPr/>
          <a:lstStyle/>
          <a:p>
            <a:fld id="{52FD82D1-D5D0-456A-B68B-16577B80CCC5}" type="datetime1">
              <a:rPr lang="ko-KR" altLang="en-US" smtClean="0"/>
              <a:t>2024-01-18</a:t>
            </a:fld>
            <a:endParaRPr lang="ko-KR" altLang="en-US"/>
          </a:p>
        </p:txBody>
      </p:sp>
      <p:sp>
        <p:nvSpPr>
          <p:cNvPr id="8" name="Footer Placeholder 7">
            <a:extLst>
              <a:ext uri="{FF2B5EF4-FFF2-40B4-BE49-F238E27FC236}">
                <a16:creationId xmlns:a16="http://schemas.microsoft.com/office/drawing/2014/main" id="{3C549534-E7A0-0540-A36D-85B97DB3DD53}"/>
              </a:ext>
            </a:extLst>
          </p:cNvPr>
          <p:cNvSpPr>
            <a:spLocks noGrp="1"/>
          </p:cNvSpPr>
          <p:nvPr>
            <p:ph type="ftr" sz="quarter" idx="11"/>
          </p:nvPr>
        </p:nvSpPr>
        <p:spPr/>
        <p:txBody>
          <a:bodyPr/>
          <a:lstStyle/>
          <a:p>
            <a:endParaRPr lang="ko-KR" altLang="en-US"/>
          </a:p>
        </p:txBody>
      </p:sp>
      <p:sp>
        <p:nvSpPr>
          <p:cNvPr id="9" name="Slide Number Placeholder 8">
            <a:extLst>
              <a:ext uri="{FF2B5EF4-FFF2-40B4-BE49-F238E27FC236}">
                <a16:creationId xmlns:a16="http://schemas.microsoft.com/office/drawing/2014/main" id="{8EAEADD7-356E-4746-876A-20666B2D4187}"/>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317937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39CF9-7946-E245-8154-0EC90E74FFAA}"/>
              </a:ext>
            </a:extLst>
          </p:cNvPr>
          <p:cNvSpPr>
            <a:spLocks noGrp="1"/>
          </p:cNvSpPr>
          <p:nvPr>
            <p:ph type="title"/>
          </p:nvPr>
        </p:nvSpPr>
        <p:spPr/>
        <p:txBody>
          <a:bodyPr/>
          <a:lstStyle/>
          <a:p>
            <a:r>
              <a:rPr lang="en-US" altLang="ko-KR"/>
              <a:t>Click to edit Master title style</a:t>
            </a:r>
            <a:endParaRPr lang="en-KR"/>
          </a:p>
        </p:txBody>
      </p:sp>
      <p:sp>
        <p:nvSpPr>
          <p:cNvPr id="3" name="Date Placeholder 2">
            <a:extLst>
              <a:ext uri="{FF2B5EF4-FFF2-40B4-BE49-F238E27FC236}">
                <a16:creationId xmlns:a16="http://schemas.microsoft.com/office/drawing/2014/main" id="{24FF66AC-3577-5545-B66E-6409BC42C014}"/>
              </a:ext>
            </a:extLst>
          </p:cNvPr>
          <p:cNvSpPr>
            <a:spLocks noGrp="1"/>
          </p:cNvSpPr>
          <p:nvPr>
            <p:ph type="dt" sz="half" idx="10"/>
          </p:nvPr>
        </p:nvSpPr>
        <p:spPr/>
        <p:txBody>
          <a:bodyPr/>
          <a:lstStyle/>
          <a:p>
            <a:fld id="{23251999-BDD6-4C80-9FA8-4DFB19F6560D}" type="datetime1">
              <a:rPr lang="ko-KR" altLang="en-US" smtClean="0"/>
              <a:t>2024-01-18</a:t>
            </a:fld>
            <a:endParaRPr lang="ko-KR" altLang="en-US"/>
          </a:p>
        </p:txBody>
      </p:sp>
      <p:sp>
        <p:nvSpPr>
          <p:cNvPr id="4" name="Footer Placeholder 3">
            <a:extLst>
              <a:ext uri="{FF2B5EF4-FFF2-40B4-BE49-F238E27FC236}">
                <a16:creationId xmlns:a16="http://schemas.microsoft.com/office/drawing/2014/main" id="{E85F0DF4-EDDA-C640-9D0D-11148847130E}"/>
              </a:ext>
            </a:extLst>
          </p:cNvPr>
          <p:cNvSpPr>
            <a:spLocks noGrp="1"/>
          </p:cNvSpPr>
          <p:nvPr>
            <p:ph type="ftr" sz="quarter" idx="11"/>
          </p:nvPr>
        </p:nvSpPr>
        <p:spPr/>
        <p:txBody>
          <a:bodyPr/>
          <a:lstStyle/>
          <a:p>
            <a:endParaRPr lang="ko-KR" altLang="en-US"/>
          </a:p>
        </p:txBody>
      </p:sp>
      <p:sp>
        <p:nvSpPr>
          <p:cNvPr id="5" name="Slide Number Placeholder 4">
            <a:extLst>
              <a:ext uri="{FF2B5EF4-FFF2-40B4-BE49-F238E27FC236}">
                <a16:creationId xmlns:a16="http://schemas.microsoft.com/office/drawing/2014/main" id="{DEE73A88-4805-4048-969F-87E2B1259DD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3307568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29440-CB1C-7745-9E7C-7490F9B745F6}"/>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Content Placeholder 2">
            <a:extLst>
              <a:ext uri="{FF2B5EF4-FFF2-40B4-BE49-F238E27FC236}">
                <a16:creationId xmlns:a16="http://schemas.microsoft.com/office/drawing/2014/main" id="{395AE8CC-5639-794D-8260-71253268C2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ko-KR"/>
              <a:t>Click to edit Master text styles</a:t>
            </a:r>
          </a:p>
          <a:p>
            <a:pPr lvl="1"/>
            <a:r>
              <a:rPr lang="en-US" altLang="ko-KR"/>
              <a:t>Second level</a:t>
            </a:r>
          </a:p>
          <a:p>
            <a:pPr lvl="2"/>
            <a:r>
              <a:rPr lang="en-US" altLang="ko-KR"/>
              <a:t>Third level</a:t>
            </a:r>
          </a:p>
          <a:p>
            <a:pPr lvl="3"/>
            <a:r>
              <a:rPr lang="en-US" altLang="ko-KR"/>
              <a:t>Fourth level</a:t>
            </a:r>
          </a:p>
          <a:p>
            <a:pPr lvl="4"/>
            <a:r>
              <a:rPr lang="en-US" altLang="ko-KR"/>
              <a:t>Fifth level</a:t>
            </a:r>
            <a:endParaRPr lang="en-KR"/>
          </a:p>
        </p:txBody>
      </p:sp>
      <p:sp>
        <p:nvSpPr>
          <p:cNvPr id="4" name="Text Placeholder 3">
            <a:extLst>
              <a:ext uri="{FF2B5EF4-FFF2-40B4-BE49-F238E27FC236}">
                <a16:creationId xmlns:a16="http://schemas.microsoft.com/office/drawing/2014/main" id="{149DBABF-69F9-E646-83E6-22C62ABE75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E5057D24-95BE-1A41-8163-D687D78E2311}"/>
              </a:ext>
            </a:extLst>
          </p:cNvPr>
          <p:cNvSpPr>
            <a:spLocks noGrp="1"/>
          </p:cNvSpPr>
          <p:nvPr>
            <p:ph type="dt" sz="half" idx="10"/>
          </p:nvPr>
        </p:nvSpPr>
        <p:spPr/>
        <p:txBody>
          <a:bodyPr/>
          <a:lstStyle/>
          <a:p>
            <a:fld id="{4FD6CF1D-24C3-41F7-82E5-0B7191ECE205}" type="datetime1">
              <a:rPr lang="ko-KR" altLang="en-US" smtClean="0"/>
              <a:t>2024-01-18</a:t>
            </a:fld>
            <a:endParaRPr lang="ko-KR" altLang="en-US"/>
          </a:p>
        </p:txBody>
      </p:sp>
      <p:sp>
        <p:nvSpPr>
          <p:cNvPr id="6" name="Footer Placeholder 5">
            <a:extLst>
              <a:ext uri="{FF2B5EF4-FFF2-40B4-BE49-F238E27FC236}">
                <a16:creationId xmlns:a16="http://schemas.microsoft.com/office/drawing/2014/main" id="{7BD21857-AF67-FD4E-8FFF-4074B455D881}"/>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CA8F994F-93C5-E34D-BEBF-EF8218E6F484}"/>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694561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1B78C-03DA-784B-BACE-600EDDBBC761}"/>
              </a:ext>
            </a:extLst>
          </p:cNvPr>
          <p:cNvSpPr>
            <a:spLocks noGrp="1"/>
          </p:cNvSpPr>
          <p:nvPr>
            <p:ph type="title"/>
          </p:nvPr>
        </p:nvSpPr>
        <p:spPr>
          <a:xfrm>
            <a:off x="839788" y="457200"/>
            <a:ext cx="3932237" cy="1600200"/>
          </a:xfrm>
        </p:spPr>
        <p:txBody>
          <a:bodyPr anchor="b"/>
          <a:lstStyle>
            <a:lvl1pPr>
              <a:defRPr sz="3200"/>
            </a:lvl1pPr>
          </a:lstStyle>
          <a:p>
            <a:r>
              <a:rPr lang="en-US" altLang="ko-KR"/>
              <a:t>Click to edit Master title style</a:t>
            </a:r>
            <a:endParaRPr lang="en-KR"/>
          </a:p>
        </p:txBody>
      </p:sp>
      <p:sp>
        <p:nvSpPr>
          <p:cNvPr id="3" name="Picture Placeholder 2">
            <a:extLst>
              <a:ext uri="{FF2B5EF4-FFF2-40B4-BE49-F238E27FC236}">
                <a16:creationId xmlns:a16="http://schemas.microsoft.com/office/drawing/2014/main" id="{18D23FAA-E2F7-9143-9163-183AE9286E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a:t>Click icon to add picture</a:t>
            </a:r>
            <a:endParaRPr lang="en-KR"/>
          </a:p>
        </p:txBody>
      </p:sp>
      <p:sp>
        <p:nvSpPr>
          <p:cNvPr id="4" name="Text Placeholder 3">
            <a:extLst>
              <a:ext uri="{FF2B5EF4-FFF2-40B4-BE49-F238E27FC236}">
                <a16:creationId xmlns:a16="http://schemas.microsoft.com/office/drawing/2014/main" id="{B72E2186-8428-2F4E-A202-E17A200556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ko-KR"/>
              <a:t>Click to edit Master text styles</a:t>
            </a:r>
          </a:p>
        </p:txBody>
      </p:sp>
      <p:sp>
        <p:nvSpPr>
          <p:cNvPr id="5" name="Date Placeholder 4">
            <a:extLst>
              <a:ext uri="{FF2B5EF4-FFF2-40B4-BE49-F238E27FC236}">
                <a16:creationId xmlns:a16="http://schemas.microsoft.com/office/drawing/2014/main" id="{3AA01D1D-7E13-A54F-A2B7-730E20BA1DC8}"/>
              </a:ext>
            </a:extLst>
          </p:cNvPr>
          <p:cNvSpPr>
            <a:spLocks noGrp="1"/>
          </p:cNvSpPr>
          <p:nvPr>
            <p:ph type="dt" sz="half" idx="10"/>
          </p:nvPr>
        </p:nvSpPr>
        <p:spPr/>
        <p:txBody>
          <a:bodyPr/>
          <a:lstStyle/>
          <a:p>
            <a:fld id="{EAF56DE7-4B76-41F9-BAAB-ED0F15CEBB03}" type="datetime1">
              <a:rPr lang="ko-KR" altLang="en-US" smtClean="0"/>
              <a:t>2024-01-18</a:t>
            </a:fld>
            <a:endParaRPr lang="ko-KR" altLang="en-US"/>
          </a:p>
        </p:txBody>
      </p:sp>
      <p:sp>
        <p:nvSpPr>
          <p:cNvPr id="6" name="Footer Placeholder 5">
            <a:extLst>
              <a:ext uri="{FF2B5EF4-FFF2-40B4-BE49-F238E27FC236}">
                <a16:creationId xmlns:a16="http://schemas.microsoft.com/office/drawing/2014/main" id="{87CBAE79-DF7D-0441-9571-969C6A23338E}"/>
              </a:ext>
            </a:extLst>
          </p:cNvPr>
          <p:cNvSpPr>
            <a:spLocks noGrp="1"/>
          </p:cNvSpPr>
          <p:nvPr>
            <p:ph type="ftr" sz="quarter" idx="11"/>
          </p:nvPr>
        </p:nvSpPr>
        <p:spPr/>
        <p:txBody>
          <a:bodyPr/>
          <a:lstStyle/>
          <a:p>
            <a:endParaRPr lang="ko-KR" altLang="en-US"/>
          </a:p>
        </p:txBody>
      </p:sp>
      <p:sp>
        <p:nvSpPr>
          <p:cNvPr id="7" name="Slide Number Placeholder 6">
            <a:extLst>
              <a:ext uri="{FF2B5EF4-FFF2-40B4-BE49-F238E27FC236}">
                <a16:creationId xmlns:a16="http://schemas.microsoft.com/office/drawing/2014/main" id="{8725F2D9-2050-2341-B79E-883A6329D590}"/>
              </a:ext>
            </a:extLst>
          </p:cNvPr>
          <p:cNvSpPr>
            <a:spLocks noGrp="1"/>
          </p:cNvSpPr>
          <p:nvPr>
            <p:ph type="sldNum" sz="quarter" idx="12"/>
          </p:nvPr>
        </p:nvSpPr>
        <p:spPr/>
        <p:txBody>
          <a:body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15632168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9ED727-2E25-5F47-A58C-3AC09FA8AE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KR"/>
          </a:p>
        </p:txBody>
      </p:sp>
      <p:sp>
        <p:nvSpPr>
          <p:cNvPr id="3" name="Text Placeholder 2">
            <a:extLst>
              <a:ext uri="{FF2B5EF4-FFF2-40B4-BE49-F238E27FC236}">
                <a16:creationId xmlns:a16="http://schemas.microsoft.com/office/drawing/2014/main" id="{8702602B-BD4B-7748-823C-40B180D665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endParaRPr lang="en-KR"/>
          </a:p>
        </p:txBody>
      </p:sp>
      <p:sp>
        <p:nvSpPr>
          <p:cNvPr id="4" name="Date Placeholder 3">
            <a:extLst>
              <a:ext uri="{FF2B5EF4-FFF2-40B4-BE49-F238E27FC236}">
                <a16:creationId xmlns:a16="http://schemas.microsoft.com/office/drawing/2014/main" id="{562C7A71-51D1-B844-91CF-C41F7C8D97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87DF0C-2BE7-4DDB-A075-644F17C5D79E}" type="datetime1">
              <a:rPr lang="ko-KR" altLang="en-US" smtClean="0"/>
              <a:t>2024-01-18</a:t>
            </a:fld>
            <a:endParaRPr lang="ko-KR" altLang="en-US"/>
          </a:p>
        </p:txBody>
      </p:sp>
      <p:sp>
        <p:nvSpPr>
          <p:cNvPr id="5" name="Footer Placeholder 4">
            <a:extLst>
              <a:ext uri="{FF2B5EF4-FFF2-40B4-BE49-F238E27FC236}">
                <a16:creationId xmlns:a16="http://schemas.microsoft.com/office/drawing/2014/main" id="{BB307789-2A6E-B442-9071-5ECC9280BC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Slide Number Placeholder 5">
            <a:extLst>
              <a:ext uri="{FF2B5EF4-FFF2-40B4-BE49-F238E27FC236}">
                <a16:creationId xmlns:a16="http://schemas.microsoft.com/office/drawing/2014/main" id="{3BEE52B8-4D1B-B04D-A0C2-BA15B91FA2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54AE5A-6B7D-4279-B573-0AEBB437A327}" type="slidenum">
              <a:rPr lang="ko-KR" altLang="en-US" smtClean="0"/>
              <a:t>‹#›</a:t>
            </a:fld>
            <a:endParaRPr lang="ko-KR" altLang="en-US"/>
          </a:p>
        </p:txBody>
      </p:sp>
    </p:spTree>
    <p:extLst>
      <p:ext uri="{BB962C8B-B14F-4D97-AF65-F5344CB8AC3E}">
        <p14:creationId xmlns:p14="http://schemas.microsoft.com/office/powerpoint/2010/main" val="288008870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06775-027B-D2F3-F700-85D512926E7A}"/>
              </a:ext>
            </a:extLst>
          </p:cNvPr>
          <p:cNvSpPr>
            <a:spLocks noGrp="1"/>
          </p:cNvSpPr>
          <p:nvPr>
            <p:ph type="ctrTitle"/>
          </p:nvPr>
        </p:nvSpPr>
        <p:spPr>
          <a:xfrm>
            <a:off x="1524000" y="1290002"/>
            <a:ext cx="9144000" cy="2458641"/>
          </a:xfrm>
        </p:spPr>
        <p:txBody>
          <a:bodyPr>
            <a:normAutofit/>
          </a:bodyPr>
          <a:lstStyle/>
          <a:p>
            <a:r>
              <a:rPr lang="en-US" altLang="ko-KR" sz="4000" dirty="0"/>
              <a:t>[JVET-AG0083] AHG9: On feature-based optimization type </a:t>
            </a:r>
            <a:endParaRPr lang="ko-KR" altLang="en-US" sz="4000" dirty="0"/>
          </a:p>
        </p:txBody>
      </p:sp>
      <p:sp>
        <p:nvSpPr>
          <p:cNvPr id="3" name="Subtitle 2">
            <a:extLst>
              <a:ext uri="{FF2B5EF4-FFF2-40B4-BE49-F238E27FC236}">
                <a16:creationId xmlns:a16="http://schemas.microsoft.com/office/drawing/2014/main" id="{86637FF1-8ACC-F1BA-A117-3D4332120046}"/>
              </a:ext>
            </a:extLst>
          </p:cNvPr>
          <p:cNvSpPr>
            <a:spLocks noGrp="1"/>
          </p:cNvSpPr>
          <p:nvPr>
            <p:ph type="subTitle" idx="1"/>
          </p:nvPr>
        </p:nvSpPr>
        <p:spPr/>
        <p:txBody>
          <a:bodyPr>
            <a:normAutofit/>
          </a:bodyPr>
          <a:lstStyle/>
          <a:p>
            <a:r>
              <a:rPr lang="en-US" altLang="ko-KR" sz="2000" u="sng" dirty="0">
                <a:solidFill>
                  <a:schemeClr val="tx1">
                    <a:lumMod val="75000"/>
                    <a:lumOff val="25000"/>
                  </a:schemeClr>
                </a:solidFill>
              </a:rPr>
              <a:t>Chul </a:t>
            </a:r>
            <a:r>
              <a:rPr lang="en-US" altLang="ko-KR" sz="2000" u="sng" dirty="0" err="1">
                <a:solidFill>
                  <a:schemeClr val="tx1">
                    <a:lumMod val="75000"/>
                    <a:lumOff val="25000"/>
                  </a:schemeClr>
                </a:solidFill>
              </a:rPr>
              <a:t>Keun</a:t>
            </a:r>
            <a:r>
              <a:rPr lang="en-US" altLang="ko-KR" sz="2000" u="sng" dirty="0">
                <a:solidFill>
                  <a:schemeClr val="tx1">
                    <a:lumMod val="75000"/>
                    <a:lumOff val="25000"/>
                  </a:schemeClr>
                </a:solidFill>
              </a:rPr>
              <a:t> Kim</a:t>
            </a:r>
            <a:r>
              <a:rPr lang="en-US" altLang="ko-KR" sz="2000" dirty="0">
                <a:solidFill>
                  <a:schemeClr val="tx1">
                    <a:lumMod val="75000"/>
                    <a:lumOff val="25000"/>
                  </a:schemeClr>
                </a:solidFill>
              </a:rPr>
              <a:t>, Hendry, </a:t>
            </a:r>
            <a:r>
              <a:rPr lang="en-US" altLang="ko-KR" sz="2000" dirty="0" err="1">
                <a:solidFill>
                  <a:schemeClr val="tx1">
                    <a:lumMod val="75000"/>
                    <a:lumOff val="25000"/>
                  </a:schemeClr>
                </a:solidFill>
              </a:rPr>
              <a:t>Jaehyun</a:t>
            </a:r>
            <a:r>
              <a:rPr lang="en-US" altLang="ko-KR" sz="2000" dirty="0">
                <a:solidFill>
                  <a:schemeClr val="tx1">
                    <a:lumMod val="75000"/>
                    <a:lumOff val="25000"/>
                  </a:schemeClr>
                </a:solidFill>
              </a:rPr>
              <a:t> Lim, Seung </a:t>
            </a:r>
            <a:r>
              <a:rPr lang="en-US" altLang="ko-KR" sz="2000" dirty="0" err="1">
                <a:solidFill>
                  <a:schemeClr val="tx1">
                    <a:lumMod val="75000"/>
                    <a:lumOff val="25000"/>
                  </a:schemeClr>
                </a:solidFill>
              </a:rPr>
              <a:t>hwan</a:t>
            </a:r>
            <a:r>
              <a:rPr lang="en-US" altLang="ko-KR" sz="2000" dirty="0">
                <a:solidFill>
                  <a:schemeClr val="tx1">
                    <a:lumMod val="75000"/>
                    <a:lumOff val="25000"/>
                  </a:schemeClr>
                </a:solidFill>
              </a:rPr>
              <a:t> Kim</a:t>
            </a:r>
          </a:p>
        </p:txBody>
      </p:sp>
    </p:spTree>
    <p:extLst>
      <p:ext uri="{BB962C8B-B14F-4D97-AF65-F5344CB8AC3E}">
        <p14:creationId xmlns:p14="http://schemas.microsoft.com/office/powerpoint/2010/main" val="1474795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A22B08A-89BC-00C9-11C5-19F826673120}"/>
              </a:ext>
            </a:extLst>
          </p:cNvPr>
          <p:cNvSpPr>
            <a:spLocks noGrp="1"/>
          </p:cNvSpPr>
          <p:nvPr>
            <p:ph type="title"/>
          </p:nvPr>
        </p:nvSpPr>
        <p:spPr/>
        <p:txBody>
          <a:bodyPr/>
          <a:lstStyle/>
          <a:p>
            <a:r>
              <a:rPr lang="en-US" altLang="ko-KR" dirty="0">
                <a:latin typeface="+mn-ea"/>
                <a:ea typeface="+mn-ea"/>
              </a:rPr>
              <a:t>Motivation</a:t>
            </a:r>
            <a:endParaRPr lang="ko-KR" altLang="en-US" dirty="0"/>
          </a:p>
        </p:txBody>
      </p:sp>
      <p:sp>
        <p:nvSpPr>
          <p:cNvPr id="3" name="내용 개체 틀 2">
            <a:extLst>
              <a:ext uri="{FF2B5EF4-FFF2-40B4-BE49-F238E27FC236}">
                <a16:creationId xmlns:a16="http://schemas.microsoft.com/office/drawing/2014/main" id="{CCF3044A-6A93-DD50-BCDF-01C10E935A04}"/>
              </a:ext>
            </a:extLst>
          </p:cNvPr>
          <p:cNvSpPr>
            <a:spLocks noGrp="1"/>
          </p:cNvSpPr>
          <p:nvPr>
            <p:ph idx="1"/>
          </p:nvPr>
        </p:nvSpPr>
        <p:spPr/>
        <p:txBody>
          <a:bodyPr/>
          <a:lstStyle/>
          <a:p>
            <a:r>
              <a:rPr lang="en-US" altLang="ko-KR" sz="1800" dirty="0">
                <a:solidFill>
                  <a:srgbClr val="000000"/>
                </a:solidFill>
                <a:effectLst/>
                <a:latin typeface="Times New Roman" panose="02020603050405020304" pitchFamily="18" charset="0"/>
                <a:ea typeface="SimSun" panose="02010600030101010101" pitchFamily="2" charset="-122"/>
              </a:rPr>
              <a:t>The encoder optimization information(EOI) SEI message is used to indicate if the video has been optimized for human viewing or machine analysis and which types of optimization have been applied in pre-processing or encoding</a:t>
            </a:r>
          </a:p>
          <a:p>
            <a:r>
              <a:rPr lang="en-GB" altLang="ko-KR" sz="1800" b="1" dirty="0" err="1">
                <a:effectLst/>
                <a:latin typeface="Times New Roman" panose="02020603050405020304" pitchFamily="18" charset="0"/>
                <a:ea typeface="SimSun" panose="02010600030101010101" pitchFamily="2" charset="-122"/>
              </a:rPr>
              <a:t>eoi_type</a:t>
            </a:r>
            <a:r>
              <a:rPr lang="en-GB" altLang="ko-KR" sz="1800" dirty="0">
                <a:effectLst/>
                <a:latin typeface="Times New Roman" panose="02020603050405020304" pitchFamily="18" charset="0"/>
                <a:ea typeface="SimSun" panose="02010600030101010101" pitchFamily="2" charset="-122"/>
              </a:rPr>
              <a:t> </a:t>
            </a:r>
            <a:r>
              <a:rPr lang="en-US" altLang="ko-KR" sz="1800" dirty="0">
                <a:solidFill>
                  <a:srgbClr val="000000"/>
                </a:solidFill>
                <a:effectLst/>
                <a:latin typeface="Times New Roman" panose="02020603050405020304" pitchFamily="18" charset="0"/>
                <a:ea typeface="SimSun" panose="02010600030101010101" pitchFamily="2" charset="-122"/>
              </a:rPr>
              <a:t>indicates the types of </a:t>
            </a:r>
            <a:r>
              <a:rPr lang="en-US" altLang="ko-KR" sz="1800" u="sng" dirty="0">
                <a:solidFill>
                  <a:srgbClr val="000000"/>
                </a:solidFill>
                <a:effectLst/>
                <a:latin typeface="Times New Roman" panose="02020603050405020304" pitchFamily="18" charset="0"/>
                <a:ea typeface="SimSun" panose="02010600030101010101" pitchFamily="2" charset="-122"/>
              </a:rPr>
              <a:t>optimization method </a:t>
            </a:r>
            <a:r>
              <a:rPr lang="en-US" altLang="ko-KR" sz="1800" dirty="0">
                <a:solidFill>
                  <a:srgbClr val="000000"/>
                </a:solidFill>
                <a:effectLst/>
                <a:latin typeface="Times New Roman" panose="02020603050405020304" pitchFamily="18" charset="0"/>
                <a:ea typeface="SimSun" panose="02010600030101010101" pitchFamily="2" charset="-122"/>
              </a:rPr>
              <a:t>as specified in table below </a:t>
            </a:r>
          </a:p>
          <a:p>
            <a:r>
              <a:rPr lang="en-US" altLang="ko-KR" sz="1800" dirty="0">
                <a:solidFill>
                  <a:srgbClr val="000000"/>
                </a:solidFill>
                <a:latin typeface="Times New Roman" panose="02020603050405020304" pitchFamily="18" charset="0"/>
                <a:ea typeface="SimSun" panose="02010600030101010101" pitchFamily="2" charset="-122"/>
              </a:rPr>
              <a:t>The types</a:t>
            </a:r>
            <a:r>
              <a:rPr lang="ko-KR" altLang="en-US" sz="1800" dirty="0">
                <a:solidFill>
                  <a:srgbClr val="000000"/>
                </a:solidFill>
                <a:latin typeface="Times New Roman" panose="02020603050405020304" pitchFamily="18" charset="0"/>
                <a:ea typeface="SimSun" panose="02010600030101010101" pitchFamily="2" charset="-122"/>
              </a:rPr>
              <a:t> </a:t>
            </a:r>
            <a:r>
              <a:rPr lang="en-US" altLang="ko-KR" sz="1800" dirty="0">
                <a:solidFill>
                  <a:srgbClr val="000000"/>
                </a:solidFill>
                <a:latin typeface="Times New Roman" panose="02020603050405020304" pitchFamily="18" charset="0"/>
                <a:ea typeface="SimSun" panose="02010600030101010101" pitchFamily="2" charset="-122"/>
              </a:rPr>
              <a:t>of</a:t>
            </a:r>
            <a:r>
              <a:rPr lang="ko-KR" altLang="en-US" sz="1800" dirty="0">
                <a:solidFill>
                  <a:srgbClr val="000000"/>
                </a:solidFill>
                <a:latin typeface="Times New Roman" panose="02020603050405020304" pitchFamily="18" charset="0"/>
                <a:ea typeface="SimSun" panose="02010600030101010101" pitchFamily="2" charset="-122"/>
              </a:rPr>
              <a:t> </a:t>
            </a:r>
            <a:r>
              <a:rPr lang="en-US" altLang="ko-KR" sz="1800" dirty="0">
                <a:solidFill>
                  <a:srgbClr val="000000"/>
                </a:solidFill>
                <a:latin typeface="Times New Roman" panose="02020603050405020304" pitchFamily="18" charset="0"/>
                <a:ea typeface="SimSun" panose="02010600030101010101" pitchFamily="2" charset="-122"/>
              </a:rPr>
              <a:t>optimization method represent the properties of the task and the required information for the task.</a:t>
            </a:r>
          </a:p>
          <a:p>
            <a:endParaRPr lang="ko-KR" altLang="en-US" dirty="0"/>
          </a:p>
        </p:txBody>
      </p:sp>
      <p:sp>
        <p:nvSpPr>
          <p:cNvPr id="4" name="슬라이드 번호 개체 틀 3">
            <a:extLst>
              <a:ext uri="{FF2B5EF4-FFF2-40B4-BE49-F238E27FC236}">
                <a16:creationId xmlns:a16="http://schemas.microsoft.com/office/drawing/2014/main" id="{73448D3F-E719-D690-1346-8C795D8BFB84}"/>
              </a:ext>
            </a:extLst>
          </p:cNvPr>
          <p:cNvSpPr>
            <a:spLocks noGrp="1"/>
          </p:cNvSpPr>
          <p:nvPr>
            <p:ph type="sldNum" sz="quarter" idx="12"/>
          </p:nvPr>
        </p:nvSpPr>
        <p:spPr/>
        <p:txBody>
          <a:bodyPr/>
          <a:lstStyle/>
          <a:p>
            <a:fld id="{2654AE5A-6B7D-4279-B573-0AEBB437A327}" type="slidenum">
              <a:rPr lang="ko-KR" altLang="en-US" smtClean="0"/>
              <a:t>2</a:t>
            </a:fld>
            <a:endParaRPr lang="ko-KR" altLang="en-US"/>
          </a:p>
        </p:txBody>
      </p:sp>
      <p:graphicFrame>
        <p:nvGraphicFramePr>
          <p:cNvPr id="6" name="표 5">
            <a:extLst>
              <a:ext uri="{FF2B5EF4-FFF2-40B4-BE49-F238E27FC236}">
                <a16:creationId xmlns:a16="http://schemas.microsoft.com/office/drawing/2014/main" id="{E132B424-D16C-9BA2-31A4-926E9D23B540}"/>
              </a:ext>
            </a:extLst>
          </p:cNvPr>
          <p:cNvGraphicFramePr>
            <a:graphicFrameLocks noGrp="1"/>
          </p:cNvGraphicFramePr>
          <p:nvPr>
            <p:extLst>
              <p:ext uri="{D42A27DB-BD31-4B8C-83A1-F6EECF244321}">
                <p14:modId xmlns:p14="http://schemas.microsoft.com/office/powerpoint/2010/main" val="1352645943"/>
              </p:ext>
            </p:extLst>
          </p:nvPr>
        </p:nvGraphicFramePr>
        <p:xfrm>
          <a:off x="2877978" y="4014531"/>
          <a:ext cx="6436043" cy="2107540"/>
        </p:xfrm>
        <a:graphic>
          <a:graphicData uri="http://schemas.openxmlformats.org/drawingml/2006/table">
            <a:tbl>
              <a:tblPr firstRow="1" firstCol="1" lastRow="1" lastCol="1" bandRow="1" bandCol="1"/>
              <a:tblGrid>
                <a:gridCol w="1792952">
                  <a:extLst>
                    <a:ext uri="{9D8B030D-6E8A-4147-A177-3AD203B41FA5}">
                      <a16:colId xmlns:a16="http://schemas.microsoft.com/office/drawing/2014/main" val="859741301"/>
                    </a:ext>
                  </a:extLst>
                </a:gridCol>
                <a:gridCol w="4643091">
                  <a:extLst>
                    <a:ext uri="{9D8B030D-6E8A-4147-A177-3AD203B41FA5}">
                      <a16:colId xmlns:a16="http://schemas.microsoft.com/office/drawing/2014/main" val="1572799739"/>
                    </a:ext>
                  </a:extLst>
                </a:gridCol>
              </a:tblGrid>
              <a:tr h="175628">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b="1" dirty="0" err="1">
                          <a:effectLst/>
                          <a:latin typeface="Times New Roman" panose="02020603050405020304" pitchFamily="18" charset="0"/>
                          <a:ea typeface="SimSun" panose="02010600030101010101" pitchFamily="2" charset="-122"/>
                        </a:rPr>
                        <a:t>bitMask</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b="1" dirty="0">
                          <a:effectLst/>
                          <a:latin typeface="Times New Roman" panose="02020603050405020304" pitchFamily="18" charset="0"/>
                          <a:ea typeface="SimSun" panose="02010600030101010101" pitchFamily="2" charset="-122"/>
                        </a:rPr>
                        <a:t>Interpretation</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12136931"/>
                  </a:ext>
                </a:extLst>
              </a:tr>
              <a:tr h="702514">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dirty="0">
                          <a:effectLst/>
                          <a:latin typeface="Times New Roman" panose="02020603050405020304" pitchFamily="18" charset="0"/>
                          <a:ea typeface="SimSun" panose="02010600030101010101" pitchFamily="2" charset="-122"/>
                        </a:rPr>
                        <a:t>0x01</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Object-based optimization; the pictures for which this SEI message persists have been pre-processed or encoded so that detected objects in the pictures are optimized with respect to other parts of the pictures for the indicated optimization purposes</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4213579"/>
                  </a:ext>
                </a:extLst>
              </a:tr>
              <a:tr h="175628">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a:effectLst/>
                          <a:latin typeface="Times New Roman" panose="02020603050405020304" pitchFamily="18" charset="0"/>
                          <a:ea typeface="SimSun" panose="02010600030101010101" pitchFamily="2" charset="-122"/>
                        </a:rPr>
                        <a:t>0x02</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Temporal resampling optimization</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23110797"/>
                  </a:ext>
                </a:extLst>
              </a:tr>
              <a:tr h="175628">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a:effectLst/>
                          <a:latin typeface="Times New Roman" panose="02020603050405020304" pitchFamily="18" charset="0"/>
                          <a:ea typeface="SimSun" panose="02010600030101010101" pitchFamily="2" charset="-122"/>
                        </a:rPr>
                        <a:t>0x04</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a:effectLst/>
                          <a:latin typeface="Times New Roman" panose="02020603050405020304" pitchFamily="18" charset="0"/>
                          <a:ea typeface="SimSun" panose="02010600030101010101" pitchFamily="2" charset="-122"/>
                        </a:rPr>
                        <a:t>Spatial resampling optimization</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43263955"/>
                  </a:ext>
                </a:extLst>
              </a:tr>
              <a:tr h="175628">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a:effectLst/>
                          <a:latin typeface="Times New Roman" panose="02020603050405020304" pitchFamily="18" charset="0"/>
                          <a:ea typeface="SimSun" panose="02010600030101010101" pitchFamily="2" charset="-122"/>
                        </a:rPr>
                        <a:t>0x08</a:t>
                      </a:r>
                      <a:endParaRPr lang="ko-KR" sz="105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latin typeface="Times New Roman" panose="02020603050405020304" pitchFamily="18" charset="0"/>
                          <a:ea typeface="SimSun" panose="02010600030101010101" pitchFamily="2" charset="-122"/>
                        </a:rPr>
                        <a:t>Temporal quality optimization in a manner that quality fluctuates temporally</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64178287"/>
                  </a:ext>
                </a:extLst>
              </a:tr>
              <a:tr h="702514">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US" sz="1050" dirty="0">
                          <a:effectLst/>
                          <a:latin typeface="Times New Roman" panose="02020603050405020304" pitchFamily="18" charset="0"/>
                          <a:ea typeface="SimSun" panose="02010600030101010101" pitchFamily="2" charset="-122"/>
                        </a:rPr>
                        <a:t>0x10</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50" dirty="0">
                          <a:effectLst/>
                          <a:latin typeface="Times New Roman" panose="02020603050405020304" pitchFamily="18" charset="0"/>
                          <a:ea typeface="SimSun" panose="02010600030101010101" pitchFamily="2" charset="-122"/>
                        </a:rPr>
                        <a:t>Spatial quality optimization; the pictures for which this SEI message persists have been pre-processed or encoded to reduce unnecessary information or improve the quality of necessary information.(</a:t>
                      </a:r>
                      <a:r>
                        <a:rPr lang="en-GB" sz="1050" dirty="0" err="1">
                          <a:effectLst/>
                          <a:latin typeface="Times New Roman" panose="02020603050405020304" pitchFamily="18" charset="0"/>
                          <a:ea typeface="SimSun" panose="02010600030101010101" pitchFamily="2" charset="-122"/>
                        </a:rPr>
                        <a:t>e.g</a:t>
                      </a:r>
                      <a:r>
                        <a:rPr lang="en-GB" sz="1050" dirty="0">
                          <a:effectLst/>
                          <a:latin typeface="Times New Roman" panose="02020603050405020304" pitchFamily="18" charset="0"/>
                          <a:ea typeface="SimSun" panose="02010600030101010101" pitchFamily="2" charset="-122"/>
                        </a:rPr>
                        <a:t> to reduce the amount of noise and remove speckles at the picture-level)</a:t>
                      </a:r>
                      <a:endParaRPr lang="ko-KR" sz="105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9436862"/>
                  </a:ext>
                </a:extLst>
              </a:tr>
            </a:tbl>
          </a:graphicData>
        </a:graphic>
      </p:graphicFrame>
      <p:sp>
        <p:nvSpPr>
          <p:cNvPr id="8" name="TextBox 7">
            <a:extLst>
              <a:ext uri="{FF2B5EF4-FFF2-40B4-BE49-F238E27FC236}">
                <a16:creationId xmlns:a16="http://schemas.microsoft.com/office/drawing/2014/main" id="{3E04382C-BCD4-0CFB-5DE9-F01A646CD3A3}"/>
              </a:ext>
            </a:extLst>
          </p:cNvPr>
          <p:cNvSpPr txBox="1"/>
          <p:nvPr/>
        </p:nvSpPr>
        <p:spPr>
          <a:xfrm>
            <a:off x="5036820" y="1088210"/>
            <a:ext cx="6096000" cy="276999"/>
          </a:xfrm>
          <a:prstGeom prst="rect">
            <a:avLst/>
          </a:prstGeom>
          <a:noFill/>
        </p:spPr>
        <p:txBody>
          <a:bodyPr wrap="square">
            <a:spAutoFit/>
          </a:bodyPr>
          <a:lstStyle/>
          <a:p>
            <a:r>
              <a:rPr lang="en-CA" altLang="ko-KR" sz="1200" dirty="0">
                <a:solidFill>
                  <a:schemeClr val="accent6"/>
                </a:solidFill>
                <a:effectLst/>
                <a:latin typeface="Times New Roman" panose="02020603050405020304" pitchFamily="18" charset="0"/>
                <a:ea typeface="맑은 고딕" panose="020B0503020000020004" pitchFamily="50" charset="-127"/>
              </a:rPr>
              <a:t>*included in the Technologies under Consideration (JVET-AF2032)</a:t>
            </a:r>
            <a:endParaRPr lang="ko-KR" altLang="en-US" sz="1200" dirty="0">
              <a:solidFill>
                <a:schemeClr val="accent6"/>
              </a:solidFill>
            </a:endParaRPr>
          </a:p>
        </p:txBody>
      </p:sp>
    </p:spTree>
    <p:extLst>
      <p:ext uri="{BB962C8B-B14F-4D97-AF65-F5344CB8AC3E}">
        <p14:creationId xmlns:p14="http://schemas.microsoft.com/office/powerpoint/2010/main" val="3259151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E78BB-4A00-42AC-FE18-B6A9A880DEDB}"/>
              </a:ext>
            </a:extLst>
          </p:cNvPr>
          <p:cNvSpPr>
            <a:spLocks noGrp="1"/>
          </p:cNvSpPr>
          <p:nvPr>
            <p:ph type="title"/>
          </p:nvPr>
        </p:nvSpPr>
        <p:spPr/>
        <p:txBody>
          <a:bodyPr/>
          <a:lstStyle/>
          <a:p>
            <a:r>
              <a:rPr lang="en-US" altLang="ko-KR" dirty="0"/>
              <a:t>Proposal</a:t>
            </a:r>
            <a:endParaRPr lang="ko-KR" altLang="en-US" dirty="0">
              <a:latin typeface="+mn-ea"/>
              <a:ea typeface="+mn-ea"/>
            </a:endParaRPr>
          </a:p>
        </p:txBody>
      </p:sp>
      <p:sp>
        <p:nvSpPr>
          <p:cNvPr id="3"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a:normAutofit/>
          </a:bodyPr>
          <a:lstStyle/>
          <a:p>
            <a:pPr>
              <a:lnSpc>
                <a:spcPct val="100000"/>
              </a:lnSpc>
            </a:pPr>
            <a:r>
              <a:rPr lang="en-US" altLang="ko-KR" dirty="0">
                <a:solidFill>
                  <a:srgbClr val="000000"/>
                </a:solidFill>
                <a:latin typeface="Times New Roman" panose="02020603050405020304" pitchFamily="18" charset="0"/>
                <a:ea typeface="SimSun" panose="02010600030101010101" pitchFamily="2" charset="-122"/>
              </a:rPr>
              <a:t>Feature is one of the video properties that need to be retained for tasks, feature-based optimization has been applied and introduced as follow</a:t>
            </a:r>
          </a:p>
          <a:p>
            <a:pPr lvl="1">
              <a:lnSpc>
                <a:spcPct val="100000"/>
              </a:lnSpc>
            </a:pPr>
            <a:r>
              <a:rPr lang="en-US" altLang="ko-KR" sz="2000" dirty="0">
                <a:solidFill>
                  <a:srgbClr val="000000"/>
                </a:solidFill>
                <a:latin typeface="Times New Roman" panose="02020603050405020304" pitchFamily="18" charset="0"/>
                <a:ea typeface="SimSun" panose="02010600030101010101" pitchFamily="2" charset="-122"/>
              </a:rPr>
              <a:t>1)Feature-based RDO. </a:t>
            </a:r>
          </a:p>
          <a:p>
            <a:pPr marL="1143000" lvl="3">
              <a:lnSpc>
                <a:spcPct val="100000"/>
              </a:lnSpc>
              <a:spcBef>
                <a:spcPts val="1000"/>
              </a:spcBef>
            </a:pPr>
            <a:r>
              <a:rPr lang="en-US" altLang="ko-KR" sz="1800" dirty="0">
                <a:solidFill>
                  <a:srgbClr val="000000"/>
                </a:solidFill>
                <a:latin typeface="Times New Roman" panose="02020603050405020304" pitchFamily="18" charset="0"/>
                <a:ea typeface="SimSun" panose="02010600030101010101" pitchFamily="2" charset="-122"/>
              </a:rPr>
              <a:t>This method optimizes ratio-distortion by calculating distortion using extracted features. </a:t>
            </a:r>
          </a:p>
          <a:p>
            <a:pPr lvl="1">
              <a:lnSpc>
                <a:spcPct val="100000"/>
              </a:lnSpc>
            </a:pPr>
            <a:r>
              <a:rPr lang="en-US" altLang="ko-KR" sz="2000" dirty="0">
                <a:solidFill>
                  <a:srgbClr val="000000"/>
                </a:solidFill>
                <a:latin typeface="Times New Roman" panose="02020603050405020304" pitchFamily="18" charset="0"/>
                <a:ea typeface="SimSun" panose="02010600030101010101" pitchFamily="2" charset="-122"/>
              </a:rPr>
              <a:t>2)Feature-based pre-processing. </a:t>
            </a:r>
          </a:p>
          <a:p>
            <a:pPr marL="1143000" lvl="3">
              <a:lnSpc>
                <a:spcPct val="100000"/>
              </a:lnSpc>
              <a:spcBef>
                <a:spcPts val="1000"/>
              </a:spcBef>
            </a:pPr>
            <a:r>
              <a:rPr lang="en-US" altLang="ko-KR" sz="1800" dirty="0">
                <a:solidFill>
                  <a:srgbClr val="000000"/>
                </a:solidFill>
                <a:latin typeface="Times New Roman" panose="02020603050405020304" pitchFamily="18" charset="0"/>
                <a:ea typeface="SimSun" panose="02010600030101010101" pitchFamily="2" charset="-122"/>
              </a:rPr>
              <a:t>This method minimizes loss of important features and reduces unnecessary information for machine analysis. This makes the input picture more suitable for compression and reduce the bitrate without negative impact on machine analysis.</a:t>
            </a:r>
          </a:p>
          <a:p>
            <a:r>
              <a:rPr lang="en-US" altLang="ko-KR" dirty="0">
                <a:solidFill>
                  <a:srgbClr val="000000"/>
                </a:solidFill>
                <a:latin typeface="Times New Roman" panose="02020603050405020304" pitchFamily="18" charset="0"/>
                <a:ea typeface="SimSun" panose="02010600030101010101" pitchFamily="2" charset="-122"/>
              </a:rPr>
              <a:t>Furthermore, When feature-based optimization is performed based on specific models or tasks, it may impact other models, tasks and human perception</a:t>
            </a:r>
          </a:p>
          <a:p>
            <a:endParaRPr lang="en-US" altLang="ko-KR" dirty="0">
              <a:solidFill>
                <a:srgbClr val="000000"/>
              </a:solidFill>
              <a:latin typeface="Times New Roman" panose="02020603050405020304" pitchFamily="18" charset="0"/>
              <a:ea typeface="SimSun" panose="02010600030101010101" pitchFamily="2" charset="-122"/>
            </a:endParaRPr>
          </a:p>
          <a:p>
            <a:r>
              <a:rPr lang="en-US" altLang="ko-KR" dirty="0">
                <a:solidFill>
                  <a:srgbClr val="000000"/>
                </a:solidFill>
                <a:latin typeface="Times New Roman" panose="02020603050405020304" pitchFamily="18" charset="0"/>
                <a:ea typeface="SimSun" panose="02010600030101010101" pitchFamily="2" charset="-122"/>
              </a:rPr>
              <a:t>It is necessary to provide users with information about feature-based optimization</a:t>
            </a:r>
          </a:p>
          <a:p>
            <a:pPr lvl="1"/>
            <a:endParaRPr lang="en-US" altLang="ko-KR" sz="2000" dirty="0">
              <a:solidFill>
                <a:schemeClr val="tx1"/>
              </a:solidFill>
              <a:latin typeface="+mn-ea"/>
            </a:endParaRPr>
          </a:p>
          <a:p>
            <a:pPr lvl="1"/>
            <a:endParaRPr lang="en-US" altLang="ko-KR" sz="2000" dirty="0">
              <a:solidFill>
                <a:schemeClr val="tx1"/>
              </a:solidFill>
              <a:latin typeface="+mn-ea"/>
            </a:endParaRPr>
          </a:p>
          <a:p>
            <a:pPr lvl="1"/>
            <a:endParaRPr lang="en-US" altLang="ko-KR" sz="2000" dirty="0">
              <a:solidFill>
                <a:schemeClr val="tx1"/>
              </a:solidFill>
              <a:latin typeface="+mn-ea"/>
            </a:endParaRPr>
          </a:p>
        </p:txBody>
      </p:sp>
      <p:sp>
        <p:nvSpPr>
          <p:cNvPr id="4" name="슬라이드 번호 개체 틀 3"/>
          <p:cNvSpPr>
            <a:spLocks noGrp="1"/>
          </p:cNvSpPr>
          <p:nvPr>
            <p:ph type="sldNum" sz="quarter" idx="12"/>
          </p:nvPr>
        </p:nvSpPr>
        <p:spPr/>
        <p:txBody>
          <a:bodyPr/>
          <a:lstStyle/>
          <a:p>
            <a:fld id="{2654AE5A-6B7D-4279-B573-0AEBB437A327}" type="slidenum">
              <a:rPr lang="ko-KR" altLang="en-US" smtClean="0"/>
              <a:t>3</a:t>
            </a:fld>
            <a:endParaRPr lang="ko-KR" altLang="en-US"/>
          </a:p>
        </p:txBody>
      </p:sp>
    </p:spTree>
    <p:extLst>
      <p:ext uri="{BB962C8B-B14F-4D97-AF65-F5344CB8AC3E}">
        <p14:creationId xmlns:p14="http://schemas.microsoft.com/office/powerpoint/2010/main" val="1169026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8834A-BE6D-0E87-9613-9094503287CA}"/>
              </a:ext>
            </a:extLst>
          </p:cNvPr>
          <p:cNvSpPr>
            <a:spLocks noGrp="1"/>
          </p:cNvSpPr>
          <p:nvPr>
            <p:ph type="title"/>
          </p:nvPr>
        </p:nvSpPr>
        <p:spPr/>
        <p:txBody>
          <a:bodyPr/>
          <a:lstStyle/>
          <a:p>
            <a:r>
              <a:rPr lang="en-US" altLang="ko-KR" dirty="0"/>
              <a:t>Proposal</a:t>
            </a:r>
            <a:endParaRPr lang="ko-KR" altLang="en-US" dirty="0"/>
          </a:p>
        </p:txBody>
      </p:sp>
      <p:sp>
        <p:nvSpPr>
          <p:cNvPr id="63" name="슬라이드 번호 개체 틀 62"/>
          <p:cNvSpPr>
            <a:spLocks noGrp="1"/>
          </p:cNvSpPr>
          <p:nvPr>
            <p:ph type="sldNum" sz="quarter" idx="12"/>
          </p:nvPr>
        </p:nvSpPr>
        <p:spPr/>
        <p:txBody>
          <a:bodyPr/>
          <a:lstStyle/>
          <a:p>
            <a:fld id="{2654AE5A-6B7D-4279-B573-0AEBB437A327}" type="slidenum">
              <a:rPr lang="ko-KR" altLang="en-US" smtClean="0"/>
              <a:t>4</a:t>
            </a:fld>
            <a:endParaRPr lang="ko-KR" altLang="en-US"/>
          </a:p>
        </p:txBody>
      </p:sp>
      <p:sp>
        <p:nvSpPr>
          <p:cNvPr id="66" name="Content Placeholder 2">
            <a:extLst>
              <a:ext uri="{FF2B5EF4-FFF2-40B4-BE49-F238E27FC236}">
                <a16:creationId xmlns:a16="http://schemas.microsoft.com/office/drawing/2014/main" id="{32F3D66E-6B6D-A874-C54B-F7BB738ED721}"/>
              </a:ext>
            </a:extLst>
          </p:cNvPr>
          <p:cNvSpPr>
            <a:spLocks noGrp="1"/>
          </p:cNvSpPr>
          <p:nvPr>
            <p:ph idx="1"/>
          </p:nvPr>
        </p:nvSpPr>
        <p:spPr>
          <a:xfrm>
            <a:off x="838199" y="1274618"/>
            <a:ext cx="10515599" cy="5260769"/>
          </a:xfrm>
        </p:spPr>
        <p:txBody>
          <a:bodyPr vert="horz" lIns="91440" tIns="45720" rIns="91440" bIns="45720" rtlCol="0">
            <a:normAutofit/>
          </a:bodyPr>
          <a:lstStyle/>
          <a:p>
            <a:r>
              <a:rPr lang="en-US" altLang="ko-KR" dirty="0">
                <a:solidFill>
                  <a:srgbClr val="000000"/>
                </a:solidFill>
                <a:latin typeface="Times New Roman" panose="02020603050405020304" pitchFamily="18" charset="0"/>
                <a:ea typeface="SimSun" panose="02010600030101010101" pitchFamily="2" charset="-122"/>
              </a:rPr>
              <a:t>We propose to add a new value to </a:t>
            </a:r>
            <a:r>
              <a:rPr lang="en-US" altLang="ko-KR" dirty="0" err="1">
                <a:solidFill>
                  <a:srgbClr val="000000"/>
                </a:solidFill>
                <a:latin typeface="Times New Roman" panose="02020603050405020304" pitchFamily="18" charset="0"/>
                <a:ea typeface="SimSun" panose="02010600030101010101" pitchFamily="2" charset="-122"/>
              </a:rPr>
              <a:t>eoi_type</a:t>
            </a:r>
            <a:r>
              <a:rPr lang="en-US" altLang="ko-KR" dirty="0">
                <a:solidFill>
                  <a:srgbClr val="000000"/>
                </a:solidFill>
                <a:latin typeface="Times New Roman" panose="02020603050405020304" pitchFamily="18" charset="0"/>
                <a:ea typeface="SimSun" panose="02010600030101010101" pitchFamily="2" charset="-122"/>
              </a:rPr>
              <a:t> to indicate feature-based optimization in EOI SEI messages that is included in JVET-AF2032</a:t>
            </a:r>
          </a:p>
        </p:txBody>
      </p:sp>
      <p:sp>
        <p:nvSpPr>
          <p:cNvPr id="70" name="직사각형 69"/>
          <p:cNvSpPr/>
          <p:nvPr/>
        </p:nvSpPr>
        <p:spPr>
          <a:xfrm>
            <a:off x="14285" y="2220164"/>
            <a:ext cx="6096000" cy="1384995"/>
          </a:xfrm>
          <a:prstGeom prst="rect">
            <a:avLst/>
          </a:prstGeom>
        </p:spPr>
        <p:txBody>
          <a:bodyPr>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GB" altLang="ko-KR" sz="1400" b="1" dirty="0" err="1">
                <a:latin typeface="Times New Roman" panose="02020603050405020304" pitchFamily="18" charset="0"/>
                <a:ea typeface="맑은 고딕" panose="020B0503020000020004" pitchFamily="50" charset="-127"/>
              </a:rPr>
              <a:t>eoi_type</a:t>
            </a:r>
            <a:r>
              <a:rPr lang="en-GB" altLang="ko-KR" sz="1400" dirty="0">
                <a:latin typeface="Times New Roman" panose="02020603050405020304" pitchFamily="18" charset="0"/>
                <a:ea typeface="맑은 고딕" panose="020B0503020000020004" pitchFamily="50" charset="-127"/>
              </a:rPr>
              <a:t> </a:t>
            </a:r>
            <a:r>
              <a:rPr lang="en-US" altLang="ko-KR" sz="1400" dirty="0">
                <a:solidFill>
                  <a:srgbClr val="000000"/>
                </a:solidFill>
                <a:latin typeface="Times New Roman" panose="02020603050405020304" pitchFamily="18" charset="0"/>
                <a:ea typeface="맑은 고딕" panose="020B0503020000020004" pitchFamily="50" charset="-127"/>
              </a:rPr>
              <a:t>indicates the types of optimization method as specified in Table x1 where ( </a:t>
            </a:r>
            <a:r>
              <a:rPr lang="en-US" altLang="ko-KR" sz="1400" dirty="0" err="1">
                <a:solidFill>
                  <a:srgbClr val="000000"/>
                </a:solidFill>
                <a:latin typeface="Times New Roman" panose="02020603050405020304" pitchFamily="18" charset="0"/>
                <a:ea typeface="맑은 고딕" panose="020B0503020000020004" pitchFamily="50" charset="-127"/>
              </a:rPr>
              <a:t>eoi_type</a:t>
            </a:r>
            <a:r>
              <a:rPr lang="en-US" altLang="ko-KR" sz="1400" dirty="0">
                <a:solidFill>
                  <a:srgbClr val="000000"/>
                </a:solidFill>
                <a:latin typeface="Times New Roman" panose="02020603050405020304" pitchFamily="18" charset="0"/>
                <a:ea typeface="맑은 고딕" panose="020B0503020000020004" pitchFamily="50" charset="-127"/>
              </a:rPr>
              <a:t> &amp; </a:t>
            </a:r>
            <a:r>
              <a:rPr lang="en-US" altLang="ko-KR" sz="1400" dirty="0" err="1">
                <a:solidFill>
                  <a:srgbClr val="000000"/>
                </a:solidFill>
                <a:latin typeface="Times New Roman" panose="02020603050405020304" pitchFamily="18" charset="0"/>
                <a:ea typeface="맑은 고딕" panose="020B0503020000020004" pitchFamily="50" charset="-127"/>
              </a:rPr>
              <a:t>bitMask</a:t>
            </a:r>
            <a:r>
              <a:rPr lang="en-US" altLang="ko-KR" sz="1400" dirty="0">
                <a:solidFill>
                  <a:srgbClr val="000000"/>
                </a:solidFill>
                <a:latin typeface="Times New Roman" panose="02020603050405020304" pitchFamily="18" charset="0"/>
                <a:ea typeface="맑은 고딕" panose="020B0503020000020004" pitchFamily="50" charset="-127"/>
              </a:rPr>
              <a:t> ) not equal to 0 indicates that the optimization type with the </a:t>
            </a:r>
            <a:r>
              <a:rPr lang="en-US" altLang="ko-KR" sz="1400" dirty="0" err="1">
                <a:solidFill>
                  <a:srgbClr val="000000"/>
                </a:solidFill>
                <a:latin typeface="Times New Roman" panose="02020603050405020304" pitchFamily="18" charset="0"/>
                <a:ea typeface="맑은 고딕" panose="020B0503020000020004" pitchFamily="50" charset="-127"/>
              </a:rPr>
              <a:t>bitMask</a:t>
            </a:r>
            <a:r>
              <a:rPr lang="en-US" altLang="ko-KR" sz="1400" dirty="0">
                <a:solidFill>
                  <a:srgbClr val="000000"/>
                </a:solidFill>
                <a:latin typeface="Times New Roman" panose="02020603050405020304" pitchFamily="18" charset="0"/>
                <a:ea typeface="맑은 고딕" panose="020B0503020000020004" pitchFamily="50" charset="-127"/>
              </a:rPr>
              <a:t> value in Table x1 has been applied. When </a:t>
            </a:r>
            <a:r>
              <a:rPr lang="en-US" altLang="ko-KR" sz="1400" dirty="0" err="1">
                <a:solidFill>
                  <a:srgbClr val="000000"/>
                </a:solidFill>
                <a:latin typeface="Times New Roman" panose="02020603050405020304" pitchFamily="18" charset="0"/>
                <a:ea typeface="맑은 고딕" panose="020B0503020000020004" pitchFamily="50" charset="-127"/>
              </a:rPr>
              <a:t>eoi_type</a:t>
            </a:r>
            <a:r>
              <a:rPr lang="en-US" altLang="ko-KR" sz="1400" dirty="0">
                <a:solidFill>
                  <a:srgbClr val="000000"/>
                </a:solidFill>
                <a:latin typeface="Times New Roman" panose="02020603050405020304" pitchFamily="18" charset="0"/>
                <a:ea typeface="맑은 고딕" panose="020B0503020000020004" pitchFamily="50" charset="-127"/>
              </a:rPr>
              <a:t> is greater than 0 and ( </a:t>
            </a:r>
            <a:r>
              <a:rPr lang="en-US" altLang="ko-KR" sz="1400" dirty="0" err="1">
                <a:solidFill>
                  <a:srgbClr val="000000"/>
                </a:solidFill>
                <a:latin typeface="Times New Roman" panose="02020603050405020304" pitchFamily="18" charset="0"/>
                <a:ea typeface="맑은 고딕" panose="020B0503020000020004" pitchFamily="50" charset="-127"/>
              </a:rPr>
              <a:t>eoi_type</a:t>
            </a:r>
            <a:r>
              <a:rPr lang="en-US" altLang="ko-KR" sz="1400" dirty="0">
                <a:solidFill>
                  <a:srgbClr val="000000"/>
                </a:solidFill>
                <a:latin typeface="Times New Roman" panose="02020603050405020304" pitchFamily="18" charset="0"/>
                <a:ea typeface="맑은 고딕" panose="020B0503020000020004" pitchFamily="50" charset="-127"/>
              </a:rPr>
              <a:t> &amp; </a:t>
            </a:r>
            <a:r>
              <a:rPr lang="en-US" altLang="ko-KR" sz="1400" dirty="0" err="1">
                <a:solidFill>
                  <a:srgbClr val="000000"/>
                </a:solidFill>
                <a:latin typeface="Times New Roman" panose="02020603050405020304" pitchFamily="18" charset="0"/>
                <a:ea typeface="맑은 고딕" panose="020B0503020000020004" pitchFamily="50" charset="-127"/>
              </a:rPr>
              <a:t>bitMask</a:t>
            </a:r>
            <a:r>
              <a:rPr lang="en-US" altLang="ko-KR" sz="1400" dirty="0">
                <a:solidFill>
                  <a:srgbClr val="000000"/>
                </a:solidFill>
                <a:latin typeface="Times New Roman" panose="02020603050405020304" pitchFamily="18" charset="0"/>
                <a:ea typeface="맑은 고딕" panose="020B0503020000020004" pitchFamily="50" charset="-127"/>
              </a:rPr>
              <a:t> ) is equal to 0, the optimization type with the </a:t>
            </a:r>
            <a:r>
              <a:rPr lang="en-US" altLang="ko-KR" sz="1400" dirty="0" err="1">
                <a:solidFill>
                  <a:srgbClr val="000000"/>
                </a:solidFill>
                <a:latin typeface="Times New Roman" panose="02020603050405020304" pitchFamily="18" charset="0"/>
                <a:ea typeface="맑은 고딕" panose="020B0503020000020004" pitchFamily="50" charset="-127"/>
              </a:rPr>
              <a:t>bitMask</a:t>
            </a:r>
            <a:r>
              <a:rPr lang="en-US" altLang="ko-KR" sz="1400" dirty="0">
                <a:solidFill>
                  <a:srgbClr val="000000"/>
                </a:solidFill>
                <a:latin typeface="Times New Roman" panose="02020603050405020304" pitchFamily="18" charset="0"/>
                <a:ea typeface="맑은 고딕" panose="020B0503020000020004" pitchFamily="50" charset="-127"/>
              </a:rPr>
              <a:t> value has not been applied. When </a:t>
            </a:r>
            <a:r>
              <a:rPr lang="en-US" altLang="ko-KR" sz="1400" dirty="0" err="1">
                <a:solidFill>
                  <a:srgbClr val="000000"/>
                </a:solidFill>
                <a:latin typeface="Times New Roman" panose="02020603050405020304" pitchFamily="18" charset="0"/>
                <a:ea typeface="맑은 고딕" panose="020B0503020000020004" pitchFamily="50" charset="-127"/>
              </a:rPr>
              <a:t>eoi_type</a:t>
            </a:r>
            <a:r>
              <a:rPr lang="en-US" altLang="ko-KR" sz="1400" dirty="0">
                <a:solidFill>
                  <a:srgbClr val="000000"/>
                </a:solidFill>
                <a:latin typeface="Times New Roman" panose="02020603050405020304" pitchFamily="18" charset="0"/>
                <a:ea typeface="맑은 고딕" panose="020B0503020000020004" pitchFamily="50" charset="-127"/>
              </a:rPr>
              <a:t> is equal to 0, optimization as determined by the application has been used.</a:t>
            </a:r>
            <a:endParaRPr lang="ko-KR" altLang="ko-KR" sz="1400" dirty="0">
              <a:latin typeface="Times New Roman" panose="02020603050405020304" pitchFamily="18" charset="0"/>
              <a:ea typeface="맑은 고딕" panose="020B0503020000020004" pitchFamily="50" charset="-127"/>
            </a:endParaRPr>
          </a:p>
        </p:txBody>
      </p:sp>
      <p:graphicFrame>
        <p:nvGraphicFramePr>
          <p:cNvPr id="4" name="표 3">
            <a:extLst>
              <a:ext uri="{FF2B5EF4-FFF2-40B4-BE49-F238E27FC236}">
                <a16:creationId xmlns:a16="http://schemas.microsoft.com/office/drawing/2014/main" id="{49000E16-75E3-E104-0902-4620AD119DA8}"/>
              </a:ext>
            </a:extLst>
          </p:cNvPr>
          <p:cNvGraphicFramePr>
            <a:graphicFrameLocks noGrp="1"/>
          </p:cNvGraphicFramePr>
          <p:nvPr>
            <p:extLst>
              <p:ext uri="{D42A27DB-BD31-4B8C-83A1-F6EECF244321}">
                <p14:modId xmlns:p14="http://schemas.microsoft.com/office/powerpoint/2010/main" val="1014634467"/>
              </p:ext>
            </p:extLst>
          </p:nvPr>
        </p:nvGraphicFramePr>
        <p:xfrm>
          <a:off x="6127115" y="2348771"/>
          <a:ext cx="5937885" cy="2438400"/>
        </p:xfrm>
        <a:graphic>
          <a:graphicData uri="http://schemas.openxmlformats.org/drawingml/2006/table">
            <a:tbl>
              <a:tblPr firstRow="1" firstCol="1" lastRow="1" lastCol="1" bandRow="1" bandCol="1"/>
              <a:tblGrid>
                <a:gridCol w="1654175">
                  <a:extLst>
                    <a:ext uri="{9D8B030D-6E8A-4147-A177-3AD203B41FA5}">
                      <a16:colId xmlns:a16="http://schemas.microsoft.com/office/drawing/2014/main" val="49000455"/>
                    </a:ext>
                  </a:extLst>
                </a:gridCol>
                <a:gridCol w="4283710">
                  <a:extLst>
                    <a:ext uri="{9D8B030D-6E8A-4147-A177-3AD203B41FA5}">
                      <a16:colId xmlns:a16="http://schemas.microsoft.com/office/drawing/2014/main" val="2915149041"/>
                    </a:ext>
                  </a:extLst>
                </a:gridCol>
              </a:tblGrid>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a:effectLst/>
                          <a:latin typeface="Times New Roman" panose="02020603050405020304" pitchFamily="18" charset="0"/>
                          <a:ea typeface="SimSun" panose="02010600030101010101" pitchFamily="2" charset="-122"/>
                        </a:rPr>
                        <a:t>bitMask</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b="1">
                          <a:effectLst/>
                          <a:latin typeface="Times New Roman" panose="02020603050405020304" pitchFamily="18" charset="0"/>
                          <a:ea typeface="SimSun" panose="02010600030101010101" pitchFamily="2" charset="-122"/>
                        </a:rPr>
                        <a:t>Interpretation</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9521980"/>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0x01</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Object-based optimization; the pictures for which this SEI message persists have been pre-processed or encoded so that detected objects in the pictures are optimized with respect to other parts of the pictures for the indicated optimization purposes</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46789853"/>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0x02</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Temporal resampling optimization</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43375665"/>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0x04</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Spatial resampling optimization</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68316316"/>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0x08</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Temporal quality optimization in a manner that quality fluctuates temporally</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7588791"/>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0x10</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a:effectLst/>
                          <a:latin typeface="Times New Roman" panose="02020603050405020304" pitchFamily="18" charset="0"/>
                          <a:ea typeface="SimSun" panose="02010600030101010101" pitchFamily="2" charset="-122"/>
                        </a:rPr>
                        <a:t>Spatial quality optimization; the pictures for which this SEI message persists have been pre-processed or encoded to reduce unnecessary information or improve the quality of necessary information.(e.g to reduce the amount of noise and remove speckles at the picture-level)</a:t>
                      </a:r>
                      <a:endParaRPr lang="ko-KR" sz="110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10944770"/>
                  </a:ext>
                </a:extLst>
              </a:tr>
              <a:tr h="0">
                <a:tc>
                  <a:txBody>
                    <a:bodyPr/>
                    <a:lstStyle/>
                    <a:p>
                      <a:pPr algn="ctr"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highlight>
                            <a:srgbClr val="FFFF00"/>
                          </a:highlight>
                          <a:latin typeface="Times New Roman" panose="02020603050405020304" pitchFamily="18" charset="0"/>
                          <a:ea typeface="SimSun" panose="02010600030101010101" pitchFamily="2" charset="-122"/>
                        </a:rPr>
                        <a:t>0x20</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just" hangingPunct="0">
                        <a:spcBef>
                          <a:spcPts val="400"/>
                        </a:spcBef>
                        <a:spcAft>
                          <a:spcPts val="4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80340" algn="l"/>
                          <a:tab pos="540385" algn="l"/>
                          <a:tab pos="914400" algn="l"/>
                          <a:tab pos="1620520" algn="l"/>
                          <a:tab pos="1980565" algn="l"/>
                          <a:tab pos="2340610" algn="l"/>
                          <a:tab pos="2514600" algn="l"/>
                        </a:tabLst>
                      </a:pPr>
                      <a:r>
                        <a:rPr lang="en-GB" sz="1000" dirty="0">
                          <a:solidFill>
                            <a:srgbClr val="000000"/>
                          </a:solidFill>
                          <a:effectLst/>
                          <a:latin typeface="Times New Roman" panose="02020603050405020304" pitchFamily="18" charset="0"/>
                          <a:ea typeface="SimSun" panose="02010600030101010101" pitchFamily="2" charset="-122"/>
                        </a:rPr>
                        <a:t>Feature based optimization; the pictures for which this SEI message persists have been pre-processed or encoded based on the quality of features. (</a:t>
                      </a:r>
                      <a:r>
                        <a:rPr lang="en-GB" sz="1000" dirty="0" err="1">
                          <a:solidFill>
                            <a:srgbClr val="000000"/>
                          </a:solidFill>
                          <a:effectLst/>
                          <a:latin typeface="Times New Roman" panose="02020603050405020304" pitchFamily="18" charset="0"/>
                          <a:ea typeface="SimSun" panose="02010600030101010101" pitchFamily="2" charset="-122"/>
                        </a:rPr>
                        <a:t>e.g</a:t>
                      </a:r>
                      <a:r>
                        <a:rPr lang="en-GB" sz="1000" dirty="0">
                          <a:solidFill>
                            <a:srgbClr val="000000"/>
                          </a:solidFill>
                          <a:effectLst/>
                          <a:latin typeface="Times New Roman" panose="02020603050405020304" pitchFamily="18" charset="0"/>
                          <a:ea typeface="SimSun" panose="02010600030101010101" pitchFamily="2" charset="-122"/>
                        </a:rPr>
                        <a:t> to minimize loss of important features or optimize by calculating distortion using extracted features)</a:t>
                      </a:r>
                      <a:endParaRPr lang="ko-KR" sz="1100" dirty="0">
                        <a:effectLst/>
                        <a:latin typeface="Times New Roman" panose="02020603050405020304" pitchFamily="18" charset="0"/>
                        <a:ea typeface="맑은 고딕" panose="020B0503020000020004" pitchFamily="50" charset="-127"/>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7908728"/>
                  </a:ext>
                </a:extLst>
              </a:tr>
            </a:tbl>
          </a:graphicData>
        </a:graphic>
      </p:graphicFrame>
      <p:sp>
        <p:nvSpPr>
          <p:cNvPr id="6" name="TextBox 5">
            <a:extLst>
              <a:ext uri="{FF2B5EF4-FFF2-40B4-BE49-F238E27FC236}">
                <a16:creationId xmlns:a16="http://schemas.microsoft.com/office/drawing/2014/main" id="{7DB4B8B5-41FC-FF3B-5CDC-2602AE59AF52}"/>
              </a:ext>
            </a:extLst>
          </p:cNvPr>
          <p:cNvSpPr txBox="1"/>
          <p:nvPr/>
        </p:nvSpPr>
        <p:spPr>
          <a:xfrm>
            <a:off x="0" y="3567971"/>
            <a:ext cx="6129336" cy="2819105"/>
          </a:xfrm>
          <a:prstGeom prst="rect">
            <a:avLst/>
          </a:prstGeom>
          <a:noFill/>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100" dirty="0">
                <a:effectLst/>
                <a:latin typeface="Times New Roman" panose="02020603050405020304" pitchFamily="18" charset="0"/>
                <a:ea typeface="맑은 고딕" panose="020B0503020000020004" pitchFamily="50" charset="-127"/>
              </a:rPr>
              <a:t> </a:t>
            </a:r>
            <a:endParaRPr lang="ko-KR" altLang="ko-KR" sz="1400" dirty="0">
              <a:effectLst/>
              <a:latin typeface="Times New Roman" panose="02020603050405020304" pitchFamily="18" charset="0"/>
              <a:ea typeface="맑은 고딕" panose="020B0503020000020004" pitchFamily="50" charset="-127"/>
            </a:endParaRPr>
          </a:p>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altLang="ko-KR" sz="1100" dirty="0">
                <a:effectLst/>
                <a:latin typeface="Times New Roman" panose="02020603050405020304" pitchFamily="18" charset="0"/>
                <a:ea typeface="맑은 고딕" panose="020B0503020000020004" pitchFamily="50" charset="-127"/>
              </a:rPr>
              <a:t>The variables </a:t>
            </a:r>
            <a:r>
              <a:rPr lang="en-CA" altLang="ko-KR" sz="1100" dirty="0" err="1">
                <a:effectLst/>
                <a:latin typeface="Times New Roman" panose="02020603050405020304" pitchFamily="18" charset="0"/>
                <a:ea typeface="맑은 고딕" panose="020B0503020000020004" pitchFamily="50" charset="-127"/>
              </a:rPr>
              <a:t>EoiObjectBasedFlag</a:t>
            </a:r>
            <a:r>
              <a:rPr lang="en-CA" altLang="ko-KR" sz="1100" dirty="0">
                <a:effectLst/>
                <a:latin typeface="Times New Roman" panose="02020603050405020304" pitchFamily="18" charset="0"/>
                <a:ea typeface="맑은 고딕" panose="020B0503020000020004" pitchFamily="50" charset="-127"/>
              </a:rPr>
              <a:t>, </a:t>
            </a:r>
            <a:r>
              <a:rPr lang="en-CA" altLang="ko-KR" sz="1100" dirty="0" err="1">
                <a:effectLst/>
                <a:latin typeface="Times New Roman" panose="02020603050405020304" pitchFamily="18" charset="0"/>
                <a:ea typeface="맑은 고딕" panose="020B0503020000020004" pitchFamily="50" charset="-127"/>
              </a:rPr>
              <a:t>EoiTemporalResamplingFlag</a:t>
            </a:r>
            <a:r>
              <a:rPr lang="en-CA" altLang="ko-KR" sz="1100" dirty="0">
                <a:effectLst/>
                <a:latin typeface="Times New Roman" panose="02020603050405020304" pitchFamily="18" charset="0"/>
                <a:ea typeface="맑은 고딕" panose="020B0503020000020004" pitchFamily="50" charset="-127"/>
              </a:rPr>
              <a:t>, </a:t>
            </a:r>
            <a:r>
              <a:rPr lang="en-CA" altLang="ko-KR" sz="1100" dirty="0" err="1">
                <a:effectLst/>
                <a:latin typeface="Times New Roman" panose="02020603050405020304" pitchFamily="18" charset="0"/>
                <a:ea typeface="맑은 고딕" panose="020B0503020000020004" pitchFamily="50" charset="-127"/>
              </a:rPr>
              <a:t>EoiSpatialResamplingFlag</a:t>
            </a:r>
            <a:r>
              <a:rPr lang="en-CA" altLang="ko-KR" sz="1100" dirty="0">
                <a:effectLst/>
                <a:latin typeface="Times New Roman" panose="02020603050405020304" pitchFamily="18" charset="0"/>
                <a:ea typeface="맑은 고딕" panose="020B0503020000020004" pitchFamily="50" charset="-127"/>
              </a:rPr>
              <a:t>, </a:t>
            </a:r>
            <a:r>
              <a:rPr lang="en-CA" altLang="ko-KR" sz="1100" dirty="0" err="1">
                <a:effectLst/>
                <a:latin typeface="Times New Roman" panose="02020603050405020304" pitchFamily="18" charset="0"/>
                <a:ea typeface="맑은 고딕" panose="020B0503020000020004" pitchFamily="50" charset="-127"/>
              </a:rPr>
              <a:t>EoiTemporalQualityFlag</a:t>
            </a:r>
            <a:r>
              <a:rPr lang="en-CA" altLang="ko-KR" sz="1100" dirty="0">
                <a:effectLst/>
                <a:latin typeface="Times New Roman" panose="02020603050405020304" pitchFamily="18" charset="0"/>
                <a:ea typeface="맑은 고딕" panose="020B0503020000020004" pitchFamily="50" charset="-127"/>
              </a:rPr>
              <a:t>, and </a:t>
            </a:r>
            <a:r>
              <a:rPr lang="en-CA" altLang="ko-KR" sz="1100" dirty="0" err="1">
                <a:effectLst/>
                <a:latin typeface="Times New Roman" panose="02020603050405020304" pitchFamily="18" charset="0"/>
                <a:ea typeface="맑은 고딕" panose="020B0503020000020004" pitchFamily="50" charset="-127"/>
              </a:rPr>
              <a:t>EoiSpatialQualityFlag</a:t>
            </a:r>
            <a:r>
              <a:rPr lang="en-CA" altLang="ko-KR" sz="1100" dirty="0">
                <a:effectLst/>
                <a:latin typeface="Times New Roman" panose="02020603050405020304" pitchFamily="18" charset="0"/>
                <a:ea typeface="맑은 고딕" panose="020B0503020000020004" pitchFamily="50" charset="-127"/>
              </a:rPr>
              <a:t>, </a:t>
            </a:r>
            <a:r>
              <a:rPr lang="en-CA" altLang="ko-KR" sz="1100" dirty="0" err="1">
                <a:effectLst/>
                <a:highlight>
                  <a:srgbClr val="FFFF00"/>
                </a:highlight>
                <a:latin typeface="Times New Roman" panose="02020603050405020304" pitchFamily="18" charset="0"/>
                <a:ea typeface="맑은 고딕" panose="020B0503020000020004" pitchFamily="50" charset="-127"/>
              </a:rPr>
              <a:t>EoiFeatureBasedFlag</a:t>
            </a:r>
            <a:r>
              <a:rPr lang="en-CA" altLang="ko-KR" sz="1100" dirty="0">
                <a:effectLst/>
                <a:latin typeface="Times New Roman" panose="02020603050405020304" pitchFamily="18" charset="0"/>
                <a:ea typeface="맑은 고딕" panose="020B0503020000020004" pitchFamily="50" charset="-127"/>
              </a:rPr>
              <a:t> specifying whether </a:t>
            </a:r>
            <a:r>
              <a:rPr lang="en-CA" altLang="ko-KR" sz="1100" dirty="0" err="1">
                <a:effectLst/>
                <a:latin typeface="Times New Roman" panose="02020603050405020304" pitchFamily="18" charset="0"/>
                <a:ea typeface="맑은 고딕" panose="020B0503020000020004" pitchFamily="50" charset="-127"/>
              </a:rPr>
              <a:t>eoi_type</a:t>
            </a:r>
            <a:r>
              <a:rPr lang="en-CA" altLang="ko-KR" sz="1100" dirty="0">
                <a:effectLst/>
                <a:latin typeface="Times New Roman" panose="02020603050405020304" pitchFamily="18" charset="0"/>
                <a:ea typeface="맑은 고딕" panose="020B0503020000020004" pitchFamily="50" charset="-127"/>
              </a:rPr>
              <a:t> indicates the type of the optimization to include object-based optimization, temporal resampling optimization, spatial resampling optimization, temporal quality optimization ,spatial quality optimization and </a:t>
            </a:r>
            <a:r>
              <a:rPr lang="en-CA" altLang="ko-KR" sz="1100" dirty="0">
                <a:effectLst/>
                <a:highlight>
                  <a:srgbClr val="FFFF00"/>
                </a:highlight>
                <a:latin typeface="Times New Roman" panose="02020603050405020304" pitchFamily="18" charset="0"/>
                <a:ea typeface="맑은 고딕" panose="020B0503020000020004" pitchFamily="50" charset="-127"/>
              </a:rPr>
              <a:t>feature-based optimization</a:t>
            </a:r>
            <a:r>
              <a:rPr lang="en-CA" altLang="ko-KR" sz="1100" dirty="0">
                <a:effectLst/>
                <a:latin typeface="Times New Roman" panose="02020603050405020304" pitchFamily="18" charset="0"/>
                <a:ea typeface="맑은 고딕" panose="020B0503020000020004" pitchFamily="50" charset="-127"/>
              </a:rPr>
              <a:t>, respectively, are derived as follows</a:t>
            </a:r>
            <a:r>
              <a:rPr lang="en-CA" altLang="ko-KR" sz="1100" dirty="0">
                <a:effectLst/>
                <a:latin typeface="Times New Roman" panose="02020603050405020304" pitchFamily="18" charset="0"/>
                <a:ea typeface="SimSun" panose="02010600030101010101" pitchFamily="2" charset="-122"/>
              </a:rPr>
              <a:t>:</a:t>
            </a:r>
            <a:endParaRPr lang="ko-KR" altLang="ko-KR" sz="1400" dirty="0">
              <a:effectLst/>
              <a:latin typeface="Times New Roman" panose="02020603050405020304" pitchFamily="18" charset="0"/>
              <a:ea typeface="맑은 고딕" panose="020B0503020000020004" pitchFamily="50" charset="-127"/>
            </a:endParaRPr>
          </a:p>
          <a:p>
            <a:pPr marL="504190" algn="just" hangingPunct="0">
              <a:lnSpc>
                <a:spcPct val="150000"/>
              </a:lnSpc>
              <a:spcBef>
                <a:spcPts val="965"/>
              </a:spcBef>
              <a:spcAft>
                <a:spcPts val="1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504190" algn="l"/>
                <a:tab pos="685800" algn="l"/>
                <a:tab pos="857250" algn="l"/>
                <a:tab pos="914400" algn="l"/>
                <a:tab pos="1008380" algn="l"/>
                <a:tab pos="1143000" algn="l"/>
                <a:tab pos="1257300" algn="l"/>
                <a:tab pos="1371600" algn="l"/>
                <a:tab pos="1485900" algn="l"/>
                <a:tab pos="1600200" algn="l"/>
                <a:tab pos="1828800" algn="l"/>
                <a:tab pos="2057400" algn="l"/>
                <a:tab pos="2286000" algn="l"/>
                <a:tab pos="2514600" algn="l"/>
                <a:tab pos="2743200" algn="l"/>
                <a:tab pos="3079115" algn="ctr"/>
                <a:tab pos="6156960" algn="r"/>
              </a:tabLst>
            </a:pPr>
            <a:r>
              <a:rPr lang="en-CA" altLang="ko-KR" sz="1100" dirty="0" err="1">
                <a:effectLst/>
                <a:latin typeface="Times New Roman" panose="02020603050405020304" pitchFamily="18" charset="0"/>
                <a:ea typeface="SimSun" panose="02010600030101010101" pitchFamily="2" charset="-122"/>
              </a:rPr>
              <a:t>EoiObjectBasedFlag</a:t>
            </a:r>
            <a:r>
              <a:rPr lang="en-CA" altLang="ko-KR" sz="1100" dirty="0">
                <a:effectLst/>
                <a:latin typeface="Times New Roman" panose="02020603050405020304" pitchFamily="18" charset="0"/>
                <a:ea typeface="SimSun" panose="02010600030101010101" pitchFamily="2" charset="-122"/>
              </a:rPr>
              <a:t> = ( ( </a:t>
            </a:r>
            <a:r>
              <a:rPr lang="en-CA" altLang="ko-KR" sz="1100" dirty="0" err="1">
                <a:effectLst/>
                <a:latin typeface="Times New Roman" panose="02020603050405020304" pitchFamily="18" charset="0"/>
                <a:ea typeface="SimSun" panose="02010600030101010101" pitchFamily="2" charset="-122"/>
              </a:rPr>
              <a:t>eoi_type</a:t>
            </a:r>
            <a:r>
              <a:rPr lang="en-CA" altLang="ko-KR" sz="1100" dirty="0">
                <a:effectLst/>
                <a:latin typeface="Times New Roman" panose="02020603050405020304" pitchFamily="18" charset="0"/>
                <a:ea typeface="SimSun" panose="02010600030101010101" pitchFamily="2" charset="-122"/>
              </a:rPr>
              <a:t> &amp; 0x01 ) &gt; 0 ) ? 1 : 0</a:t>
            </a:r>
            <a:br>
              <a:rPr lang="en-CA" altLang="ko-KR" sz="1100" dirty="0">
                <a:effectLst/>
                <a:latin typeface="Times New Roman" panose="02020603050405020304" pitchFamily="18" charset="0"/>
                <a:ea typeface="SimSun" panose="02010600030101010101" pitchFamily="2" charset="-122"/>
              </a:rPr>
            </a:br>
            <a:r>
              <a:rPr lang="en-CA" altLang="ko-KR" sz="1100" dirty="0" err="1">
                <a:effectLst/>
                <a:latin typeface="Times New Roman" panose="02020603050405020304" pitchFamily="18" charset="0"/>
                <a:ea typeface="SimSun" panose="02010600030101010101" pitchFamily="2" charset="-122"/>
              </a:rPr>
              <a:t>EoiTemporalResamplingFlag</a:t>
            </a:r>
            <a:r>
              <a:rPr lang="en-CA" altLang="ko-KR" sz="1100" dirty="0">
                <a:effectLst/>
                <a:latin typeface="Times New Roman" panose="02020603050405020304" pitchFamily="18" charset="0"/>
                <a:ea typeface="SimSun" panose="02010600030101010101" pitchFamily="2" charset="-122"/>
              </a:rPr>
              <a:t> = ( ( </a:t>
            </a:r>
            <a:r>
              <a:rPr lang="en-CA" altLang="ko-KR" sz="1100" dirty="0" err="1">
                <a:effectLst/>
                <a:latin typeface="Times New Roman" panose="02020603050405020304" pitchFamily="18" charset="0"/>
                <a:ea typeface="SimSun" panose="02010600030101010101" pitchFamily="2" charset="-122"/>
              </a:rPr>
              <a:t>eoi_type</a:t>
            </a:r>
            <a:r>
              <a:rPr lang="en-CA" altLang="ko-KR" sz="1100" dirty="0">
                <a:effectLst/>
                <a:latin typeface="Times New Roman" panose="02020603050405020304" pitchFamily="18" charset="0"/>
                <a:ea typeface="SimSun" panose="02010600030101010101" pitchFamily="2" charset="-122"/>
              </a:rPr>
              <a:t> &amp; 0x02 ) &gt; 0 ) ? 1 : 0</a:t>
            </a:r>
            <a:br>
              <a:rPr lang="en-CA" altLang="ko-KR" sz="1100" dirty="0">
                <a:effectLst/>
                <a:latin typeface="Times New Roman" panose="02020603050405020304" pitchFamily="18" charset="0"/>
                <a:ea typeface="SimSun" panose="02010600030101010101" pitchFamily="2" charset="-122"/>
              </a:rPr>
            </a:br>
            <a:r>
              <a:rPr lang="en-CA" altLang="ko-KR" sz="1100" dirty="0" err="1">
                <a:effectLst/>
                <a:latin typeface="Times New Roman" panose="02020603050405020304" pitchFamily="18" charset="0"/>
                <a:ea typeface="SimSun" panose="02010600030101010101" pitchFamily="2" charset="-122"/>
              </a:rPr>
              <a:t>EoiSpatialResamplingFlag</a:t>
            </a:r>
            <a:r>
              <a:rPr lang="en-CA" altLang="ko-KR" sz="1100" dirty="0">
                <a:effectLst/>
                <a:latin typeface="Times New Roman" panose="02020603050405020304" pitchFamily="18" charset="0"/>
                <a:ea typeface="SimSun" panose="02010600030101010101" pitchFamily="2" charset="-122"/>
              </a:rPr>
              <a:t> = ( ( </a:t>
            </a:r>
            <a:r>
              <a:rPr lang="en-CA" altLang="ko-KR" sz="1100" dirty="0" err="1">
                <a:effectLst/>
                <a:latin typeface="Times New Roman" panose="02020603050405020304" pitchFamily="18" charset="0"/>
                <a:ea typeface="SimSun" panose="02010600030101010101" pitchFamily="2" charset="-122"/>
              </a:rPr>
              <a:t>eoi_type</a:t>
            </a:r>
            <a:r>
              <a:rPr lang="en-CA" altLang="ko-KR" sz="1100" dirty="0">
                <a:effectLst/>
                <a:latin typeface="Times New Roman" panose="02020603050405020304" pitchFamily="18" charset="0"/>
                <a:ea typeface="SimSun" panose="02010600030101010101" pitchFamily="2" charset="-122"/>
              </a:rPr>
              <a:t> &amp; 0x04 ) &gt; 0 ) ? 1 : 0	(xx)</a:t>
            </a:r>
            <a:br>
              <a:rPr lang="en-CA" altLang="ko-KR" sz="1100" dirty="0">
                <a:effectLst/>
                <a:latin typeface="Times New Roman" panose="02020603050405020304" pitchFamily="18" charset="0"/>
                <a:ea typeface="SimSun" panose="02010600030101010101" pitchFamily="2" charset="-122"/>
              </a:rPr>
            </a:br>
            <a:r>
              <a:rPr lang="en-CA" altLang="ko-KR" sz="1100" dirty="0" err="1">
                <a:effectLst/>
                <a:latin typeface="Times New Roman" panose="02020603050405020304" pitchFamily="18" charset="0"/>
                <a:ea typeface="SimSun" panose="02010600030101010101" pitchFamily="2" charset="-122"/>
              </a:rPr>
              <a:t>EoiTemporalQualityFlag</a:t>
            </a:r>
            <a:r>
              <a:rPr lang="en-CA" altLang="ko-KR" sz="1100" dirty="0">
                <a:effectLst/>
                <a:latin typeface="Times New Roman" panose="02020603050405020304" pitchFamily="18" charset="0"/>
                <a:ea typeface="SimSun" panose="02010600030101010101" pitchFamily="2" charset="-122"/>
              </a:rPr>
              <a:t> = ( ( </a:t>
            </a:r>
            <a:r>
              <a:rPr lang="en-CA" altLang="ko-KR" sz="1100" dirty="0" err="1">
                <a:effectLst/>
                <a:latin typeface="Times New Roman" panose="02020603050405020304" pitchFamily="18" charset="0"/>
                <a:ea typeface="SimSun" panose="02010600030101010101" pitchFamily="2" charset="-122"/>
              </a:rPr>
              <a:t>eoi_type</a:t>
            </a:r>
            <a:r>
              <a:rPr lang="en-CA" altLang="ko-KR" sz="1100" dirty="0">
                <a:effectLst/>
                <a:latin typeface="Times New Roman" panose="02020603050405020304" pitchFamily="18" charset="0"/>
                <a:ea typeface="SimSun" panose="02010600030101010101" pitchFamily="2" charset="-122"/>
              </a:rPr>
              <a:t> &amp; 0x08 ) &gt; 0 ) ? 1 : 0</a:t>
            </a:r>
            <a:br>
              <a:rPr lang="en-CA" altLang="ko-KR" sz="1100" dirty="0">
                <a:effectLst/>
                <a:latin typeface="Times New Roman" panose="02020603050405020304" pitchFamily="18" charset="0"/>
                <a:ea typeface="SimSun" panose="02010600030101010101" pitchFamily="2" charset="-122"/>
              </a:rPr>
            </a:br>
            <a:r>
              <a:rPr lang="en-CA" altLang="ko-KR" sz="1100" dirty="0" err="1">
                <a:effectLst/>
                <a:latin typeface="Times New Roman" panose="02020603050405020304" pitchFamily="18" charset="0"/>
                <a:ea typeface="SimSun" panose="02010600030101010101" pitchFamily="2" charset="-122"/>
              </a:rPr>
              <a:t>EoiSpatialQualityFlag</a:t>
            </a:r>
            <a:r>
              <a:rPr lang="en-CA" altLang="ko-KR" sz="1100" dirty="0">
                <a:effectLst/>
                <a:latin typeface="Times New Roman" panose="02020603050405020304" pitchFamily="18" charset="0"/>
                <a:ea typeface="SimSun" panose="02010600030101010101" pitchFamily="2" charset="-122"/>
              </a:rPr>
              <a:t> = ( ( </a:t>
            </a:r>
            <a:r>
              <a:rPr lang="en-CA" altLang="ko-KR" sz="1100" dirty="0" err="1">
                <a:effectLst/>
                <a:latin typeface="Times New Roman" panose="02020603050405020304" pitchFamily="18" charset="0"/>
                <a:ea typeface="SimSun" panose="02010600030101010101" pitchFamily="2" charset="-122"/>
              </a:rPr>
              <a:t>eoi_type</a:t>
            </a:r>
            <a:r>
              <a:rPr lang="en-CA" altLang="ko-KR" sz="1100" dirty="0">
                <a:effectLst/>
                <a:latin typeface="Times New Roman" panose="02020603050405020304" pitchFamily="18" charset="0"/>
                <a:ea typeface="SimSun" panose="02010600030101010101" pitchFamily="2" charset="-122"/>
              </a:rPr>
              <a:t> &amp; 0x10 ) &gt; 0 ) ? 1 : 0</a:t>
            </a:r>
            <a:br>
              <a:rPr lang="en-CA" altLang="ko-KR" sz="1100" dirty="0">
                <a:effectLst/>
                <a:latin typeface="Times New Roman" panose="02020603050405020304" pitchFamily="18" charset="0"/>
                <a:ea typeface="SimSun" panose="02010600030101010101" pitchFamily="2" charset="-122"/>
              </a:rPr>
            </a:br>
            <a:r>
              <a:rPr lang="en-CA" altLang="ko-KR" sz="1100" dirty="0" err="1">
                <a:effectLst/>
                <a:highlight>
                  <a:srgbClr val="FFFF00"/>
                </a:highlight>
                <a:latin typeface="Times New Roman" panose="02020603050405020304" pitchFamily="18" charset="0"/>
                <a:ea typeface="SimSun" panose="02010600030101010101" pitchFamily="2" charset="-122"/>
              </a:rPr>
              <a:t>EoiFeatureBasedFlag</a:t>
            </a:r>
            <a:r>
              <a:rPr lang="en-CA" altLang="ko-KR" sz="1100" dirty="0">
                <a:effectLst/>
                <a:highlight>
                  <a:srgbClr val="FFFF00"/>
                </a:highlight>
                <a:latin typeface="Times New Roman" panose="02020603050405020304" pitchFamily="18" charset="0"/>
                <a:ea typeface="SimSun" panose="02010600030101010101" pitchFamily="2" charset="-122"/>
              </a:rPr>
              <a:t> = ( ( </a:t>
            </a:r>
            <a:r>
              <a:rPr lang="en-CA" altLang="ko-KR" sz="1100" dirty="0" err="1">
                <a:effectLst/>
                <a:highlight>
                  <a:srgbClr val="FFFF00"/>
                </a:highlight>
                <a:latin typeface="Times New Roman" panose="02020603050405020304" pitchFamily="18" charset="0"/>
                <a:ea typeface="SimSun" panose="02010600030101010101" pitchFamily="2" charset="-122"/>
              </a:rPr>
              <a:t>eoi_type</a:t>
            </a:r>
            <a:r>
              <a:rPr lang="en-CA" altLang="ko-KR" sz="1100" dirty="0">
                <a:effectLst/>
                <a:highlight>
                  <a:srgbClr val="FFFF00"/>
                </a:highlight>
                <a:latin typeface="Times New Roman" panose="02020603050405020304" pitchFamily="18" charset="0"/>
                <a:ea typeface="SimSun" panose="02010600030101010101" pitchFamily="2" charset="-122"/>
              </a:rPr>
              <a:t> &amp; 0x20 ) &gt; 0 ) ? 1 : 0</a:t>
            </a:r>
            <a:endParaRPr lang="ko-KR" altLang="ko-KR" sz="1400" dirty="0">
              <a:effectLst/>
              <a:latin typeface="Times New Roman" panose="02020603050405020304" pitchFamily="18" charset="0"/>
              <a:ea typeface="맑은 고딕" panose="020B0503020000020004" pitchFamily="50" charset="-127"/>
            </a:endParaRPr>
          </a:p>
        </p:txBody>
      </p:sp>
    </p:spTree>
    <p:extLst>
      <p:ext uri="{BB962C8B-B14F-4D97-AF65-F5344CB8AC3E}">
        <p14:creationId xmlns:p14="http://schemas.microsoft.com/office/powerpoint/2010/main" val="3735782337"/>
      </p:ext>
    </p:extLst>
  </p:cSld>
  <p:clrMapOvr>
    <a:masterClrMapping/>
  </p:clrMapOvr>
</p:sld>
</file>

<file path=ppt/theme/theme1.xml><?xml version="1.0" encoding="utf-8"?>
<a:theme xmlns:a="http://schemas.openxmlformats.org/drawingml/2006/main" name="LGE">
  <a:themeElements>
    <a:clrScheme name="LGE">
      <a:dk1>
        <a:srgbClr val="000000"/>
      </a:dk1>
      <a:lt1>
        <a:srgbClr val="FFFFFF"/>
      </a:lt1>
      <a:dk2>
        <a:srgbClr val="44546A"/>
      </a:dk2>
      <a:lt2>
        <a:srgbClr val="E7E6E6"/>
      </a:lt2>
      <a:accent1>
        <a:srgbClr val="4472C4"/>
      </a:accent1>
      <a:accent2>
        <a:srgbClr val="B9002E"/>
      </a:accent2>
      <a:accent3>
        <a:srgbClr val="A5A5A5"/>
      </a:accent3>
      <a:accent4>
        <a:srgbClr val="FFC000"/>
      </a:accent4>
      <a:accent5>
        <a:srgbClr val="5B9BD5"/>
      </a:accent5>
      <a:accent6>
        <a:srgbClr val="70AD47"/>
      </a:accent6>
      <a:hlink>
        <a:srgbClr val="0563C1"/>
      </a:hlink>
      <a:folHlink>
        <a:srgbClr val="954F72"/>
      </a:folHlink>
    </a:clrScheme>
    <a:fontScheme name="Century Gothic - Malgun Gothic">
      <a:majorFont>
        <a:latin typeface="Century Gothic"/>
        <a:ea typeface="맑은 고딕"/>
        <a:cs typeface=""/>
      </a:majorFont>
      <a:minorFont>
        <a:latin typeface="Century Gothic"/>
        <a:ea typeface="맑은 고딕"/>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GE" id="{D4895731-0153-4910-B009-E299CF0E0AAF}" vid="{F7E22309-2ADB-4B0A-8064-BCB5E0448975}"/>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LGE</Template>
  <TotalTime>7383</TotalTime>
  <Words>768</Words>
  <Application>Microsoft Office PowerPoint</Application>
  <PresentationFormat>와이드스크린</PresentationFormat>
  <Paragraphs>56</Paragraphs>
  <Slides>4</Slides>
  <Notes>4</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4</vt:i4>
      </vt:variant>
    </vt:vector>
  </HeadingPairs>
  <TitlesOfParts>
    <vt:vector size="10" baseType="lpstr">
      <vt:lpstr>Söhne</vt:lpstr>
      <vt:lpstr>맑은 고딕</vt:lpstr>
      <vt:lpstr>Arial</vt:lpstr>
      <vt:lpstr>Century Gothic</vt:lpstr>
      <vt:lpstr>Times New Roman</vt:lpstr>
      <vt:lpstr>LGE</vt:lpstr>
      <vt:lpstr>[JVET-AG0083] AHG9: On feature-based optimization type </vt:lpstr>
      <vt:lpstr>Motivation</vt:lpstr>
      <vt:lpstr>Proposal</vt:lpstr>
      <vt:lpstr>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JVET-AE00XX: Non-square quadtree partitioning</dc:title>
  <dc:creator>Ahn Yongjo</dc:creator>
  <cp:lastModifiedBy>김철근/책임연구원/ICT기술센터 C&amp;M표준(연)NGVC Task(chulkeun.kim@lge.com)</cp:lastModifiedBy>
  <cp:revision>76</cp:revision>
  <dcterms:created xsi:type="dcterms:W3CDTF">2023-05-26T13:54:50Z</dcterms:created>
  <dcterms:modified xsi:type="dcterms:W3CDTF">2024-01-19T01:17:37Z</dcterms:modified>
</cp:coreProperties>
</file>