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1"/>
  </p:notesMasterIdLst>
  <p:handoutMasterIdLst>
    <p:handoutMasterId r:id="rId12"/>
  </p:handoutMasterIdLst>
  <p:sldIdLst>
    <p:sldId id="2775" r:id="rId3"/>
    <p:sldId id="2779" r:id="rId4"/>
    <p:sldId id="2786" r:id="rId5"/>
    <p:sldId id="2787" r:id="rId6"/>
    <p:sldId id="2784" r:id="rId7"/>
    <p:sldId id="2789" r:id="rId8"/>
    <p:sldId id="2785" r:id="rId9"/>
    <p:sldId id="259" r:id="rId10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3"/>
    </p:embeddedFont>
    <p:embeddedFont>
      <p:font typeface="微软雅黑" panose="020B0503020204020204" pitchFamily="34" charset="-122"/>
      <p:regular r:id="rId14"/>
      <p:bold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68ED6B-6B98-4E4E-AAEC-62413FBA1549}" v="74" dt="2024-01-24T22:15:17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92" d="100"/>
          <a:sy n="192" d="100"/>
        </p:scale>
        <p:origin x="168" y="450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 陈" userId="f2bae3ac5a473b94" providerId="LiveId" clId="{2968ED6B-6B98-4E4E-AAEC-62413FBA1549}"/>
    <pc:docChg chg="undo redo custSel addSld delSld modSld">
      <pc:chgData name="俊杰 陈" userId="f2bae3ac5a473b94" providerId="LiveId" clId="{2968ED6B-6B98-4E4E-AAEC-62413FBA1549}" dt="2024-01-24T22:15:40.996" v="645" actId="1076"/>
      <pc:docMkLst>
        <pc:docMk/>
      </pc:docMkLst>
      <pc:sldChg chg="modSp mod">
        <pc:chgData name="俊杰 陈" userId="f2bae3ac5a473b94" providerId="LiveId" clId="{2968ED6B-6B98-4E4E-AAEC-62413FBA1549}" dt="2024-01-21T02:46:03.201" v="223" actId="20577"/>
        <pc:sldMkLst>
          <pc:docMk/>
          <pc:sldMk cId="494171104" sldId="2779"/>
        </pc:sldMkLst>
        <pc:spChg chg="mod">
          <ac:chgData name="俊杰 陈" userId="f2bae3ac5a473b94" providerId="LiveId" clId="{2968ED6B-6B98-4E4E-AAEC-62413FBA1549}" dt="2024-01-21T02:46:03.201" v="223" actId="20577"/>
          <ac:spMkLst>
            <pc:docMk/>
            <pc:sldMk cId="494171104" sldId="2779"/>
            <ac:spMk id="3" creationId="{00000000-0000-0000-0000-000000000000}"/>
          </ac:spMkLst>
        </pc:spChg>
      </pc:sldChg>
      <pc:sldChg chg="addSp delSp modSp mod">
        <pc:chgData name="俊杰 陈" userId="f2bae3ac5a473b94" providerId="LiveId" clId="{2968ED6B-6B98-4E4E-AAEC-62413FBA1549}" dt="2024-01-24T22:15:40.996" v="645" actId="1076"/>
        <pc:sldMkLst>
          <pc:docMk/>
          <pc:sldMk cId="1293759828" sldId="2784"/>
        </pc:sldMkLst>
        <pc:spChg chg="mod">
          <ac:chgData name="俊杰 陈" userId="f2bae3ac5a473b94" providerId="LiveId" clId="{2968ED6B-6B98-4E4E-AAEC-62413FBA1549}" dt="2024-01-21T02:54:18.363" v="372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mod">
          <ac:chgData name="俊杰 陈" userId="f2bae3ac5a473b94" providerId="LiveId" clId="{2968ED6B-6B98-4E4E-AAEC-62413FBA1549}" dt="2024-01-23T23:56:06.872" v="592"/>
          <ac:graphicFrameMkLst>
            <pc:docMk/>
            <pc:sldMk cId="1293759828" sldId="2784"/>
            <ac:graphicFrameMk id="5" creationId="{034B3D52-A8F2-8618-AFE0-D39BF93BD89C}"/>
          </ac:graphicFrameMkLst>
        </pc:graphicFrameChg>
        <pc:graphicFrameChg chg="add mod">
          <ac:chgData name="俊杰 陈" userId="f2bae3ac5a473b94" providerId="LiveId" clId="{2968ED6B-6B98-4E4E-AAEC-62413FBA1549}" dt="2024-01-24T22:15:14.191" v="640"/>
          <ac:graphicFrameMkLst>
            <pc:docMk/>
            <pc:sldMk cId="1293759828" sldId="2784"/>
            <ac:graphicFrameMk id="5" creationId="{738870E9-965B-A5BD-D3EF-12CE4656AAA2}"/>
          </ac:graphicFrameMkLst>
        </pc:graphicFrameChg>
        <pc:graphicFrameChg chg="add mod">
          <ac:chgData name="俊杰 陈" userId="f2bae3ac5a473b94" providerId="LiveId" clId="{2968ED6B-6B98-4E4E-AAEC-62413FBA1549}" dt="2024-01-23T02:37:06.142" v="512"/>
          <ac:graphicFrameMkLst>
            <pc:docMk/>
            <pc:sldMk cId="1293759828" sldId="2784"/>
            <ac:graphicFrameMk id="5" creationId="{C770D519-36C1-0127-5BBD-011C0DE3E9E3}"/>
          </ac:graphicFrameMkLst>
        </pc:graphicFrameChg>
        <pc:graphicFrameChg chg="add mod">
          <ac:chgData name="俊杰 陈" userId="f2bae3ac5a473b94" providerId="LiveId" clId="{2968ED6B-6B98-4E4E-AAEC-62413FBA1549}" dt="2024-01-23T03:01:41.049" v="521"/>
          <ac:graphicFrameMkLst>
            <pc:docMk/>
            <pc:sldMk cId="1293759828" sldId="2784"/>
            <ac:graphicFrameMk id="8" creationId="{E1160A69-2690-935E-CF58-33C15C189A40}"/>
          </ac:graphicFrameMkLst>
        </pc:graphicFrameChg>
        <pc:picChg chg="del mod">
          <ac:chgData name="俊杰 陈" userId="f2bae3ac5a473b94" providerId="LiveId" clId="{2968ED6B-6B98-4E4E-AAEC-62413FBA1549}" dt="2024-01-23T02:36:59.989" v="511" actId="478"/>
          <ac:picMkLst>
            <pc:docMk/>
            <pc:sldMk cId="1293759828" sldId="2784"/>
            <ac:picMk id="6" creationId="{0CC21740-F4B2-4FEA-B7F7-DE9CFCB0FF08}"/>
          </ac:picMkLst>
        </pc:picChg>
        <pc:picChg chg="add mod">
          <ac:chgData name="俊杰 陈" userId="f2bae3ac5a473b94" providerId="LiveId" clId="{2968ED6B-6B98-4E4E-AAEC-62413FBA1549}" dt="2024-01-23T23:56:43.813" v="600" actId="14100"/>
          <ac:picMkLst>
            <pc:docMk/>
            <pc:sldMk cId="1293759828" sldId="2784"/>
            <ac:picMk id="6" creationId="{BCAAA2C0-8650-2142-7BE9-F89E3BD6CC31}"/>
          </ac:picMkLst>
        </pc:picChg>
        <pc:picChg chg="add mod">
          <ac:chgData name="俊杰 陈" userId="f2bae3ac5a473b94" providerId="LiveId" clId="{2968ED6B-6B98-4E4E-AAEC-62413FBA1549}" dt="2024-01-24T22:15:40.996" v="645" actId="1076"/>
          <ac:picMkLst>
            <pc:docMk/>
            <pc:sldMk cId="1293759828" sldId="2784"/>
            <ac:picMk id="7" creationId="{4BC10EB2-4EFF-7FB3-0D74-59B47D1D0622}"/>
          </ac:picMkLst>
        </pc:picChg>
        <pc:picChg chg="add del mod">
          <ac:chgData name="俊杰 陈" userId="f2bae3ac5a473b94" providerId="LiveId" clId="{2968ED6B-6B98-4E4E-AAEC-62413FBA1549}" dt="2024-01-23T03:01:40.643" v="520" actId="478"/>
          <ac:picMkLst>
            <pc:docMk/>
            <pc:sldMk cId="1293759828" sldId="2784"/>
            <ac:picMk id="7" creationId="{A41A9167-E8CF-944B-CC8F-D55BBAECAD55}"/>
          </ac:picMkLst>
        </pc:picChg>
        <pc:picChg chg="add del mod">
          <ac:chgData name="俊杰 陈" userId="f2bae3ac5a473b94" providerId="LiveId" clId="{2968ED6B-6B98-4E4E-AAEC-62413FBA1549}" dt="2024-01-23T23:56:06.123" v="591" actId="478"/>
          <ac:picMkLst>
            <pc:docMk/>
            <pc:sldMk cId="1293759828" sldId="2784"/>
            <ac:picMk id="9" creationId="{532F3015-2B7E-F713-6A03-E6370C26C0CE}"/>
          </ac:picMkLst>
        </pc:picChg>
        <pc:picChg chg="del mod">
          <ac:chgData name="俊杰 陈" userId="f2bae3ac5a473b94" providerId="LiveId" clId="{2968ED6B-6B98-4E4E-AAEC-62413FBA1549}" dt="2024-01-24T22:15:13.693" v="639" actId="478"/>
          <ac:picMkLst>
            <pc:docMk/>
            <pc:sldMk cId="1293759828" sldId="2784"/>
            <ac:picMk id="10" creationId="{C00FED36-D8A7-4C12-92ED-4AC4B385F196}"/>
          </ac:picMkLst>
        </pc:picChg>
      </pc:sldChg>
      <pc:sldChg chg="modSp mod">
        <pc:chgData name="俊杰 陈" userId="f2bae3ac5a473b94" providerId="LiveId" clId="{2968ED6B-6B98-4E4E-AAEC-62413FBA1549}" dt="2024-01-23T23:58:06.745" v="638" actId="20577"/>
        <pc:sldMkLst>
          <pc:docMk/>
          <pc:sldMk cId="1963919452" sldId="2785"/>
        </pc:sldMkLst>
        <pc:spChg chg="mod">
          <ac:chgData name="俊杰 陈" userId="f2bae3ac5a473b94" providerId="LiveId" clId="{2968ED6B-6B98-4E4E-AAEC-62413FBA1549}" dt="2024-01-23T23:58:06.745" v="638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modSp mod">
        <pc:chgData name="俊杰 陈" userId="f2bae3ac5a473b94" providerId="LiveId" clId="{2968ED6B-6B98-4E4E-AAEC-62413FBA1549}" dt="2024-01-21T03:02:42.882" v="417" actId="1076"/>
        <pc:sldMkLst>
          <pc:docMk/>
          <pc:sldMk cId="2063645474" sldId="2786"/>
        </pc:sldMkLst>
        <pc:spChg chg="mod">
          <ac:chgData name="俊杰 陈" userId="f2bae3ac5a473b94" providerId="LiveId" clId="{2968ED6B-6B98-4E4E-AAEC-62413FBA1549}" dt="2024-01-21T02:53:04.179" v="368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2968ED6B-6B98-4E4E-AAEC-62413FBA1549}" dt="2024-01-21T02:50:12.257" v="301" actId="1076"/>
          <ac:spMkLst>
            <pc:docMk/>
            <pc:sldMk cId="2063645474" sldId="2786"/>
            <ac:spMk id="9" creationId="{9BC7DEF0-D6EA-BB41-6E30-D099623FCAD0}"/>
          </ac:spMkLst>
        </pc:spChg>
        <pc:graphicFrameChg chg="mod">
          <ac:chgData name="俊杰 陈" userId="f2bae3ac5a473b94" providerId="LiveId" clId="{2968ED6B-6B98-4E4E-AAEC-62413FBA1549}" dt="2024-01-21T02:46:19.127" v="225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mod">
          <ac:chgData name="俊杰 陈" userId="f2bae3ac5a473b94" providerId="LiveId" clId="{2968ED6B-6B98-4E4E-AAEC-62413FBA1549}" dt="2024-01-21T02:46:22.427" v="226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mod">
          <ac:chgData name="俊杰 陈" userId="f2bae3ac5a473b94" providerId="LiveId" clId="{2968ED6B-6B98-4E4E-AAEC-62413FBA1549}" dt="2024-01-21T03:02:42.882" v="417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</pc:sldChg>
      <pc:sldChg chg="modSp mod">
        <pc:chgData name="俊杰 陈" userId="f2bae3ac5a473b94" providerId="LiveId" clId="{2968ED6B-6B98-4E4E-AAEC-62413FBA1549}" dt="2024-01-23T12:01:19.728" v="536" actId="20577"/>
        <pc:sldMkLst>
          <pc:docMk/>
          <pc:sldMk cId="4270953464" sldId="2787"/>
        </pc:sldMkLst>
        <pc:spChg chg="mod">
          <ac:chgData name="俊杰 陈" userId="f2bae3ac5a473b94" providerId="LiveId" clId="{2968ED6B-6B98-4E4E-AAEC-62413FBA1549}" dt="2024-01-23T12:01:19.728" v="536" actId="20577"/>
          <ac:spMkLst>
            <pc:docMk/>
            <pc:sldMk cId="4270953464" sldId="2787"/>
            <ac:spMk id="3" creationId="{00000000-0000-0000-0000-000000000000}"/>
          </ac:spMkLst>
        </pc:spChg>
        <pc:graphicFrameChg chg="mod modGraphic">
          <ac:chgData name="俊杰 陈" userId="f2bae3ac5a473b94" providerId="LiveId" clId="{2968ED6B-6B98-4E4E-AAEC-62413FBA1549}" dt="2024-01-22T05:33:15.782" v="503" actId="20577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  <pc:sldChg chg="new del">
        <pc:chgData name="俊杰 陈" userId="f2bae3ac5a473b94" providerId="LiveId" clId="{2968ED6B-6B98-4E4E-AAEC-62413FBA1549}" dt="2024-01-23T12:03:31.177" v="539" actId="47"/>
        <pc:sldMkLst>
          <pc:docMk/>
          <pc:sldMk cId="646590340" sldId="2788"/>
        </pc:sldMkLst>
      </pc:sldChg>
      <pc:sldChg chg="addSp delSp modSp add del mod">
        <pc:chgData name="俊杰 陈" userId="f2bae3ac5a473b94" providerId="LiveId" clId="{2968ED6B-6B98-4E4E-AAEC-62413FBA1549}" dt="2024-01-23T12:23:11.669" v="583" actId="1076"/>
        <pc:sldMkLst>
          <pc:docMk/>
          <pc:sldMk cId="1589807216" sldId="2789"/>
        </pc:sldMkLst>
        <pc:spChg chg="mod">
          <ac:chgData name="俊杰 陈" userId="f2bae3ac5a473b94" providerId="LiveId" clId="{2968ED6B-6B98-4E4E-AAEC-62413FBA1549}" dt="2024-01-23T12:03:43.924" v="558" actId="20577"/>
          <ac:spMkLst>
            <pc:docMk/>
            <pc:sldMk cId="1589807216" sldId="2789"/>
            <ac:spMk id="2" creationId="{00000000-0000-0000-0000-000000000000}"/>
          </ac:spMkLst>
        </pc:spChg>
        <pc:spChg chg="del mod">
          <ac:chgData name="俊杰 陈" userId="f2bae3ac5a473b94" providerId="LiveId" clId="{2968ED6B-6B98-4E4E-AAEC-62413FBA1549}" dt="2024-01-23T12:04:04.889" v="559"/>
          <ac:spMkLst>
            <pc:docMk/>
            <pc:sldMk cId="1589807216" sldId="2789"/>
            <ac:spMk id="3" creationId="{00000000-0000-0000-0000-000000000000}"/>
          </ac:spMkLst>
        </pc:spChg>
        <pc:spChg chg="add del mod">
          <ac:chgData name="俊杰 陈" userId="f2bae3ac5a473b94" providerId="LiveId" clId="{2968ED6B-6B98-4E4E-AAEC-62413FBA1549}" dt="2024-01-23T12:22:43.541" v="575" actId="478"/>
          <ac:spMkLst>
            <pc:docMk/>
            <pc:sldMk cId="1589807216" sldId="2789"/>
            <ac:spMk id="7" creationId="{AE1E5B71-0D88-3256-27A4-3FDB374FE441}"/>
          </ac:spMkLst>
        </pc:spChg>
        <pc:spChg chg="add mod">
          <ac:chgData name="俊杰 陈" userId="f2bae3ac5a473b94" providerId="LiveId" clId="{2968ED6B-6B98-4E4E-AAEC-62413FBA1549}" dt="2024-01-23T12:22:52.200" v="579"/>
          <ac:spMkLst>
            <pc:docMk/>
            <pc:sldMk cId="1589807216" sldId="2789"/>
            <ac:spMk id="8" creationId="{E709B06E-D88D-7C50-9FAE-0844B834E16C}"/>
          </ac:spMkLst>
        </pc:spChg>
        <pc:picChg chg="add mod">
          <ac:chgData name="俊杰 陈" userId="f2bae3ac5a473b94" providerId="LiveId" clId="{2968ED6B-6B98-4E4E-AAEC-62413FBA1549}" dt="2024-01-23T12:23:11.669" v="583" actId="1076"/>
          <ac:picMkLst>
            <pc:docMk/>
            <pc:sldMk cId="1589807216" sldId="2789"/>
            <ac:picMk id="6" creationId="{F23BB859-CFD0-C9AE-A223-3FCAAD6F22CF}"/>
          </ac:picMkLst>
        </pc:picChg>
        <pc:picChg chg="del">
          <ac:chgData name="俊杰 陈" userId="f2bae3ac5a473b94" providerId="LiveId" clId="{2968ED6B-6B98-4E4E-AAEC-62413FBA1549}" dt="2024-01-23T12:03:34.222" v="542" actId="478"/>
          <ac:picMkLst>
            <pc:docMk/>
            <pc:sldMk cId="1589807216" sldId="2789"/>
            <ac:picMk id="9" creationId="{532F3015-2B7E-F713-6A03-E6370C26C0CE}"/>
          </ac:picMkLst>
        </pc:picChg>
        <pc:picChg chg="del">
          <ac:chgData name="俊杰 陈" userId="f2bae3ac5a473b94" providerId="LiveId" clId="{2968ED6B-6B98-4E4E-AAEC-62413FBA1549}" dt="2024-01-23T12:03:34.466" v="543" actId="478"/>
          <ac:picMkLst>
            <pc:docMk/>
            <pc:sldMk cId="1589807216" sldId="2789"/>
            <ac:picMk id="10" creationId="{C00FED36-D8A7-4C12-92ED-4AC4B385F196}"/>
          </ac:picMkLst>
        </pc:picChg>
      </pc:sldChg>
    </pc:docChg>
  </pc:docChgLst>
  <pc:docChgLst>
    <pc:chgData name="俊杰 陈" userId="f2bae3ac5a473b94" providerId="LiveId" clId="{0811DB89-A820-42DE-A981-9F92BFD07E8C}"/>
    <pc:docChg chg="undo redo custSel addSld delSld modSld">
      <pc:chgData name="俊杰 陈" userId="f2bae3ac5a473b94" providerId="LiveId" clId="{0811DB89-A820-42DE-A981-9F92BFD07E8C}" dt="2024-01-18T05:55:06.196" v="336" actId="15"/>
      <pc:docMkLst>
        <pc:docMk/>
      </pc:docMkLst>
      <pc:sldChg chg="modSp mod">
        <pc:chgData name="俊杰 陈" userId="f2bae3ac5a473b94" providerId="LiveId" clId="{0811DB89-A820-42DE-A981-9F92BFD07E8C}" dt="2024-01-11T05:46:13.653" v="16" actId="20577"/>
        <pc:sldMkLst>
          <pc:docMk/>
          <pc:sldMk cId="0" sldId="2775"/>
        </pc:sldMkLst>
        <pc:spChg chg="mod">
          <ac:chgData name="俊杰 陈" userId="f2bae3ac5a473b94" providerId="LiveId" clId="{0811DB89-A820-42DE-A981-9F92BFD07E8C}" dt="2024-01-11T05:46:13.653" v="16" actId="20577"/>
          <ac:spMkLst>
            <pc:docMk/>
            <pc:sldMk cId="0" sldId="2775"/>
            <ac:spMk id="4" creationId="{00000000-0000-0000-0000-000000000000}"/>
          </ac:spMkLst>
        </pc:spChg>
      </pc:sldChg>
      <pc:sldChg chg="del">
        <pc:chgData name="俊杰 陈" userId="f2bae3ac5a473b94" providerId="LiveId" clId="{0811DB89-A820-42DE-A981-9F92BFD07E8C}" dt="2024-01-11T05:46:32.829" v="17" actId="47"/>
        <pc:sldMkLst>
          <pc:docMk/>
          <pc:sldMk cId="0" sldId="2778"/>
        </pc:sldMkLst>
      </pc:sldChg>
      <pc:sldChg chg="delSp modSp mod">
        <pc:chgData name="俊杰 陈" userId="f2bae3ac5a473b94" providerId="LiveId" clId="{0811DB89-A820-42DE-A981-9F92BFD07E8C}" dt="2024-01-18T05:55:06.196" v="336" actId="15"/>
        <pc:sldMkLst>
          <pc:docMk/>
          <pc:sldMk cId="494171104" sldId="2779"/>
        </pc:sldMkLst>
        <pc:spChg chg="mod">
          <ac:chgData name="俊杰 陈" userId="f2bae3ac5a473b94" providerId="LiveId" clId="{0811DB89-A820-42DE-A981-9F92BFD07E8C}" dt="2024-01-11T05:47:08.196" v="31" actId="20577"/>
          <ac:spMkLst>
            <pc:docMk/>
            <pc:sldMk cId="494171104" sldId="2779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8T05:55:06.196" v="336" actId="15"/>
          <ac:spMkLst>
            <pc:docMk/>
            <pc:sldMk cId="494171104" sldId="2779"/>
            <ac:spMk id="3" creationId="{00000000-0000-0000-0000-000000000000}"/>
          </ac:spMkLst>
        </pc:spChg>
        <pc:graphicFrameChg chg="del">
          <ac:chgData name="俊杰 陈" userId="f2bae3ac5a473b94" providerId="LiveId" clId="{0811DB89-A820-42DE-A981-9F92BFD07E8C}" dt="2024-01-11T05:48:00.899" v="35" actId="478"/>
          <ac:graphicFrameMkLst>
            <pc:docMk/>
            <pc:sldMk cId="494171104" sldId="2779"/>
            <ac:graphicFrameMk id="7" creationId="{641783D0-A0F0-1D62-4BC2-E339232AF964}"/>
          </ac:graphicFrameMkLst>
        </pc:graphicFrameChg>
        <pc:graphicFrameChg chg="del">
          <ac:chgData name="俊杰 陈" userId="f2bae3ac5a473b94" providerId="LiveId" clId="{0811DB89-A820-42DE-A981-9F92BFD07E8C}" dt="2024-01-11T05:48:00.551" v="34" actId="478"/>
          <ac:graphicFrameMkLst>
            <pc:docMk/>
            <pc:sldMk cId="494171104" sldId="2779"/>
            <ac:graphicFrameMk id="8" creationId="{BA5D8C6A-E84F-E908-FD91-0BD5F3B7F1EB}"/>
          </ac:graphicFrameMkLst>
        </pc:graphicFrameChg>
      </pc:sldChg>
      <pc:sldChg chg="del">
        <pc:chgData name="俊杰 陈" userId="f2bae3ac5a473b94" providerId="LiveId" clId="{0811DB89-A820-42DE-A981-9F92BFD07E8C}" dt="2024-01-11T05:50:25.196" v="74" actId="47"/>
        <pc:sldMkLst>
          <pc:docMk/>
          <pc:sldMk cId="2423785628" sldId="2780"/>
        </pc:sldMkLst>
      </pc:sldChg>
      <pc:sldChg chg="del">
        <pc:chgData name="俊杰 陈" userId="f2bae3ac5a473b94" providerId="LiveId" clId="{0811DB89-A820-42DE-A981-9F92BFD07E8C}" dt="2024-01-11T05:50:26.110" v="75" actId="47"/>
        <pc:sldMkLst>
          <pc:docMk/>
          <pc:sldMk cId="891762602" sldId="2781"/>
        </pc:sldMkLst>
      </pc:sldChg>
      <pc:sldChg chg="del">
        <pc:chgData name="俊杰 陈" userId="f2bae3ac5a473b94" providerId="LiveId" clId="{0811DB89-A820-42DE-A981-9F92BFD07E8C}" dt="2024-01-11T05:50:27.093" v="76" actId="47"/>
        <pc:sldMkLst>
          <pc:docMk/>
          <pc:sldMk cId="967481517" sldId="2782"/>
        </pc:sldMkLst>
      </pc:sldChg>
      <pc:sldChg chg="del">
        <pc:chgData name="俊杰 陈" userId="f2bae3ac5a473b94" providerId="LiveId" clId="{0811DB89-A820-42DE-A981-9F92BFD07E8C}" dt="2024-01-11T05:50:27.903" v="77" actId="47"/>
        <pc:sldMkLst>
          <pc:docMk/>
          <pc:sldMk cId="3272303498" sldId="2783"/>
        </pc:sldMkLst>
      </pc:sldChg>
      <pc:sldChg chg="addSp delSp modSp mod">
        <pc:chgData name="俊杰 陈" userId="f2bae3ac5a473b94" providerId="LiveId" clId="{0811DB89-A820-42DE-A981-9F92BFD07E8C}" dt="2024-01-11T06:21:16.654" v="284" actId="20577"/>
        <pc:sldMkLst>
          <pc:docMk/>
          <pc:sldMk cId="1293759828" sldId="2784"/>
        </pc:sldMkLst>
        <pc:spChg chg="mod">
          <ac:chgData name="俊杰 陈" userId="f2bae3ac5a473b94" providerId="LiveId" clId="{0811DB89-A820-42DE-A981-9F92BFD07E8C}" dt="2024-01-11T06:21:16.654" v="284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5:59:13.314" v="165"/>
          <ac:graphicFrameMkLst>
            <pc:docMk/>
            <pc:sldMk cId="1293759828" sldId="2784"/>
            <ac:graphicFrameMk id="5" creationId="{BC9E0020-9EC9-480E-885C-ECF189777E36}"/>
          </ac:graphicFrameMkLst>
        </pc:graphicFrameChg>
        <pc:graphicFrameChg chg="add del mod">
          <ac:chgData name="俊杰 陈" userId="f2bae3ac5a473b94" providerId="LiveId" clId="{0811DB89-A820-42DE-A981-9F92BFD07E8C}" dt="2024-01-11T06:18:27.462" v="227"/>
          <ac:graphicFrameMkLst>
            <pc:docMk/>
            <pc:sldMk cId="1293759828" sldId="2784"/>
            <ac:graphicFrameMk id="7" creationId="{DD590301-9754-4061-A5B5-3268B5ADF464}"/>
          </ac:graphicFrameMkLst>
        </pc:graphicFrameChg>
        <pc:picChg chg="add mod">
          <ac:chgData name="俊杰 陈" userId="f2bae3ac5a473b94" providerId="LiveId" clId="{0811DB89-A820-42DE-A981-9F92BFD07E8C}" dt="2024-01-11T05:59:20.059" v="168" actId="1076"/>
          <ac:picMkLst>
            <pc:docMk/>
            <pc:sldMk cId="1293759828" sldId="2784"/>
            <ac:picMk id="6" creationId="{0CC21740-F4B2-4FEA-B7F7-DE9CFCB0FF08}"/>
          </ac:picMkLst>
        </pc:picChg>
        <pc:picChg chg="del">
          <ac:chgData name="俊杰 陈" userId="f2bae3ac5a473b94" providerId="LiveId" clId="{0811DB89-A820-42DE-A981-9F92BFD07E8C}" dt="2024-01-11T05:58:44.355" v="161" actId="478"/>
          <ac:picMkLst>
            <pc:docMk/>
            <pc:sldMk cId="1293759828" sldId="2784"/>
            <ac:picMk id="8" creationId="{48828AF1-67C3-D61F-46F4-D2820AF5295A}"/>
          </ac:picMkLst>
        </pc:picChg>
        <pc:picChg chg="del">
          <ac:chgData name="俊杰 陈" userId="f2bae3ac5a473b94" providerId="LiveId" clId="{0811DB89-A820-42DE-A981-9F92BFD07E8C}" dt="2024-01-11T05:58:45.035" v="162" actId="478"/>
          <ac:picMkLst>
            <pc:docMk/>
            <pc:sldMk cId="1293759828" sldId="2784"/>
            <ac:picMk id="9" creationId="{8287D994-CF5D-5592-CE49-5E0F1F7F0287}"/>
          </ac:picMkLst>
        </pc:picChg>
        <pc:picChg chg="add mod">
          <ac:chgData name="俊杰 陈" userId="f2bae3ac5a473b94" providerId="LiveId" clId="{0811DB89-A820-42DE-A981-9F92BFD07E8C}" dt="2024-01-11T06:18:36.419" v="233" actId="1076"/>
          <ac:picMkLst>
            <pc:docMk/>
            <pc:sldMk cId="1293759828" sldId="2784"/>
            <ac:picMk id="10" creationId="{C00FED36-D8A7-4C12-92ED-4AC4B385F196}"/>
          </ac:picMkLst>
        </pc:picChg>
        <pc:picChg chg="del">
          <ac:chgData name="俊杰 陈" userId="f2bae3ac5a473b94" providerId="LiveId" clId="{0811DB89-A820-42DE-A981-9F92BFD07E8C}" dt="2024-01-11T05:58:45.671" v="163" actId="478"/>
          <ac:picMkLst>
            <pc:docMk/>
            <pc:sldMk cId="1293759828" sldId="2784"/>
            <ac:picMk id="11" creationId="{B7FA077F-95FE-5877-AB92-05FC64ECF358}"/>
          </ac:picMkLst>
        </pc:picChg>
      </pc:sldChg>
      <pc:sldChg chg="modSp mod">
        <pc:chgData name="俊杰 陈" userId="f2bae3ac5a473b94" providerId="LiveId" clId="{0811DB89-A820-42DE-A981-9F92BFD07E8C}" dt="2024-01-16T06:52:35.970" v="334" actId="20577"/>
        <pc:sldMkLst>
          <pc:docMk/>
          <pc:sldMk cId="1963919452" sldId="2785"/>
        </pc:sldMkLst>
        <pc:spChg chg="mod">
          <ac:chgData name="俊杰 陈" userId="f2bae3ac5a473b94" providerId="LiveId" clId="{0811DB89-A820-42DE-A981-9F92BFD07E8C}" dt="2024-01-16T06:52:35.970" v="334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delSp modSp add mod">
        <pc:chgData name="俊杰 陈" userId="f2bae3ac5a473b94" providerId="LiveId" clId="{0811DB89-A820-42DE-A981-9F92BFD07E8C}" dt="2024-01-11T05:57:55.879" v="160" actId="1076"/>
        <pc:sldMkLst>
          <pc:docMk/>
          <pc:sldMk cId="2063645474" sldId="2786"/>
        </pc:sldMkLst>
        <pc:spChg chg="mod">
          <ac:chgData name="俊杰 陈" userId="f2bae3ac5a473b94" providerId="LiveId" clId="{0811DB89-A820-42DE-A981-9F92BFD07E8C}" dt="2024-01-11T05:50:44.163" v="87" actId="20577"/>
          <ac:spMkLst>
            <pc:docMk/>
            <pc:sldMk cId="2063645474" sldId="2786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5:54:49.484" v="151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0811DB89-A820-42DE-A981-9F92BFD07E8C}" dt="2024-01-11T05:51:23.381" v="96" actId="1076"/>
          <ac:spMkLst>
            <pc:docMk/>
            <pc:sldMk cId="2063645474" sldId="2786"/>
            <ac:spMk id="5" creationId="{E1A58C9F-857C-4BC9-803B-2A25A9BC1662}"/>
          </ac:spMkLst>
        </pc:spChg>
        <pc:spChg chg="add del mod">
          <ac:chgData name="俊杰 陈" userId="f2bae3ac5a473b94" providerId="LiveId" clId="{0811DB89-A820-42DE-A981-9F92BFD07E8C}" dt="2024-01-11T05:51:36.165" v="102" actId="21"/>
          <ac:spMkLst>
            <pc:docMk/>
            <pc:sldMk cId="2063645474" sldId="2786"/>
            <ac:spMk id="7" creationId="{42D149FF-D52F-45B3-95FA-598F4617715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2" creationId="{898406C2-BAB5-4514-BEA2-445EDC04C4D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3" creationId="{A65F2A87-47A5-48E9-8341-3A91A828AE2E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4" creationId="{98A60EDD-45F3-4470-8EB2-45DE255F47E7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5" creationId="{938A15CB-33F9-499A-B94E-FE1DCE211A93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19" creationId="{1EFF23B2-3195-43B0-B838-51EBC30C56C8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0" creationId="{377DC5D1-5252-49F7-B3DA-9A40273A6E5E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1" creationId="{C348D060-4522-4046-81E1-D7A3FB38AE12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2" creationId="{C7109079-EE29-426A-83A8-9E520CF1D423}"/>
          </ac:spMkLst>
        </pc:spChg>
        <pc:spChg chg="add mod">
          <ac:chgData name="俊杰 陈" userId="f2bae3ac5a473b94" providerId="LiveId" clId="{0811DB89-A820-42DE-A981-9F92BFD07E8C}" dt="2024-01-11T05:56:12.148" v="154" actId="1076"/>
          <ac:spMkLst>
            <pc:docMk/>
            <pc:sldMk cId="2063645474" sldId="2786"/>
            <ac:spMk id="23" creationId="{9D5C0951-D4B8-4323-B955-9ECAE9969F39}"/>
          </ac:spMkLst>
        </pc:spChg>
        <pc:spChg chg="add del mod">
          <ac:chgData name="俊杰 陈" userId="f2bae3ac5a473b94" providerId="LiveId" clId="{0811DB89-A820-42DE-A981-9F92BFD07E8C}" dt="2024-01-11T05:56:48.892" v="158"/>
          <ac:spMkLst>
            <pc:docMk/>
            <pc:sldMk cId="2063645474" sldId="2786"/>
            <ac:spMk id="25" creationId="{3AE5F629-D85D-4D74-B2FB-789AA0940CAD}"/>
          </ac:spMkLst>
        </pc:spChg>
        <pc:graphicFrameChg chg="add del mod">
          <ac:chgData name="俊杰 陈" userId="f2bae3ac5a473b94" providerId="LiveId" clId="{0811DB89-A820-42DE-A981-9F92BFD07E8C}" dt="2024-01-11T05:51:55.635" v="106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add del mod">
          <ac:chgData name="俊杰 陈" userId="f2bae3ac5a473b94" providerId="LiveId" clId="{0811DB89-A820-42DE-A981-9F92BFD07E8C}" dt="2024-01-11T05:52:12.595" v="109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9" creationId="{494900D7-5F77-4004-84FB-C3FEBA9CC471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0" creationId="{59E4BB17-4E59-4274-8EB3-7C6ECB373ADE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1" creationId="{BA18FB71-DE1B-4DE2-896B-7094C8136233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6" creationId="{50F3C981-94F7-4DFE-BF0E-8FD2058125F1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7" creationId="{88ACC81A-7EB1-4A48-B167-E3F7E22A7B6D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8" creationId="{EE5AC047-E6A0-41D9-A879-1C186469F0C2}"/>
          </ac:graphicFrameMkLst>
        </pc:graphicFrameChg>
        <pc:graphicFrameChg chg="add mod">
          <ac:chgData name="俊杰 陈" userId="f2bae3ac5a473b94" providerId="LiveId" clId="{0811DB89-A820-42DE-A981-9F92BFD07E8C}" dt="2024-01-11T05:57:55.879" v="160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  <pc:graphicFrameChg chg="add del mod">
          <ac:chgData name="俊杰 陈" userId="f2bae3ac5a473b94" providerId="LiveId" clId="{0811DB89-A820-42DE-A981-9F92BFD07E8C}" dt="2024-01-11T05:56:48.892" v="158"/>
          <ac:graphicFrameMkLst>
            <pc:docMk/>
            <pc:sldMk cId="2063645474" sldId="2786"/>
            <ac:graphicFrameMk id="26" creationId="{597B2730-998C-4C20-A802-BAC1DF7C884C}"/>
          </ac:graphicFrameMkLst>
        </pc:graphicFrameChg>
      </pc:sldChg>
      <pc:sldChg chg="new del">
        <pc:chgData name="俊杰 陈" userId="f2bae3ac5a473b94" providerId="LiveId" clId="{0811DB89-A820-42DE-A981-9F92BFD07E8C}" dt="2024-01-11T05:50:32.766" v="79" actId="47"/>
        <pc:sldMkLst>
          <pc:docMk/>
          <pc:sldMk cId="4052209630" sldId="2786"/>
        </pc:sldMkLst>
      </pc:sldChg>
      <pc:sldChg chg="add del">
        <pc:chgData name="俊杰 陈" userId="f2bae3ac5a473b94" providerId="LiveId" clId="{0811DB89-A820-42DE-A981-9F92BFD07E8C}" dt="2024-01-11T05:59:53.675" v="181" actId="47"/>
        <pc:sldMkLst>
          <pc:docMk/>
          <pc:sldMk cId="410039541" sldId="2787"/>
        </pc:sldMkLst>
      </pc:sldChg>
      <pc:sldChg chg="addSp delSp modSp new del mod">
        <pc:chgData name="俊杰 陈" userId="f2bae3ac5a473b94" providerId="LiveId" clId="{0811DB89-A820-42DE-A981-9F92BFD07E8C}" dt="2024-01-11T05:59:45.097" v="179" actId="47"/>
        <pc:sldMkLst>
          <pc:docMk/>
          <pc:sldMk cId="2085214576" sldId="2787"/>
        </pc:sldMkLst>
        <pc:spChg chg="mod">
          <ac:chgData name="俊杰 陈" userId="f2bae3ac5a473b94" providerId="LiveId" clId="{0811DB89-A820-42DE-A981-9F92BFD07E8C}" dt="2024-01-11T05:59:42.411" v="178" actId="20577"/>
          <ac:spMkLst>
            <pc:docMk/>
            <pc:sldMk cId="2085214576" sldId="2787"/>
            <ac:spMk id="2" creationId="{74CA5E05-3FB8-4501-823B-5E5C6C7A0DEE}"/>
          </ac:spMkLst>
        </pc:spChg>
        <pc:picChg chg="add del">
          <ac:chgData name="俊杰 陈" userId="f2bae3ac5a473b94" providerId="LiveId" clId="{0811DB89-A820-42DE-A981-9F92BFD07E8C}" dt="2024-01-11T05:59:39.253" v="173" actId="22"/>
          <ac:picMkLst>
            <pc:docMk/>
            <pc:sldMk cId="2085214576" sldId="2787"/>
            <ac:picMk id="6" creationId="{E2370792-6FDF-4C93-9DB9-610E3A23F70D}"/>
          </ac:picMkLst>
        </pc:picChg>
      </pc:sldChg>
      <pc:sldChg chg="addSp delSp modSp add mod">
        <pc:chgData name="俊杰 陈" userId="f2bae3ac5a473b94" providerId="LiveId" clId="{0811DB89-A820-42DE-A981-9F92BFD07E8C}" dt="2024-01-11T06:16:02.769" v="225" actId="404"/>
        <pc:sldMkLst>
          <pc:docMk/>
          <pc:sldMk cId="4270953464" sldId="2787"/>
        </pc:sldMkLst>
        <pc:spChg chg="mod">
          <ac:chgData name="俊杰 陈" userId="f2bae3ac5a473b94" providerId="LiveId" clId="{0811DB89-A820-42DE-A981-9F92BFD07E8C}" dt="2024-01-11T06:00:04.724" v="187" actId="20577"/>
          <ac:spMkLst>
            <pc:docMk/>
            <pc:sldMk cId="4270953464" sldId="2787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6:00:53.091" v="207" actId="20577"/>
          <ac:spMkLst>
            <pc:docMk/>
            <pc:sldMk cId="4270953464" sldId="2787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6:15:41.312" v="217"/>
          <ac:graphicFrameMkLst>
            <pc:docMk/>
            <pc:sldMk cId="4270953464" sldId="2787"/>
            <ac:graphicFrameMk id="5" creationId="{27E35AF1-7CFF-4F33-BE3D-016E27C2C9C4}"/>
          </ac:graphicFrameMkLst>
        </pc:graphicFrameChg>
        <pc:graphicFrameChg chg="add mod modGraphic">
          <ac:chgData name="俊杰 陈" userId="f2bae3ac5a473b94" providerId="LiveId" clId="{0811DB89-A820-42DE-A981-9F92BFD07E8C}" dt="2024-01-11T06:16:02.769" v="225" actId="404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</pc:docChg>
  </pc:docChgLst>
  <pc:docChgLst>
    <pc:chgData name="俊杰 陈" userId="f2bae3ac5a473b94" providerId="LiveId" clId="{FD4AE205-3B0F-4629-A406-F3ED6124218B}"/>
    <pc:docChg chg="modSld">
      <pc:chgData name="俊杰 陈" userId="f2bae3ac5a473b94" providerId="LiveId" clId="{FD4AE205-3B0F-4629-A406-F3ED6124218B}" dt="2024-01-12T10:05:52.387" v="1" actId="20577"/>
      <pc:docMkLst>
        <pc:docMk/>
      </pc:docMkLst>
      <pc:sldChg chg="modSp mod">
        <pc:chgData name="俊杰 陈" userId="f2bae3ac5a473b94" providerId="LiveId" clId="{FD4AE205-3B0F-4629-A406-F3ED6124218B}" dt="2024-01-12T10:05:52.387" v="1" actId="20577"/>
        <pc:sldMkLst>
          <pc:docMk/>
          <pc:sldMk cId="1293759828" sldId="2784"/>
        </pc:sldMkLst>
        <pc:spChg chg="mod">
          <ac:chgData name="俊杰 陈" userId="f2bae3ac5a473b94" providerId="LiveId" clId="{FD4AE205-3B0F-4629-A406-F3ED6124218B}" dt="2024-01-12T10:05:52.387" v="1" actId="20577"/>
          <ac:spMkLst>
            <pc:docMk/>
            <pc:sldMk cId="1293759828" sldId="278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wmf"/><Relationship Id="rId7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9441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Lei Luo, Junjie Chen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4089"/>
            <a:ext cx="8784976" cy="1200329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JVET-AG0055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CTU-Level Lagrange Multiplier and QP Adaptation 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Method as presented in JVET-AF0089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first estimate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distortion propagation factor (DPF)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each 32×32 block in the frame to be encoded.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frame to be encoded is first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pre-encoded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with a 32×32 block integer pixel inter-prediction. 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purpose of pre-encoding is to roughly obtain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the coding distortion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of a block and its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motion compensation predicted (MCP) error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, both of which are quantified using Mean Squared Error (MSE) and will be used to calculate the DPF of a block.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Then,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weight coefficient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of each CTU is calculated according to DPFs.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Finally, the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adaptive Lagrange multiplier and QP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are determined.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Suggestions from the last meeting: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reduce the variation in sequence-by-sequence performance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compare with BIM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examine the impact on subjective quality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71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mitigate potential inaccuracies in calculating DPFs resulting from scene changes, we implement a threshold mechanism designed to detect such cases.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weight coefficient for each CTU: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1A58C9F-857C-4BC9-803B-2A25A9BC1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7282A383-2ED3-45FD-97D5-219AA1B1F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611117"/>
              </p:ext>
            </p:extLst>
          </p:nvPr>
        </p:nvGraphicFramePr>
        <p:xfrm>
          <a:off x="863588" y="1635646"/>
          <a:ext cx="2670152" cy="26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25700" imgH="241300" progId="Equation.DSMT4">
                  <p:embed/>
                </p:oleObj>
              </mc:Choice>
              <mc:Fallback>
                <p:oleObj r:id="rId2" imgW="2425700" imgH="24130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7282A383-2ED3-45FD-97D5-219AA1B1FB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1635646"/>
                        <a:ext cx="2670152" cy="2638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42D149FF-D52F-45B3-95FA-598F4617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30A5883-FB41-4C91-8D33-F635E2818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310618"/>
              </p:ext>
            </p:extLst>
          </p:nvPr>
        </p:nvGraphicFramePr>
        <p:xfrm>
          <a:off x="863588" y="2037035"/>
          <a:ext cx="1393123" cy="50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70000" imgH="457200" progId="Equation.DSMT4">
                  <p:embed/>
                </p:oleObj>
              </mc:Choice>
              <mc:Fallback>
                <p:oleObj r:id="rId4" imgW="1270000" imgH="4572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30A5883-FB41-4C91-8D33-F635E2818E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2037035"/>
                        <a:ext cx="1393123" cy="5065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9D5C0951-D4B8-4323-B955-9ECAE996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F705A3D8-498B-4C99-B18D-21CF21D2B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971722"/>
              </p:ext>
            </p:extLst>
          </p:nvPr>
        </p:nvGraphicFramePr>
        <p:xfrm>
          <a:off x="863588" y="3219822"/>
          <a:ext cx="15525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549400" imgH="736600" progId="Equation.DSMT4">
                  <p:embed/>
                </p:oleObj>
              </mc:Choice>
              <mc:Fallback>
                <p:oleObj r:id="rId6" imgW="1549400" imgH="736600" progId="Equation.DSMT4">
                  <p:embed/>
                  <p:pic>
                    <p:nvPicPr>
                      <p:cNvPr id="24" name="对象 23">
                        <a:extLst>
                          <a:ext uri="{FF2B5EF4-FFF2-40B4-BE49-F238E27FC236}">
                            <a16:creationId xmlns:a16="http://schemas.microsoft.com/office/drawing/2014/main" id="{F705A3D8-498B-4C99-B18D-21CF21D2BD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3219822"/>
                        <a:ext cx="15525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/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introduced threshold</a:t>
                </a:r>
              </a:p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𝑄</m:t>
                    </m:r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𝑏𝑎𝑠𝑒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input QP of the encoder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𝑅𝑒𝑠𝑖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MAE of predicted residuals derived from the pre-encoded frame </a:t>
                </a:r>
                <a:endParaRPr lang="en-US" altLang="zh-CN" sz="12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𝑐𝑢𝑡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occurrence of the scene change</a:t>
                </a: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  <a:blipFill>
                <a:blip r:embed="rId8"/>
                <a:stretch>
                  <a:fillRect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364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(BIM):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58636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Function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Weights Determination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Estimation </a:t>
                      </a:r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Avenue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&amp;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690792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Modified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POC divisible by 8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Every frame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Our method				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AAA2C0-8650-2142-7BE9-F89E3BD6C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83979"/>
            <a:ext cx="3500077" cy="295178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BC10EB2-4EFF-7FB3-0D74-59B47D1D0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52" y="1483979"/>
            <a:ext cx="3500077" cy="295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Subjective 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内容占位符 5" descr="日历&#10;&#10;描述已自动生成">
            <a:extLst>
              <a:ext uri="{FF2B5EF4-FFF2-40B4-BE49-F238E27FC236}">
                <a16:creationId xmlns:a16="http://schemas.microsoft.com/office/drawing/2014/main" id="{F23BB859-CFD0-C9AE-A223-3FCAAD6F2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239602"/>
            <a:ext cx="6336705" cy="356439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709B06E-D88D-7C50-9FAE-0844B834E16C}"/>
              </a:ext>
            </a:extLst>
          </p:cNvPr>
          <p:cNvSpPr txBox="1">
            <a:spLocks/>
          </p:cNvSpPr>
          <p:nvPr/>
        </p:nvSpPr>
        <p:spPr>
          <a:xfrm>
            <a:off x="431540" y="1023578"/>
            <a:ext cx="827640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BasketballDrill.Q22.jvet10.lb 220</a:t>
            </a:r>
          </a:p>
        </p:txBody>
      </p:sp>
    </p:spTree>
    <p:extLst>
      <p:ext uri="{BB962C8B-B14F-4D97-AF65-F5344CB8AC3E}">
        <p14:creationId xmlns:p14="http://schemas.microsoft.com/office/powerpoint/2010/main" val="158980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LDB: -3.59%, -4.72%, -3.78%  {103%, 100%}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LDP: -3.44%, -4.47%, -3.05%  {102%, 101%}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JVET-AF0089.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Our method can provide coding performance benefits compared to the original scheme and BIM.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slightly increased.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subjective video quality test was conducted and no compression artifact was observed.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bug of compatibility with the original VTM code is fixed.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LD 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4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Univ. for the cross-check.</a:t>
            </a:r>
            <a:endParaRPr lang="en-US" altLang="zh-CN" sz="1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475</Words>
  <Application>Microsoft Office PowerPoint</Application>
  <PresentationFormat>全屏显示(16:9)</PresentationFormat>
  <Paragraphs>70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宋体</vt:lpstr>
      <vt:lpstr>微软雅黑</vt:lpstr>
      <vt:lpstr>Calibri</vt:lpstr>
      <vt:lpstr>Cambria Math</vt:lpstr>
      <vt:lpstr>Arial</vt:lpstr>
      <vt:lpstr>19_Office 主题</vt:lpstr>
      <vt:lpstr>21_Office 主题</vt:lpstr>
      <vt:lpstr>Equation.DSMT4</vt:lpstr>
      <vt:lpstr>JVET-AG0055 AhG10: CTU-Level Lagrange Multiplier and QP Adaptation for VVC Low-Delay Configuration</vt:lpstr>
      <vt:lpstr>Method as presented in JVET-AF0089</vt:lpstr>
      <vt:lpstr>Updates to the method</vt:lpstr>
      <vt:lpstr>Comparison with BIM</vt:lpstr>
      <vt:lpstr>Result</vt:lpstr>
      <vt:lpstr>Subjective Result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 陈</cp:lastModifiedBy>
  <cp:revision>1993</cp:revision>
  <dcterms:created xsi:type="dcterms:W3CDTF">2013-11-27T02:16:00Z</dcterms:created>
  <dcterms:modified xsi:type="dcterms:W3CDTF">2024-01-24T22:15:42Z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