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10">
  <p:sldMasterIdLst>
    <p:sldMasterId id="2147483672" r:id="rId3"/>
  </p:sldMasterIdLst>
  <p:notesMasterIdLst>
    <p:notesMasterId r:id="rId14"/>
  </p:notesMasterIdLst>
  <p:handoutMasterIdLst>
    <p:handoutMasterId r:id="rId15"/>
  </p:handoutMasterIdLst>
  <p:sldIdLst>
    <p:sldId id="256" r:id="rId4"/>
    <p:sldId id="270" r:id="rId5"/>
    <p:sldId id="260" r:id="rId6"/>
    <p:sldId id="259" r:id="rId7"/>
    <p:sldId id="263" r:id="rId8"/>
    <p:sldId id="264" r:id="rId9"/>
    <p:sldId id="271" r:id="rId10"/>
    <p:sldId id="268" r:id="rId11"/>
    <p:sldId id="261" r:id="rId12"/>
    <p:sldId id="262" r:id="rId13"/>
  </p:sldIdLst>
  <p:sldSz cx="12192000" cy="6858000"/>
  <p:notesSz cx="6858000" cy="987425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024030E-CE9B-CB46-5407-5C09292816AB}" name="0" initials="0" userId="0" providerId="None"/>
  <p188:author id="{81647CE3-CA29-C796-9710-36F2AB7AD2E6}" name="Kyohei Unno" initials="KU" userId="Kyohei Unno" providerId="None"/>
  <p188:author id="{EEFD7EF2-6E85-CAEF-5BEE-70443A7856AB}" name="野中 敬介" initials="野中" userId="S::S041387@KDDI.com::c6d0292c-de8f-409b-9fa7-1d696876162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6EFCE"/>
    <a:srgbClr val="99FF99"/>
    <a:srgbClr val="FFC7CE"/>
    <a:srgbClr val="333399"/>
    <a:srgbClr val="FFFFFF"/>
    <a:srgbClr val="006600"/>
    <a:srgbClr val="000000"/>
    <a:srgbClr val="003300"/>
    <a:srgbClr val="F6CAD2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淡色スタイル 3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C7853C-536D-4A76-A0AE-DD22124D55A5}" styleName="テーマ スタイル 1 - アクセント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505E3EF-67EA-436B-97B2-0124C06EBD24}" styleName="中間スタイル 4 - アクセント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8B1032C-EA38-4F05-BA0D-38AFFFC7BED3}" styleName="淡色スタイル 3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12C8C85-51F0-491E-9774-3900AFEF0FD7}" styleName="淡色スタイル 2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中間スタイル 1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5BE263C-DBD7-4A20-BB59-AAB30ACAA65A}" styleName="中間スタイル 3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91" autoAdjust="0"/>
    <p:restoredTop sz="70765" autoAdjust="0"/>
  </p:normalViewPr>
  <p:slideViewPr>
    <p:cSldViewPr>
      <p:cViewPr varScale="1">
        <p:scale>
          <a:sx n="63" d="100"/>
          <a:sy n="63" d="100"/>
        </p:scale>
        <p:origin x="25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21" Type="http://schemas.microsoft.com/office/2018/10/relationships/authors" Target="author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小島 弘暉" userId="fcb8428e-7566-4ad1-8cf3-ebad36f6f180" providerId="ADAL" clId="{836E2954-685C-486F-88C0-1DB0CD9453DF}"/>
    <pc:docChg chg="undo redo custSel modSld sldOrd">
      <pc:chgData name="小島 弘暉" userId="fcb8428e-7566-4ad1-8cf3-ebad36f6f180" providerId="ADAL" clId="{836E2954-685C-486F-88C0-1DB0CD9453DF}" dt="2024-01-16T01:27:42.012" v="586" actId="20577"/>
      <pc:docMkLst>
        <pc:docMk/>
      </pc:docMkLst>
      <pc:sldChg chg="modSp mod modCm">
        <pc:chgData name="小島 弘暉" userId="fcb8428e-7566-4ad1-8cf3-ebad36f6f180" providerId="ADAL" clId="{836E2954-685C-486F-88C0-1DB0CD9453DF}" dt="2024-01-15T09:32:15.235" v="180"/>
        <pc:sldMkLst>
          <pc:docMk/>
          <pc:sldMk cId="2172162913" sldId="259"/>
        </pc:sldMkLst>
        <pc:spChg chg="mod">
          <ac:chgData name="小島 弘暉" userId="fcb8428e-7566-4ad1-8cf3-ebad36f6f180" providerId="ADAL" clId="{836E2954-685C-486F-88C0-1DB0CD9453DF}" dt="2024-01-15T09:31:20.940" v="179" actId="20577"/>
          <ac:spMkLst>
            <pc:docMk/>
            <pc:sldMk cId="2172162913" sldId="259"/>
            <ac:spMk id="3" creationId="{71ECABD3-070F-4354-BFF0-31E0FD50887A}"/>
          </ac:spMkLst>
        </pc:spChg>
      </pc:sldChg>
      <pc:sldChg chg="modSp mod modCm">
        <pc:chgData name="小島 弘暉" userId="fcb8428e-7566-4ad1-8cf3-ebad36f6f180" providerId="ADAL" clId="{836E2954-685C-486F-88C0-1DB0CD9453DF}" dt="2024-01-15T09:12:02.334" v="81"/>
        <pc:sldMkLst>
          <pc:docMk/>
          <pc:sldMk cId="2483588331" sldId="260"/>
        </pc:sldMkLst>
        <pc:spChg chg="mod">
          <ac:chgData name="小島 弘暉" userId="fcb8428e-7566-4ad1-8cf3-ebad36f6f180" providerId="ADAL" clId="{836E2954-685C-486F-88C0-1DB0CD9453DF}" dt="2024-01-15T09:11:45.871" v="80" actId="20577"/>
          <ac:spMkLst>
            <pc:docMk/>
            <pc:sldMk cId="2483588331" sldId="260"/>
            <ac:spMk id="3" creationId="{F94561E6-0E3E-47FB-9850-890DC275DD3F}"/>
          </ac:spMkLst>
        </pc:spChg>
      </pc:sldChg>
      <pc:sldChg chg="addSp delSp modSp mod modCm">
        <pc:chgData name="小島 弘暉" userId="fcb8428e-7566-4ad1-8cf3-ebad36f6f180" providerId="ADAL" clId="{836E2954-685C-486F-88C0-1DB0CD9453DF}" dt="2024-01-15T10:39:46.967" v="517" actId="12788"/>
        <pc:sldMkLst>
          <pc:docMk/>
          <pc:sldMk cId="2614237587" sldId="261"/>
        </pc:sldMkLst>
        <pc:spChg chg="mod topLvl">
          <ac:chgData name="小島 弘暉" userId="fcb8428e-7566-4ad1-8cf3-ebad36f6f180" providerId="ADAL" clId="{836E2954-685C-486F-88C0-1DB0CD9453DF}" dt="2024-01-15T10:39:45.066" v="516" actId="164"/>
          <ac:spMkLst>
            <pc:docMk/>
            <pc:sldMk cId="2614237587" sldId="261"/>
            <ac:spMk id="6" creationId="{8890669A-13DA-42D5-9C4E-17DE00C4EAD3}"/>
          </ac:spMkLst>
        </pc:spChg>
        <pc:spChg chg="mod topLvl">
          <ac:chgData name="小島 弘暉" userId="fcb8428e-7566-4ad1-8cf3-ebad36f6f180" providerId="ADAL" clId="{836E2954-685C-486F-88C0-1DB0CD9453DF}" dt="2024-01-15T10:39:45.066" v="516" actId="164"/>
          <ac:spMkLst>
            <pc:docMk/>
            <pc:sldMk cId="2614237587" sldId="261"/>
            <ac:spMk id="7" creationId="{140A46B8-DEF2-4F26-9789-520A71C3FF74}"/>
          </ac:spMkLst>
        </pc:spChg>
        <pc:spChg chg="mod topLvl">
          <ac:chgData name="小島 弘暉" userId="fcb8428e-7566-4ad1-8cf3-ebad36f6f180" providerId="ADAL" clId="{836E2954-685C-486F-88C0-1DB0CD9453DF}" dt="2024-01-15T10:39:45.066" v="516" actId="164"/>
          <ac:spMkLst>
            <pc:docMk/>
            <pc:sldMk cId="2614237587" sldId="261"/>
            <ac:spMk id="8" creationId="{4A1B1D12-5E2D-4B1C-898A-0999E2214AF4}"/>
          </ac:spMkLst>
        </pc:spChg>
        <pc:spChg chg="mod topLvl">
          <ac:chgData name="小島 弘暉" userId="fcb8428e-7566-4ad1-8cf3-ebad36f6f180" providerId="ADAL" clId="{836E2954-685C-486F-88C0-1DB0CD9453DF}" dt="2024-01-15T10:39:45.066" v="516" actId="164"/>
          <ac:spMkLst>
            <pc:docMk/>
            <pc:sldMk cId="2614237587" sldId="261"/>
            <ac:spMk id="9" creationId="{96334D7E-481B-41CB-B176-1F0CD942C571}"/>
          </ac:spMkLst>
        </pc:spChg>
        <pc:spChg chg="add del mod">
          <ac:chgData name="小島 弘暉" userId="fcb8428e-7566-4ad1-8cf3-ebad36f6f180" providerId="ADAL" clId="{836E2954-685C-486F-88C0-1DB0CD9453DF}" dt="2024-01-15T10:33:23.593" v="441" actId="478"/>
          <ac:spMkLst>
            <pc:docMk/>
            <pc:sldMk cId="2614237587" sldId="261"/>
            <ac:spMk id="11" creationId="{4A15F824-3E4D-403C-8033-B614EC29CB47}"/>
          </ac:spMkLst>
        </pc:spChg>
        <pc:spChg chg="add mod">
          <ac:chgData name="小島 弘暉" userId="fcb8428e-7566-4ad1-8cf3-ebad36f6f180" providerId="ADAL" clId="{836E2954-685C-486F-88C0-1DB0CD9453DF}" dt="2024-01-15T10:39:45.066" v="516" actId="164"/>
          <ac:spMkLst>
            <pc:docMk/>
            <pc:sldMk cId="2614237587" sldId="261"/>
            <ac:spMk id="12" creationId="{E6CEBE90-5014-4A6B-9E3C-A9438B794E65}"/>
          </ac:spMkLst>
        </pc:spChg>
        <pc:spChg chg="add mod">
          <ac:chgData name="小島 弘暉" userId="fcb8428e-7566-4ad1-8cf3-ebad36f6f180" providerId="ADAL" clId="{836E2954-685C-486F-88C0-1DB0CD9453DF}" dt="2024-01-15T10:39:45.066" v="516" actId="164"/>
          <ac:spMkLst>
            <pc:docMk/>
            <pc:sldMk cId="2614237587" sldId="261"/>
            <ac:spMk id="13" creationId="{4D6FDD04-B44F-4B95-873F-0C8BF67D7A43}"/>
          </ac:spMkLst>
        </pc:spChg>
        <pc:grpChg chg="del">
          <ac:chgData name="小島 弘暉" userId="fcb8428e-7566-4ad1-8cf3-ebad36f6f180" providerId="ADAL" clId="{836E2954-685C-486F-88C0-1DB0CD9453DF}" dt="2024-01-15T10:33:33.354" v="442" actId="165"/>
          <ac:grpSpMkLst>
            <pc:docMk/>
            <pc:sldMk cId="2614237587" sldId="261"/>
            <ac:grpSpMk id="10" creationId="{E2235554-D948-4CA3-8965-870D0192E519}"/>
          </ac:grpSpMkLst>
        </pc:grpChg>
        <pc:grpChg chg="add mod">
          <ac:chgData name="小島 弘暉" userId="fcb8428e-7566-4ad1-8cf3-ebad36f6f180" providerId="ADAL" clId="{836E2954-685C-486F-88C0-1DB0CD9453DF}" dt="2024-01-15T10:39:46.967" v="517" actId="12788"/>
          <ac:grpSpMkLst>
            <pc:docMk/>
            <pc:sldMk cId="2614237587" sldId="261"/>
            <ac:grpSpMk id="14" creationId="{B6F53882-69D2-4573-B6EA-065FF8329055}"/>
          </ac:grpSpMkLst>
        </pc:grpChg>
        <pc:graphicFrameChg chg="mod topLvl">
          <ac:chgData name="小島 弘暉" userId="fcb8428e-7566-4ad1-8cf3-ebad36f6f180" providerId="ADAL" clId="{836E2954-685C-486F-88C0-1DB0CD9453DF}" dt="2024-01-15T10:39:45.066" v="516" actId="164"/>
          <ac:graphicFrameMkLst>
            <pc:docMk/>
            <pc:sldMk cId="2614237587" sldId="261"/>
            <ac:graphicFrameMk id="5" creationId="{9A69A10D-CC9F-401A-B109-C9AFFFCEB313}"/>
          </ac:graphicFrameMkLst>
        </pc:graphicFrameChg>
      </pc:sldChg>
      <pc:sldChg chg="modSp mod modCm">
        <pc:chgData name="小島 弘暉" userId="fcb8428e-7566-4ad1-8cf3-ebad36f6f180" providerId="ADAL" clId="{836E2954-685C-486F-88C0-1DB0CD9453DF}" dt="2024-01-16T01:26:17.756" v="556" actId="207"/>
        <pc:sldMkLst>
          <pc:docMk/>
          <pc:sldMk cId="2252260368" sldId="262"/>
        </pc:sldMkLst>
        <pc:spChg chg="mod">
          <ac:chgData name="小島 弘暉" userId="fcb8428e-7566-4ad1-8cf3-ebad36f6f180" providerId="ADAL" clId="{836E2954-685C-486F-88C0-1DB0CD9453DF}" dt="2024-01-16T01:26:17.756" v="556" actId="207"/>
          <ac:spMkLst>
            <pc:docMk/>
            <pc:sldMk cId="2252260368" sldId="262"/>
            <ac:spMk id="3" creationId="{7F6A1165-CF4A-4A68-91F4-4B4A3DF9B9C3}"/>
          </ac:spMkLst>
        </pc:spChg>
      </pc:sldChg>
      <pc:sldChg chg="ord">
        <pc:chgData name="小島 弘暉" userId="fcb8428e-7566-4ad1-8cf3-ebad36f6f180" providerId="ADAL" clId="{836E2954-685C-486F-88C0-1DB0CD9453DF}" dt="2024-01-15T08:45:53.033" v="0" actId="20578"/>
        <pc:sldMkLst>
          <pc:docMk/>
          <pc:sldMk cId="3812356603" sldId="263"/>
        </pc:sldMkLst>
      </pc:sldChg>
      <pc:sldChg chg="addSp delSp modSp mod">
        <pc:chgData name="小島 弘暉" userId="fcb8428e-7566-4ad1-8cf3-ebad36f6f180" providerId="ADAL" clId="{836E2954-685C-486F-88C0-1DB0CD9453DF}" dt="2024-01-15T09:43:38.388" v="361" actId="1036"/>
        <pc:sldMkLst>
          <pc:docMk/>
          <pc:sldMk cId="60620283" sldId="264"/>
        </pc:sldMkLst>
        <pc:spChg chg="mod">
          <ac:chgData name="小島 弘暉" userId="fcb8428e-7566-4ad1-8cf3-ebad36f6f180" providerId="ADAL" clId="{836E2954-685C-486F-88C0-1DB0CD9453DF}" dt="2024-01-15T09:36:21.439" v="257" actId="20577"/>
          <ac:spMkLst>
            <pc:docMk/>
            <pc:sldMk cId="60620283" sldId="264"/>
            <ac:spMk id="3" creationId="{6ED921CA-99C9-44C6-9D73-B427FC372514}"/>
          </ac:spMkLst>
        </pc:spChg>
        <pc:spChg chg="add mod">
          <ac:chgData name="小島 弘暉" userId="fcb8428e-7566-4ad1-8cf3-ebad36f6f180" providerId="ADAL" clId="{836E2954-685C-486F-88C0-1DB0CD9453DF}" dt="2024-01-15T09:40:10.264" v="301" actId="164"/>
          <ac:spMkLst>
            <pc:docMk/>
            <pc:sldMk cId="60620283" sldId="264"/>
            <ac:spMk id="12" creationId="{2DEA46DE-92C1-4CF0-AA23-51C37E46DEF3}"/>
          </ac:spMkLst>
        </pc:spChg>
        <pc:spChg chg="add mod">
          <ac:chgData name="小島 弘暉" userId="fcb8428e-7566-4ad1-8cf3-ebad36f6f180" providerId="ADAL" clId="{836E2954-685C-486F-88C0-1DB0CD9453DF}" dt="2024-01-15T09:40:10.264" v="301" actId="164"/>
          <ac:spMkLst>
            <pc:docMk/>
            <pc:sldMk cId="60620283" sldId="264"/>
            <ac:spMk id="13" creationId="{D73C819C-0F1E-4E54-9FB8-BAFB64EA5DC7}"/>
          </ac:spMkLst>
        </pc:spChg>
        <pc:grpChg chg="del">
          <ac:chgData name="小島 弘暉" userId="fcb8428e-7566-4ad1-8cf3-ebad36f6f180" providerId="ADAL" clId="{836E2954-685C-486F-88C0-1DB0CD9453DF}" dt="2024-01-15T09:35:42.613" v="239" actId="165"/>
          <ac:grpSpMkLst>
            <pc:docMk/>
            <pc:sldMk cId="60620283" sldId="264"/>
            <ac:grpSpMk id="7" creationId="{1DA1F53A-97B9-4573-B5EC-9845839BFDBC}"/>
          </ac:grpSpMkLst>
        </pc:grpChg>
        <pc:grpChg chg="add mod">
          <ac:chgData name="小島 弘暉" userId="fcb8428e-7566-4ad1-8cf3-ebad36f6f180" providerId="ADAL" clId="{836E2954-685C-486F-88C0-1DB0CD9453DF}" dt="2024-01-15T09:40:10.264" v="301" actId="164"/>
          <ac:grpSpMkLst>
            <pc:docMk/>
            <pc:sldMk cId="60620283" sldId="264"/>
            <ac:grpSpMk id="10" creationId="{FC315B1D-F4A2-4C76-94CE-C37A0317A65F}"/>
          </ac:grpSpMkLst>
        </pc:grpChg>
        <pc:grpChg chg="add mod">
          <ac:chgData name="小島 弘暉" userId="fcb8428e-7566-4ad1-8cf3-ebad36f6f180" providerId="ADAL" clId="{836E2954-685C-486F-88C0-1DB0CD9453DF}" dt="2024-01-15T09:39:03.811" v="292" actId="1076"/>
          <ac:grpSpMkLst>
            <pc:docMk/>
            <pc:sldMk cId="60620283" sldId="264"/>
            <ac:grpSpMk id="11" creationId="{2F483A13-4EF8-4CFE-94B6-E13FC07748CE}"/>
          </ac:grpSpMkLst>
        </pc:grpChg>
        <pc:grpChg chg="add mod">
          <ac:chgData name="小島 弘暉" userId="fcb8428e-7566-4ad1-8cf3-ebad36f6f180" providerId="ADAL" clId="{836E2954-685C-486F-88C0-1DB0CD9453DF}" dt="2024-01-15T09:43:38.388" v="361" actId="1036"/>
          <ac:grpSpMkLst>
            <pc:docMk/>
            <pc:sldMk cId="60620283" sldId="264"/>
            <ac:grpSpMk id="14" creationId="{6D7A5E3B-2EDB-479A-95CE-4AA8DA5E7E2D}"/>
          </ac:grpSpMkLst>
        </pc:grpChg>
        <pc:picChg chg="mod topLvl">
          <ac:chgData name="小島 弘暉" userId="fcb8428e-7566-4ad1-8cf3-ebad36f6f180" providerId="ADAL" clId="{836E2954-685C-486F-88C0-1DB0CD9453DF}" dt="2024-01-15T09:37:54.093" v="278" actId="164"/>
          <ac:picMkLst>
            <pc:docMk/>
            <pc:sldMk cId="60620283" sldId="264"/>
            <ac:picMk id="5" creationId="{8ED4DFBD-C83D-4E0D-9B86-22B18536DF68}"/>
          </ac:picMkLst>
        </pc:picChg>
        <pc:picChg chg="mod topLvl">
          <ac:chgData name="小島 弘暉" userId="fcb8428e-7566-4ad1-8cf3-ebad36f6f180" providerId="ADAL" clId="{836E2954-685C-486F-88C0-1DB0CD9453DF}" dt="2024-01-15T09:37:54.093" v="278" actId="164"/>
          <ac:picMkLst>
            <pc:docMk/>
            <pc:sldMk cId="60620283" sldId="264"/>
            <ac:picMk id="6" creationId="{CFFE8D17-ED17-4FAB-B1E0-18A68E219B8C}"/>
          </ac:picMkLst>
        </pc:picChg>
        <pc:picChg chg="mod">
          <ac:chgData name="小島 弘暉" userId="fcb8428e-7566-4ad1-8cf3-ebad36f6f180" providerId="ADAL" clId="{836E2954-685C-486F-88C0-1DB0CD9453DF}" dt="2024-01-15T09:35:03.989" v="236" actId="14861"/>
          <ac:picMkLst>
            <pc:docMk/>
            <pc:sldMk cId="60620283" sldId="264"/>
            <ac:picMk id="8" creationId="{8A388629-DC33-4C86-B7AA-2225C7021A37}"/>
          </ac:picMkLst>
        </pc:picChg>
        <pc:picChg chg="mod">
          <ac:chgData name="小島 弘暉" userId="fcb8428e-7566-4ad1-8cf3-ebad36f6f180" providerId="ADAL" clId="{836E2954-685C-486F-88C0-1DB0CD9453DF}" dt="2024-01-15T09:39:45.943" v="297" actId="1076"/>
          <ac:picMkLst>
            <pc:docMk/>
            <pc:sldMk cId="60620283" sldId="264"/>
            <ac:picMk id="9" creationId="{5DA1684F-A930-415D-8524-B3B6912D831B}"/>
          </ac:picMkLst>
        </pc:picChg>
      </pc:sldChg>
      <pc:sldChg chg="modSp mod modCm">
        <pc:chgData name="小島 弘暉" userId="fcb8428e-7566-4ad1-8cf3-ebad36f6f180" providerId="ADAL" clId="{836E2954-685C-486F-88C0-1DB0CD9453DF}" dt="2024-01-15T09:58:45.898" v="434"/>
        <pc:sldMkLst>
          <pc:docMk/>
          <pc:sldMk cId="3462421813" sldId="268"/>
        </pc:sldMkLst>
        <pc:spChg chg="mod">
          <ac:chgData name="小島 弘暉" userId="fcb8428e-7566-4ad1-8cf3-ebad36f6f180" providerId="ADAL" clId="{836E2954-685C-486F-88C0-1DB0CD9453DF}" dt="2024-01-15T09:58:26.834" v="433" actId="15"/>
          <ac:spMkLst>
            <pc:docMk/>
            <pc:sldMk cId="3462421813" sldId="268"/>
            <ac:spMk id="3" creationId="{521808C5-BEF5-430F-B7B4-A8F7FCAF4BC2}"/>
          </ac:spMkLst>
        </pc:spChg>
      </pc:sldChg>
      <pc:sldChg chg="modSp mod modCm">
        <pc:chgData name="小島 弘暉" userId="fcb8428e-7566-4ad1-8cf3-ebad36f6f180" providerId="ADAL" clId="{836E2954-685C-486F-88C0-1DB0CD9453DF}" dt="2024-01-16T01:27:42.012" v="586" actId="20577"/>
        <pc:sldMkLst>
          <pc:docMk/>
          <pc:sldMk cId="3564279210" sldId="270"/>
        </pc:sldMkLst>
        <pc:spChg chg="mod">
          <ac:chgData name="小島 弘暉" userId="fcb8428e-7566-4ad1-8cf3-ebad36f6f180" providerId="ADAL" clId="{836E2954-685C-486F-88C0-1DB0CD9453DF}" dt="2024-01-16T01:27:42.012" v="586" actId="20577"/>
          <ac:spMkLst>
            <pc:docMk/>
            <pc:sldMk cId="3564279210" sldId="270"/>
            <ac:spMk id="3" creationId="{6D733888-506A-49E2-B874-27A5E23100C5}"/>
          </ac:spMkLst>
        </pc:spChg>
      </pc:sldChg>
      <pc:sldChg chg="addSp delSp modSp mod modCm">
        <pc:chgData name="小島 弘暉" userId="fcb8428e-7566-4ad1-8cf3-ebad36f6f180" providerId="ADAL" clId="{836E2954-685C-486F-88C0-1DB0CD9453DF}" dt="2024-01-15T09:57:36.423" v="430" actId="20577"/>
        <pc:sldMkLst>
          <pc:docMk/>
          <pc:sldMk cId="3380927164" sldId="271"/>
        </pc:sldMkLst>
        <pc:spChg chg="mod">
          <ac:chgData name="小島 弘暉" userId="fcb8428e-7566-4ad1-8cf3-ebad36f6f180" providerId="ADAL" clId="{836E2954-685C-486F-88C0-1DB0CD9453DF}" dt="2024-01-15T09:44:10.908" v="405" actId="20577"/>
          <ac:spMkLst>
            <pc:docMk/>
            <pc:sldMk cId="3380927164" sldId="271"/>
            <ac:spMk id="3" creationId="{6ED921CA-99C9-44C6-9D73-B427FC372514}"/>
          </ac:spMkLst>
        </pc:spChg>
        <pc:spChg chg="mod">
          <ac:chgData name="小島 弘暉" userId="fcb8428e-7566-4ad1-8cf3-ebad36f6f180" providerId="ADAL" clId="{836E2954-685C-486F-88C0-1DB0CD9453DF}" dt="2024-01-15T09:57:36.423" v="430" actId="20577"/>
          <ac:spMkLst>
            <pc:docMk/>
            <pc:sldMk cId="3380927164" sldId="271"/>
            <ac:spMk id="4" creationId="{EB696126-1225-48A5-90AD-01DD51EE0E02}"/>
          </ac:spMkLst>
        </pc:spChg>
        <pc:spChg chg="mod topLvl">
          <ac:chgData name="小島 弘暉" userId="fcb8428e-7566-4ad1-8cf3-ebad36f6f180" providerId="ADAL" clId="{836E2954-685C-486F-88C0-1DB0CD9453DF}" dt="2024-01-15T09:45:43.049" v="417" actId="1076"/>
          <ac:spMkLst>
            <pc:docMk/>
            <pc:sldMk cId="3380927164" sldId="271"/>
            <ac:spMk id="10" creationId="{E161ABA9-BE77-4F20-B770-D2BE28FB5A86}"/>
          </ac:spMkLst>
        </pc:spChg>
        <pc:spChg chg="del mod topLvl">
          <ac:chgData name="小島 弘暉" userId="fcb8428e-7566-4ad1-8cf3-ebad36f6f180" providerId="ADAL" clId="{836E2954-685C-486F-88C0-1DB0CD9453DF}" dt="2024-01-15T09:43:14.554" v="334" actId="478"/>
          <ac:spMkLst>
            <pc:docMk/>
            <pc:sldMk cId="3380927164" sldId="271"/>
            <ac:spMk id="13" creationId="{04D9D8F1-EFB4-49A5-981F-80A610162D0D}"/>
          </ac:spMkLst>
        </pc:spChg>
        <pc:grpChg chg="add del mod">
          <ac:chgData name="小島 弘暉" userId="fcb8428e-7566-4ad1-8cf3-ebad36f6f180" providerId="ADAL" clId="{836E2954-685C-486F-88C0-1DB0CD9453DF}" dt="2024-01-15T09:38:26.749" v="287" actId="165"/>
          <ac:grpSpMkLst>
            <pc:docMk/>
            <pc:sldMk cId="3380927164" sldId="271"/>
            <ac:grpSpMk id="5" creationId="{5B6EE66F-2296-45AF-9C92-E1CCC07B085E}"/>
          </ac:grpSpMkLst>
        </pc:grpChg>
        <pc:grpChg chg="add del mod">
          <ac:chgData name="小島 弘暉" userId="fcb8428e-7566-4ad1-8cf3-ebad36f6f180" providerId="ADAL" clId="{836E2954-685C-486F-88C0-1DB0CD9453DF}" dt="2024-01-15T09:45:54.397" v="418" actId="1076"/>
          <ac:grpSpMkLst>
            <pc:docMk/>
            <pc:sldMk cId="3380927164" sldId="271"/>
            <ac:grpSpMk id="6" creationId="{7942F881-0E53-493B-91D7-4D11E177EEF8}"/>
          </ac:grpSpMkLst>
        </pc:grpChg>
        <pc:grpChg chg="add del mod">
          <ac:chgData name="小島 弘暉" userId="fcb8428e-7566-4ad1-8cf3-ebad36f6f180" providerId="ADAL" clId="{836E2954-685C-486F-88C0-1DB0CD9453DF}" dt="2024-01-15T09:43:14.554" v="334" actId="478"/>
          <ac:grpSpMkLst>
            <pc:docMk/>
            <pc:sldMk cId="3380927164" sldId="271"/>
            <ac:grpSpMk id="8" creationId="{6EE6D832-D25D-4316-A096-60F99C424DE7}"/>
          </ac:grpSpMkLst>
        </pc:grpChg>
        <pc:grpChg chg="del mod">
          <ac:chgData name="小島 弘暉" userId="fcb8428e-7566-4ad1-8cf3-ebad36f6f180" providerId="ADAL" clId="{836E2954-685C-486F-88C0-1DB0CD9453DF}" dt="2024-01-15T09:43:09.255" v="332" actId="478"/>
          <ac:grpSpMkLst>
            <pc:docMk/>
            <pc:sldMk cId="3380927164" sldId="271"/>
            <ac:grpSpMk id="9" creationId="{F5016FE6-A4B3-4AE7-91DF-0933494A03B1}"/>
          </ac:grpSpMkLst>
        </pc:grpChg>
        <pc:grpChg chg="add del mod">
          <ac:chgData name="小島 弘暉" userId="fcb8428e-7566-4ad1-8cf3-ebad36f6f180" providerId="ADAL" clId="{836E2954-685C-486F-88C0-1DB0CD9453DF}" dt="2024-01-15T09:42:05.671" v="316" actId="478"/>
          <ac:grpSpMkLst>
            <pc:docMk/>
            <pc:sldMk cId="3380927164" sldId="271"/>
            <ac:grpSpMk id="16" creationId="{5FFE3795-40AD-45D7-A509-1F87CECE0C5E}"/>
          </ac:grpSpMkLst>
        </pc:grpChg>
        <pc:picChg chg="mod topLvl">
          <ac:chgData name="小島 弘暉" userId="fcb8428e-7566-4ad1-8cf3-ebad36f6f180" providerId="ADAL" clId="{836E2954-685C-486F-88C0-1DB0CD9453DF}" dt="2024-01-15T09:45:30.492" v="414" actId="1076"/>
          <ac:picMkLst>
            <pc:docMk/>
            <pc:sldMk cId="3380927164" sldId="271"/>
            <ac:picMk id="11" creationId="{F528C966-56A4-4662-B80F-57CB3B47E476}"/>
          </ac:picMkLst>
        </pc:picChg>
        <pc:picChg chg="mod ord topLvl">
          <ac:chgData name="小島 弘暉" userId="fcb8428e-7566-4ad1-8cf3-ebad36f6f180" providerId="ADAL" clId="{836E2954-685C-486F-88C0-1DB0CD9453DF}" dt="2024-01-15T09:45:39.041" v="416" actId="1076"/>
          <ac:picMkLst>
            <pc:docMk/>
            <pc:sldMk cId="3380927164" sldId="271"/>
            <ac:picMk id="12" creationId="{D7E9DED0-D482-4D40-9EB3-23425306D9F2}"/>
          </ac:picMkLst>
        </pc:picChg>
        <pc:picChg chg="del mod">
          <ac:chgData name="小島 弘暉" userId="fcb8428e-7566-4ad1-8cf3-ebad36f6f180" providerId="ADAL" clId="{836E2954-685C-486F-88C0-1DB0CD9453DF}" dt="2024-01-15T09:43:11.341" v="333" actId="478"/>
          <ac:picMkLst>
            <pc:docMk/>
            <pc:sldMk cId="3380927164" sldId="271"/>
            <ac:picMk id="14" creationId="{B12D0BFB-9297-4DFC-879A-9300918D40FA}"/>
          </ac:picMkLst>
        </pc:picChg>
        <pc:picChg chg="del mod">
          <ac:chgData name="小島 弘暉" userId="fcb8428e-7566-4ad1-8cf3-ebad36f6f180" providerId="ADAL" clId="{836E2954-685C-486F-88C0-1DB0CD9453DF}" dt="2024-01-15T09:43:09.255" v="332" actId="478"/>
          <ac:picMkLst>
            <pc:docMk/>
            <pc:sldMk cId="3380927164" sldId="271"/>
            <ac:picMk id="15" creationId="{BEF4AF75-BE7C-4A4E-9B54-B7880E3691A6}"/>
          </ac:picMkLst>
        </pc:picChg>
        <pc:picChg chg="mod">
          <ac:chgData name="小島 弘暉" userId="fcb8428e-7566-4ad1-8cf3-ebad36f6f180" providerId="ADAL" clId="{836E2954-685C-486F-88C0-1DB0CD9453DF}" dt="2024-01-15T09:41:32.464" v="311"/>
          <ac:picMkLst>
            <pc:docMk/>
            <pc:sldMk cId="3380927164" sldId="271"/>
            <ac:picMk id="17" creationId="{D534AAF5-FB6D-467B-BC56-A03B0D6DDA20}"/>
          </ac:picMkLst>
        </pc:picChg>
        <pc:picChg chg="mod">
          <ac:chgData name="小島 弘暉" userId="fcb8428e-7566-4ad1-8cf3-ebad36f6f180" providerId="ADAL" clId="{836E2954-685C-486F-88C0-1DB0CD9453DF}" dt="2024-01-15T09:41:32.464" v="311"/>
          <ac:picMkLst>
            <pc:docMk/>
            <pc:sldMk cId="3380927164" sldId="271"/>
            <ac:picMk id="18" creationId="{4A5C82C1-6235-436D-93F2-2FF3C2479AB3}"/>
          </ac:picMkLst>
        </pc:picChg>
      </pc:sldChg>
    </pc:docChg>
  </pc:docChgLst>
  <pc:docChgLst>
    <pc:chgData name="海野 恭平" userId="d215f1de-dde9-4411-99ba-6a2e245e178b" providerId="ADAL" clId="{4DB5F7EA-F733-4CA3-98B8-3AB9AA5FE7DB}"/>
    <pc:docChg chg="">
      <pc:chgData name="海野 恭平" userId="d215f1de-dde9-4411-99ba-6a2e245e178b" providerId="ADAL" clId="{4DB5F7EA-F733-4CA3-98B8-3AB9AA5FE7DB}" dt="2024-01-15T08:50:06.232" v="0"/>
      <pc:docMkLst>
        <pc:docMk/>
      </pc:docMkLst>
      <pc:sldChg chg="modCm">
        <pc:chgData name="海野 恭平" userId="d215f1de-dde9-4411-99ba-6a2e245e178b" providerId="ADAL" clId="{4DB5F7EA-F733-4CA3-98B8-3AB9AA5FE7DB}" dt="2024-01-15T08:50:06.232" v="0"/>
        <pc:sldMkLst>
          <pc:docMk/>
          <pc:sldMk cId="3564279210" sldId="270"/>
        </pc:sldMkLst>
      </pc:sldChg>
    </pc:docChg>
  </pc:docChgLst>
  <pc:docChgLst>
    <pc:chgData name="小島 弘暉" userId="fcb8428e-7566-4ad1-8cf3-ebad36f6f180" providerId="ADAL" clId="{0DB3E52A-1392-4FF5-A7C0-E4F910F4FFF8}"/>
    <pc:docChg chg="undo redo custSel addSld delSld modSld">
      <pc:chgData name="小島 弘暉" userId="fcb8428e-7566-4ad1-8cf3-ebad36f6f180" providerId="ADAL" clId="{0DB3E52A-1392-4FF5-A7C0-E4F910F4FFF8}" dt="2024-01-15T06:36:57.511" v="2882" actId="20577"/>
      <pc:docMkLst>
        <pc:docMk/>
      </pc:docMkLst>
      <pc:sldChg chg="modSp mod">
        <pc:chgData name="小島 弘暉" userId="fcb8428e-7566-4ad1-8cf3-ebad36f6f180" providerId="ADAL" clId="{0DB3E52A-1392-4FF5-A7C0-E4F910F4FFF8}" dt="2024-01-12T01:30:25.190" v="10" actId="20577"/>
        <pc:sldMkLst>
          <pc:docMk/>
          <pc:sldMk cId="1383486398" sldId="256"/>
        </pc:sldMkLst>
        <pc:spChg chg="mod">
          <ac:chgData name="小島 弘暉" userId="fcb8428e-7566-4ad1-8cf3-ebad36f6f180" providerId="ADAL" clId="{0DB3E52A-1392-4FF5-A7C0-E4F910F4FFF8}" dt="2024-01-12T01:30:25.190" v="10" actId="20577"/>
          <ac:spMkLst>
            <pc:docMk/>
            <pc:sldMk cId="1383486398" sldId="256"/>
            <ac:spMk id="2" creationId="{00000000-0000-0000-0000-000000000000}"/>
          </ac:spMkLst>
        </pc:spChg>
      </pc:sldChg>
      <pc:sldChg chg="addSp delSp modSp mod">
        <pc:chgData name="小島 弘暉" userId="fcb8428e-7566-4ad1-8cf3-ebad36f6f180" providerId="ADAL" clId="{0DB3E52A-1392-4FF5-A7C0-E4F910F4FFF8}" dt="2024-01-15T05:35:22.632" v="2716" actId="12788"/>
        <pc:sldMkLst>
          <pc:docMk/>
          <pc:sldMk cId="2172162913" sldId="259"/>
        </pc:sldMkLst>
        <pc:spChg chg="mod">
          <ac:chgData name="小島 弘暉" userId="fcb8428e-7566-4ad1-8cf3-ebad36f6f180" providerId="ADAL" clId="{0DB3E52A-1392-4FF5-A7C0-E4F910F4FFF8}" dt="2024-01-12T08:25:55.841" v="1753" actId="1076"/>
          <ac:spMkLst>
            <pc:docMk/>
            <pc:sldMk cId="2172162913" sldId="259"/>
            <ac:spMk id="2" creationId="{896E6EF5-7D1C-4A3A-9E49-C160142831E8}"/>
          </ac:spMkLst>
        </pc:spChg>
        <pc:spChg chg="mod">
          <ac:chgData name="小島 弘暉" userId="fcb8428e-7566-4ad1-8cf3-ebad36f6f180" providerId="ADAL" clId="{0DB3E52A-1392-4FF5-A7C0-E4F910F4FFF8}" dt="2024-01-12T06:56:24.857" v="740" actId="20577"/>
          <ac:spMkLst>
            <pc:docMk/>
            <pc:sldMk cId="2172162913" sldId="259"/>
            <ac:spMk id="3" creationId="{71ECABD3-070F-4354-BFF0-31E0FD50887A}"/>
          </ac:spMkLst>
        </pc:spChg>
        <pc:spChg chg="del mod">
          <ac:chgData name="小島 弘暉" userId="fcb8428e-7566-4ad1-8cf3-ebad36f6f180" providerId="ADAL" clId="{0DB3E52A-1392-4FF5-A7C0-E4F910F4FFF8}" dt="2024-01-12T05:53:57.515" v="366" actId="478"/>
          <ac:spMkLst>
            <pc:docMk/>
            <pc:sldMk cId="2172162913" sldId="259"/>
            <ac:spMk id="5" creationId="{30BB4323-3918-48CB-8EA1-7A83D13581D9}"/>
          </ac:spMkLst>
        </pc:spChg>
        <pc:spChg chg="mod topLvl">
          <ac:chgData name="小島 弘暉" userId="fcb8428e-7566-4ad1-8cf3-ebad36f6f180" providerId="ADAL" clId="{0DB3E52A-1392-4FF5-A7C0-E4F910F4FFF8}" dt="2024-01-15T05:35:15.918" v="2714" actId="164"/>
          <ac:spMkLst>
            <pc:docMk/>
            <pc:sldMk cId="2172162913" sldId="259"/>
            <ac:spMk id="6" creationId="{47507BFE-4710-45C0-9EA7-C35FB8A0B6F8}"/>
          </ac:spMkLst>
        </pc:spChg>
        <pc:spChg chg="mod topLvl">
          <ac:chgData name="小島 弘暉" userId="fcb8428e-7566-4ad1-8cf3-ebad36f6f180" providerId="ADAL" clId="{0DB3E52A-1392-4FF5-A7C0-E4F910F4FFF8}" dt="2024-01-15T05:35:15.918" v="2714" actId="164"/>
          <ac:spMkLst>
            <pc:docMk/>
            <pc:sldMk cId="2172162913" sldId="259"/>
            <ac:spMk id="7" creationId="{C423F514-63BC-4196-8C87-CEFFE99B3F73}"/>
          </ac:spMkLst>
        </pc:spChg>
        <pc:spChg chg="add del mod ord topLvl">
          <ac:chgData name="小島 弘暉" userId="fcb8428e-7566-4ad1-8cf3-ebad36f6f180" providerId="ADAL" clId="{0DB3E52A-1392-4FF5-A7C0-E4F910F4FFF8}" dt="2024-01-15T05:35:15.918" v="2714" actId="164"/>
          <ac:spMkLst>
            <pc:docMk/>
            <pc:sldMk cId="2172162913" sldId="259"/>
            <ac:spMk id="8" creationId="{595B143D-BEF9-47F9-ADE6-A880BCA27D30}"/>
          </ac:spMkLst>
        </pc:spChg>
        <pc:spChg chg="mod topLvl">
          <ac:chgData name="小島 弘暉" userId="fcb8428e-7566-4ad1-8cf3-ebad36f6f180" providerId="ADAL" clId="{0DB3E52A-1392-4FF5-A7C0-E4F910F4FFF8}" dt="2024-01-15T05:35:15.918" v="2714" actId="164"/>
          <ac:spMkLst>
            <pc:docMk/>
            <pc:sldMk cId="2172162913" sldId="259"/>
            <ac:spMk id="12" creationId="{158B86DB-24AC-4E90-ACD6-422EB3641C40}"/>
          </ac:spMkLst>
        </pc:spChg>
        <pc:spChg chg="del mod topLvl">
          <ac:chgData name="小島 弘暉" userId="fcb8428e-7566-4ad1-8cf3-ebad36f6f180" providerId="ADAL" clId="{0DB3E52A-1392-4FF5-A7C0-E4F910F4FFF8}" dt="2024-01-12T07:19:51.738" v="1022" actId="478"/>
          <ac:spMkLst>
            <pc:docMk/>
            <pc:sldMk cId="2172162913" sldId="259"/>
            <ac:spMk id="14" creationId="{915E3220-7CAA-46B4-80C6-BF53E3B2CC8F}"/>
          </ac:spMkLst>
        </pc:spChg>
        <pc:spChg chg="del mod topLvl">
          <ac:chgData name="小島 弘暉" userId="fcb8428e-7566-4ad1-8cf3-ebad36f6f180" providerId="ADAL" clId="{0DB3E52A-1392-4FF5-A7C0-E4F910F4FFF8}" dt="2024-01-12T07:12:21.863" v="896" actId="478"/>
          <ac:spMkLst>
            <pc:docMk/>
            <pc:sldMk cId="2172162913" sldId="259"/>
            <ac:spMk id="15" creationId="{677CFB0C-B65A-4530-A1F3-4EB18967B225}"/>
          </ac:spMkLst>
        </pc:spChg>
        <pc:spChg chg="del mod topLvl">
          <ac:chgData name="小島 弘暉" userId="fcb8428e-7566-4ad1-8cf3-ebad36f6f180" providerId="ADAL" clId="{0DB3E52A-1392-4FF5-A7C0-E4F910F4FFF8}" dt="2024-01-12T07:10:54.271" v="882" actId="478"/>
          <ac:spMkLst>
            <pc:docMk/>
            <pc:sldMk cId="2172162913" sldId="259"/>
            <ac:spMk id="17" creationId="{20C716D5-AA3A-46C9-96B9-0640C2078CB5}"/>
          </ac:spMkLst>
        </pc:spChg>
        <pc:spChg chg="del mod topLvl">
          <ac:chgData name="小島 弘暉" userId="fcb8428e-7566-4ad1-8cf3-ebad36f6f180" providerId="ADAL" clId="{0DB3E52A-1392-4FF5-A7C0-E4F910F4FFF8}" dt="2024-01-12T07:10:50.879" v="880" actId="478"/>
          <ac:spMkLst>
            <pc:docMk/>
            <pc:sldMk cId="2172162913" sldId="259"/>
            <ac:spMk id="18" creationId="{474C6E18-21E7-4B10-B7A5-2BEC3FA58E17}"/>
          </ac:spMkLst>
        </pc:spChg>
        <pc:spChg chg="mod topLvl">
          <ac:chgData name="小島 弘暉" userId="fcb8428e-7566-4ad1-8cf3-ebad36f6f180" providerId="ADAL" clId="{0DB3E52A-1392-4FF5-A7C0-E4F910F4FFF8}" dt="2024-01-15T05:35:15.918" v="2714" actId="164"/>
          <ac:spMkLst>
            <pc:docMk/>
            <pc:sldMk cId="2172162913" sldId="259"/>
            <ac:spMk id="19" creationId="{EB9E3090-144A-40E2-8460-DDB34E0E891C}"/>
          </ac:spMkLst>
        </pc:spChg>
        <pc:spChg chg="mod topLvl">
          <ac:chgData name="小島 弘暉" userId="fcb8428e-7566-4ad1-8cf3-ebad36f6f180" providerId="ADAL" clId="{0DB3E52A-1392-4FF5-A7C0-E4F910F4FFF8}" dt="2024-01-15T05:35:15.918" v="2714" actId="164"/>
          <ac:spMkLst>
            <pc:docMk/>
            <pc:sldMk cId="2172162913" sldId="259"/>
            <ac:spMk id="20" creationId="{A8E64F2E-7B8F-42AC-AF46-7A8B1E36FF87}"/>
          </ac:spMkLst>
        </pc:spChg>
        <pc:spChg chg="mod topLvl">
          <ac:chgData name="小島 弘暉" userId="fcb8428e-7566-4ad1-8cf3-ebad36f6f180" providerId="ADAL" clId="{0DB3E52A-1392-4FF5-A7C0-E4F910F4FFF8}" dt="2024-01-15T05:35:15.918" v="2714" actId="164"/>
          <ac:spMkLst>
            <pc:docMk/>
            <pc:sldMk cId="2172162913" sldId="259"/>
            <ac:spMk id="21" creationId="{E8170132-586E-4C1C-B5D7-11C137DD5B88}"/>
          </ac:spMkLst>
        </pc:spChg>
        <pc:spChg chg="mod topLvl">
          <ac:chgData name="小島 弘暉" userId="fcb8428e-7566-4ad1-8cf3-ebad36f6f180" providerId="ADAL" clId="{0DB3E52A-1392-4FF5-A7C0-E4F910F4FFF8}" dt="2024-01-15T05:35:15.918" v="2714" actId="164"/>
          <ac:spMkLst>
            <pc:docMk/>
            <pc:sldMk cId="2172162913" sldId="259"/>
            <ac:spMk id="22" creationId="{8199C066-8377-491D-B255-A5B9ABF2FD14}"/>
          </ac:spMkLst>
        </pc:spChg>
        <pc:spChg chg="del mod topLvl">
          <ac:chgData name="小島 弘暉" userId="fcb8428e-7566-4ad1-8cf3-ebad36f6f180" providerId="ADAL" clId="{0DB3E52A-1392-4FF5-A7C0-E4F910F4FFF8}" dt="2024-01-12T07:12:50.867" v="899" actId="478"/>
          <ac:spMkLst>
            <pc:docMk/>
            <pc:sldMk cId="2172162913" sldId="259"/>
            <ac:spMk id="29" creationId="{E2AE5066-715F-4AB6-9C99-5BB867936D6C}"/>
          </ac:spMkLst>
        </pc:spChg>
        <pc:spChg chg="del mod topLvl">
          <ac:chgData name="小島 弘暉" userId="fcb8428e-7566-4ad1-8cf3-ebad36f6f180" providerId="ADAL" clId="{0DB3E52A-1392-4FF5-A7C0-E4F910F4FFF8}" dt="2024-01-12T07:13:01.484" v="902" actId="478"/>
          <ac:spMkLst>
            <pc:docMk/>
            <pc:sldMk cId="2172162913" sldId="259"/>
            <ac:spMk id="32" creationId="{F651532E-B912-4605-BC70-F06C3033D3D8}"/>
          </ac:spMkLst>
        </pc:spChg>
        <pc:spChg chg="del mod topLvl">
          <ac:chgData name="小島 弘暉" userId="fcb8428e-7566-4ad1-8cf3-ebad36f6f180" providerId="ADAL" clId="{0DB3E52A-1392-4FF5-A7C0-E4F910F4FFF8}" dt="2024-01-12T07:12:59.977" v="901" actId="478"/>
          <ac:spMkLst>
            <pc:docMk/>
            <pc:sldMk cId="2172162913" sldId="259"/>
            <ac:spMk id="33" creationId="{4ED91CEE-2998-4B50-A1AC-DBA2DA6A4651}"/>
          </ac:spMkLst>
        </pc:spChg>
        <pc:spChg chg="add del">
          <ac:chgData name="小島 弘暉" userId="fcb8428e-7566-4ad1-8cf3-ebad36f6f180" providerId="ADAL" clId="{0DB3E52A-1392-4FF5-A7C0-E4F910F4FFF8}" dt="2024-01-12T05:57:26.455" v="379"/>
          <ac:spMkLst>
            <pc:docMk/>
            <pc:sldMk cId="2172162913" sldId="259"/>
            <ac:spMk id="38" creationId="{23374244-DE7C-4A84-8E8B-F0830EF4D3ED}"/>
          </ac:spMkLst>
        </pc:spChg>
        <pc:spChg chg="add del mod">
          <ac:chgData name="小島 弘暉" userId="fcb8428e-7566-4ad1-8cf3-ebad36f6f180" providerId="ADAL" clId="{0DB3E52A-1392-4FF5-A7C0-E4F910F4FFF8}" dt="2024-01-12T06:57:53.150" v="749" actId="478"/>
          <ac:spMkLst>
            <pc:docMk/>
            <pc:sldMk cId="2172162913" sldId="259"/>
            <ac:spMk id="77" creationId="{417CB803-1753-4FEE-A697-73D52C8B9554}"/>
          </ac:spMkLst>
        </pc:spChg>
        <pc:spChg chg="add del mod ord topLvl">
          <ac:chgData name="小島 弘暉" userId="fcb8428e-7566-4ad1-8cf3-ebad36f6f180" providerId="ADAL" clId="{0DB3E52A-1392-4FF5-A7C0-E4F910F4FFF8}" dt="2024-01-15T05:35:15.918" v="2714" actId="164"/>
          <ac:spMkLst>
            <pc:docMk/>
            <pc:sldMk cId="2172162913" sldId="259"/>
            <ac:spMk id="78" creationId="{037D99F9-60DA-4747-849C-F8D4499F7F13}"/>
          </ac:spMkLst>
        </pc:spChg>
        <pc:spChg chg="add del mod topLvl">
          <ac:chgData name="小島 弘暉" userId="fcb8428e-7566-4ad1-8cf3-ebad36f6f180" providerId="ADAL" clId="{0DB3E52A-1392-4FF5-A7C0-E4F910F4FFF8}" dt="2024-01-12T07:12:04.037" v="891" actId="478"/>
          <ac:spMkLst>
            <pc:docMk/>
            <pc:sldMk cId="2172162913" sldId="259"/>
            <ac:spMk id="145" creationId="{BC39AA39-1046-4DC3-B104-DB17766D9012}"/>
          </ac:spMkLst>
        </pc:spChg>
        <pc:spChg chg="add del mod topLvl">
          <ac:chgData name="小島 弘暉" userId="fcb8428e-7566-4ad1-8cf3-ebad36f6f180" providerId="ADAL" clId="{0DB3E52A-1392-4FF5-A7C0-E4F910F4FFF8}" dt="2024-01-12T07:12:02.083" v="890" actId="478"/>
          <ac:spMkLst>
            <pc:docMk/>
            <pc:sldMk cId="2172162913" sldId="259"/>
            <ac:spMk id="146" creationId="{91EB9616-D064-4A17-AE91-5728568CED2F}"/>
          </ac:spMkLst>
        </pc:spChg>
        <pc:spChg chg="mod">
          <ac:chgData name="小島 弘暉" userId="fcb8428e-7566-4ad1-8cf3-ebad36f6f180" providerId="ADAL" clId="{0DB3E52A-1392-4FF5-A7C0-E4F910F4FFF8}" dt="2024-01-15T05:29:58.098" v="2672" actId="165"/>
          <ac:spMkLst>
            <pc:docMk/>
            <pc:sldMk cId="2172162913" sldId="259"/>
            <ac:spMk id="149" creationId="{B49E671E-AF04-451F-B1DC-EEB187270B50}"/>
          </ac:spMkLst>
        </pc:spChg>
        <pc:spChg chg="mod">
          <ac:chgData name="小島 弘暉" userId="fcb8428e-7566-4ad1-8cf3-ebad36f6f180" providerId="ADAL" clId="{0DB3E52A-1392-4FF5-A7C0-E4F910F4FFF8}" dt="2024-01-15T05:29:58.098" v="2672" actId="165"/>
          <ac:spMkLst>
            <pc:docMk/>
            <pc:sldMk cId="2172162913" sldId="259"/>
            <ac:spMk id="152" creationId="{214C279F-A7FF-4D39-A688-9CC4A4C4C66A}"/>
          </ac:spMkLst>
        </pc:spChg>
        <pc:spChg chg="mod">
          <ac:chgData name="小島 弘暉" userId="fcb8428e-7566-4ad1-8cf3-ebad36f6f180" providerId="ADAL" clId="{0DB3E52A-1392-4FF5-A7C0-E4F910F4FFF8}" dt="2024-01-15T05:29:58.098" v="2672" actId="165"/>
          <ac:spMkLst>
            <pc:docMk/>
            <pc:sldMk cId="2172162913" sldId="259"/>
            <ac:spMk id="153" creationId="{E543BC25-7D59-439D-A6A8-E596A833CA3B}"/>
          </ac:spMkLst>
        </pc:spChg>
        <pc:spChg chg="mod">
          <ac:chgData name="小島 弘暉" userId="fcb8428e-7566-4ad1-8cf3-ebad36f6f180" providerId="ADAL" clId="{0DB3E52A-1392-4FF5-A7C0-E4F910F4FFF8}" dt="2024-01-12T07:13:02.495" v="903"/>
          <ac:spMkLst>
            <pc:docMk/>
            <pc:sldMk cId="2172162913" sldId="259"/>
            <ac:spMk id="157" creationId="{1DD24D46-C539-4063-9E08-0867FCC28465}"/>
          </ac:spMkLst>
        </pc:spChg>
        <pc:spChg chg="mod">
          <ac:chgData name="小島 弘暉" userId="fcb8428e-7566-4ad1-8cf3-ebad36f6f180" providerId="ADAL" clId="{0DB3E52A-1392-4FF5-A7C0-E4F910F4FFF8}" dt="2024-01-12T07:13:02.495" v="903"/>
          <ac:spMkLst>
            <pc:docMk/>
            <pc:sldMk cId="2172162913" sldId="259"/>
            <ac:spMk id="159" creationId="{69EF8C9C-268B-4EC3-BA34-5051829756D7}"/>
          </ac:spMkLst>
        </pc:spChg>
        <pc:spChg chg="mod">
          <ac:chgData name="小島 弘暉" userId="fcb8428e-7566-4ad1-8cf3-ebad36f6f180" providerId="ADAL" clId="{0DB3E52A-1392-4FF5-A7C0-E4F910F4FFF8}" dt="2024-01-12T07:13:02.495" v="903"/>
          <ac:spMkLst>
            <pc:docMk/>
            <pc:sldMk cId="2172162913" sldId="259"/>
            <ac:spMk id="160" creationId="{050C5087-D06E-4705-8B0C-037FF7BAB786}"/>
          </ac:spMkLst>
        </pc:spChg>
        <pc:spChg chg="mod">
          <ac:chgData name="小島 弘暉" userId="fcb8428e-7566-4ad1-8cf3-ebad36f6f180" providerId="ADAL" clId="{0DB3E52A-1392-4FF5-A7C0-E4F910F4FFF8}" dt="2024-01-12T07:14:19.812" v="938" actId="1076"/>
          <ac:spMkLst>
            <pc:docMk/>
            <pc:sldMk cId="2172162913" sldId="259"/>
            <ac:spMk id="162" creationId="{80BF12B1-70BB-43A7-A9FC-14C60427407F}"/>
          </ac:spMkLst>
        </pc:spChg>
        <pc:spChg chg="mod">
          <ac:chgData name="小島 弘暉" userId="fcb8428e-7566-4ad1-8cf3-ebad36f6f180" providerId="ADAL" clId="{0DB3E52A-1392-4FF5-A7C0-E4F910F4FFF8}" dt="2024-01-12T07:13:25.616" v="907"/>
          <ac:spMkLst>
            <pc:docMk/>
            <pc:sldMk cId="2172162913" sldId="259"/>
            <ac:spMk id="164" creationId="{102D5BCC-551F-4608-87B4-51F8204CF837}"/>
          </ac:spMkLst>
        </pc:spChg>
        <pc:spChg chg="mod">
          <ac:chgData name="小島 弘暉" userId="fcb8428e-7566-4ad1-8cf3-ebad36f6f180" providerId="ADAL" clId="{0DB3E52A-1392-4FF5-A7C0-E4F910F4FFF8}" dt="2024-01-12T07:13:25.616" v="907"/>
          <ac:spMkLst>
            <pc:docMk/>
            <pc:sldMk cId="2172162913" sldId="259"/>
            <ac:spMk id="165" creationId="{AEA8E1BE-DE45-44B8-AF78-6ACF86B1146C}"/>
          </ac:spMkLst>
        </pc:spChg>
        <pc:spChg chg="mod">
          <ac:chgData name="小島 弘暉" userId="fcb8428e-7566-4ad1-8cf3-ebad36f6f180" providerId="ADAL" clId="{0DB3E52A-1392-4FF5-A7C0-E4F910F4FFF8}" dt="2024-01-15T05:29:58.098" v="2672" actId="165"/>
          <ac:spMkLst>
            <pc:docMk/>
            <pc:sldMk cId="2172162913" sldId="259"/>
            <ac:spMk id="167" creationId="{C8A80E78-AE3B-467A-AF7B-916491706C43}"/>
          </ac:spMkLst>
        </pc:spChg>
        <pc:spChg chg="mod">
          <ac:chgData name="小島 弘暉" userId="fcb8428e-7566-4ad1-8cf3-ebad36f6f180" providerId="ADAL" clId="{0DB3E52A-1392-4FF5-A7C0-E4F910F4FFF8}" dt="2024-01-15T05:29:58.098" v="2672" actId="165"/>
          <ac:spMkLst>
            <pc:docMk/>
            <pc:sldMk cId="2172162913" sldId="259"/>
            <ac:spMk id="169" creationId="{4AA34673-318E-4218-B62A-2A5C53389A48}"/>
          </ac:spMkLst>
        </pc:spChg>
        <pc:spChg chg="mod">
          <ac:chgData name="小島 弘暉" userId="fcb8428e-7566-4ad1-8cf3-ebad36f6f180" providerId="ADAL" clId="{0DB3E52A-1392-4FF5-A7C0-E4F910F4FFF8}" dt="2024-01-15T05:29:58.098" v="2672" actId="165"/>
          <ac:spMkLst>
            <pc:docMk/>
            <pc:sldMk cId="2172162913" sldId="259"/>
            <ac:spMk id="170" creationId="{D04189B9-BF5D-4D44-A638-C660A4ADDE41}"/>
          </ac:spMkLst>
        </pc:spChg>
        <pc:spChg chg="add mod topLvl">
          <ac:chgData name="小島 弘暉" userId="fcb8428e-7566-4ad1-8cf3-ebad36f6f180" providerId="ADAL" clId="{0DB3E52A-1392-4FF5-A7C0-E4F910F4FFF8}" dt="2024-01-15T05:35:15.918" v="2714" actId="164"/>
          <ac:spMkLst>
            <pc:docMk/>
            <pc:sldMk cId="2172162913" sldId="259"/>
            <ac:spMk id="180" creationId="{50D65B69-1AEC-4A37-A15D-7E5318849BA6}"/>
          </ac:spMkLst>
        </pc:spChg>
        <pc:spChg chg="add del mod">
          <ac:chgData name="小島 弘暉" userId="fcb8428e-7566-4ad1-8cf3-ebad36f6f180" providerId="ADAL" clId="{0DB3E52A-1392-4FF5-A7C0-E4F910F4FFF8}" dt="2024-01-12T07:25:24.569" v="1098" actId="478"/>
          <ac:spMkLst>
            <pc:docMk/>
            <pc:sldMk cId="2172162913" sldId="259"/>
            <ac:spMk id="196" creationId="{B2AC56DB-BE71-4359-B3BC-7474495DE2FF}"/>
          </ac:spMkLst>
        </pc:spChg>
        <pc:spChg chg="add del mod">
          <ac:chgData name="小島 弘暉" userId="fcb8428e-7566-4ad1-8cf3-ebad36f6f180" providerId="ADAL" clId="{0DB3E52A-1392-4FF5-A7C0-E4F910F4FFF8}" dt="2024-01-12T07:27:56.899" v="1161" actId="478"/>
          <ac:spMkLst>
            <pc:docMk/>
            <pc:sldMk cId="2172162913" sldId="259"/>
            <ac:spMk id="198" creationId="{03CCBB38-215E-46EB-AE3B-5FA3F5932742}"/>
          </ac:spMkLst>
        </pc:spChg>
        <pc:spChg chg="add mod topLvl">
          <ac:chgData name="小島 弘暉" userId="fcb8428e-7566-4ad1-8cf3-ebad36f6f180" providerId="ADAL" clId="{0DB3E52A-1392-4FF5-A7C0-E4F910F4FFF8}" dt="2024-01-15T05:35:15.918" v="2714" actId="164"/>
          <ac:spMkLst>
            <pc:docMk/>
            <pc:sldMk cId="2172162913" sldId="259"/>
            <ac:spMk id="200" creationId="{D54356B9-52E9-4801-98AD-1F81F6B76AFA}"/>
          </ac:spMkLst>
        </pc:spChg>
        <pc:spChg chg="add del">
          <ac:chgData name="小島 弘暉" userId="fcb8428e-7566-4ad1-8cf3-ebad36f6f180" providerId="ADAL" clId="{0DB3E52A-1392-4FF5-A7C0-E4F910F4FFF8}" dt="2024-01-12T07:27:48.116" v="1152"/>
          <ac:spMkLst>
            <pc:docMk/>
            <pc:sldMk cId="2172162913" sldId="259"/>
            <ac:spMk id="201" creationId="{FA1465AE-609C-449A-8F3B-55E397BC597D}"/>
          </ac:spMkLst>
        </pc:spChg>
        <pc:spChg chg="add del">
          <ac:chgData name="小島 弘暉" userId="fcb8428e-7566-4ad1-8cf3-ebad36f6f180" providerId="ADAL" clId="{0DB3E52A-1392-4FF5-A7C0-E4F910F4FFF8}" dt="2024-01-12T07:27:51.959" v="1154"/>
          <ac:spMkLst>
            <pc:docMk/>
            <pc:sldMk cId="2172162913" sldId="259"/>
            <ac:spMk id="202" creationId="{14299A1C-FEC2-4EE1-A673-8A5EECDFDC3C}"/>
          </ac:spMkLst>
        </pc:spChg>
        <pc:spChg chg="add mod topLvl">
          <ac:chgData name="小島 弘暉" userId="fcb8428e-7566-4ad1-8cf3-ebad36f6f180" providerId="ADAL" clId="{0DB3E52A-1392-4FF5-A7C0-E4F910F4FFF8}" dt="2024-01-15T05:35:15.918" v="2714" actId="164"/>
          <ac:spMkLst>
            <pc:docMk/>
            <pc:sldMk cId="2172162913" sldId="259"/>
            <ac:spMk id="203" creationId="{E872F49D-3B9E-43EA-ADD2-E8445A6C32DC}"/>
          </ac:spMkLst>
        </pc:spChg>
        <pc:spChg chg="add del">
          <ac:chgData name="小島 弘暉" userId="fcb8428e-7566-4ad1-8cf3-ebad36f6f180" providerId="ADAL" clId="{0DB3E52A-1392-4FF5-A7C0-E4F910F4FFF8}" dt="2024-01-12T07:29:46.838" v="1186"/>
          <ac:spMkLst>
            <pc:docMk/>
            <pc:sldMk cId="2172162913" sldId="259"/>
            <ac:spMk id="204" creationId="{FD2D84EE-BF51-4BA9-BA77-23332B16F794}"/>
          </ac:spMkLst>
        </pc:spChg>
        <pc:grpChg chg="add del mod">
          <ac:chgData name="小島 弘暉" userId="fcb8428e-7566-4ad1-8cf3-ebad36f6f180" providerId="ADAL" clId="{0DB3E52A-1392-4FF5-A7C0-E4F910F4FFF8}" dt="2024-01-15T05:33:10.137" v="2694" actId="478"/>
          <ac:grpSpMkLst>
            <pc:docMk/>
            <pc:sldMk cId="2172162913" sldId="259"/>
            <ac:grpSpMk id="5" creationId="{6BAE8184-17F6-464A-BC67-4F331C972B78}"/>
          </ac:grpSpMkLst>
        </pc:grpChg>
        <pc:grpChg chg="add mod">
          <ac:chgData name="小島 弘暉" userId="fcb8428e-7566-4ad1-8cf3-ebad36f6f180" providerId="ADAL" clId="{0DB3E52A-1392-4FF5-A7C0-E4F910F4FFF8}" dt="2024-01-15T05:35:22.632" v="2716" actId="12788"/>
          <ac:grpSpMkLst>
            <pc:docMk/>
            <pc:sldMk cId="2172162913" sldId="259"/>
            <ac:grpSpMk id="14" creationId="{D04B5E4D-BB7D-4C13-A045-E9012E45C409}"/>
          </ac:grpSpMkLst>
        </pc:grpChg>
        <pc:grpChg chg="del mod topLvl">
          <ac:chgData name="小島 弘暉" userId="fcb8428e-7566-4ad1-8cf3-ebad36f6f180" providerId="ADAL" clId="{0DB3E52A-1392-4FF5-A7C0-E4F910F4FFF8}" dt="2024-01-15T05:30:04.251" v="2673" actId="165"/>
          <ac:grpSpMkLst>
            <pc:docMk/>
            <pc:sldMk cId="2172162913" sldId="259"/>
            <ac:grpSpMk id="16" creationId="{A4B73565-EC42-4DA4-BF72-E971CF0D4289}"/>
          </ac:grpSpMkLst>
        </pc:grpChg>
        <pc:grpChg chg="del mod topLvl">
          <ac:chgData name="小島 弘暉" userId="fcb8428e-7566-4ad1-8cf3-ebad36f6f180" providerId="ADAL" clId="{0DB3E52A-1392-4FF5-A7C0-E4F910F4FFF8}" dt="2024-01-12T07:12:45.057" v="898" actId="165"/>
          <ac:grpSpMkLst>
            <pc:docMk/>
            <pc:sldMk cId="2172162913" sldId="259"/>
            <ac:grpSpMk id="26" creationId="{71FD0F73-0731-4145-881F-6FF2EFA73BEA}"/>
          </ac:grpSpMkLst>
        </pc:grpChg>
        <pc:grpChg chg="del mod topLvl">
          <ac:chgData name="小島 弘暉" userId="fcb8428e-7566-4ad1-8cf3-ebad36f6f180" providerId="ADAL" clId="{0DB3E52A-1392-4FF5-A7C0-E4F910F4FFF8}" dt="2024-01-12T07:12:55.594" v="900" actId="165"/>
          <ac:grpSpMkLst>
            <pc:docMk/>
            <pc:sldMk cId="2172162913" sldId="259"/>
            <ac:grpSpMk id="30" creationId="{9A66FCAA-AFAD-4F78-88DC-CE6BB852FE9E}"/>
          </ac:grpSpMkLst>
        </pc:grpChg>
        <pc:grpChg chg="del mod topLvl">
          <ac:chgData name="小島 弘暉" userId="fcb8428e-7566-4ad1-8cf3-ebad36f6f180" providerId="ADAL" clId="{0DB3E52A-1392-4FF5-A7C0-E4F910F4FFF8}" dt="2024-01-15T05:30:19.451" v="2676" actId="165"/>
          <ac:grpSpMkLst>
            <pc:docMk/>
            <pc:sldMk cId="2172162913" sldId="259"/>
            <ac:grpSpMk id="31" creationId="{C7430A4E-43D1-406A-907B-7F40963CF971}"/>
          </ac:grpSpMkLst>
        </pc:grpChg>
        <pc:grpChg chg="del mod">
          <ac:chgData name="小島 弘暉" userId="fcb8428e-7566-4ad1-8cf3-ebad36f6f180" providerId="ADAL" clId="{0DB3E52A-1392-4FF5-A7C0-E4F910F4FFF8}" dt="2024-01-12T06:59:38.109" v="771" actId="165"/>
          <ac:grpSpMkLst>
            <pc:docMk/>
            <pc:sldMk cId="2172162913" sldId="259"/>
            <ac:grpSpMk id="41" creationId="{07193844-DC0F-47B4-81FD-74881B0FE17E}"/>
          </ac:grpSpMkLst>
        </pc:grpChg>
        <pc:grpChg chg="add mod">
          <ac:chgData name="小島 弘暉" userId="fcb8428e-7566-4ad1-8cf3-ebad36f6f180" providerId="ADAL" clId="{0DB3E52A-1392-4FF5-A7C0-E4F910F4FFF8}" dt="2024-01-15T05:35:15.918" v="2714" actId="164"/>
          <ac:grpSpMkLst>
            <pc:docMk/>
            <pc:sldMk cId="2172162913" sldId="259"/>
            <ac:grpSpMk id="50" creationId="{67B9AD80-3D5F-4BDB-B28B-725DED34C3DF}"/>
          </ac:grpSpMkLst>
        </pc:grpChg>
        <pc:grpChg chg="add mod">
          <ac:chgData name="小島 弘暉" userId="fcb8428e-7566-4ad1-8cf3-ebad36f6f180" providerId="ADAL" clId="{0DB3E52A-1392-4FF5-A7C0-E4F910F4FFF8}" dt="2024-01-15T05:35:15.918" v="2714" actId="164"/>
          <ac:grpSpMkLst>
            <pc:docMk/>
            <pc:sldMk cId="2172162913" sldId="259"/>
            <ac:grpSpMk id="53" creationId="{28564FE0-5BF4-4B5D-8D43-12D01BDC9CEE}"/>
          </ac:grpSpMkLst>
        </pc:grpChg>
        <pc:grpChg chg="add del mod">
          <ac:chgData name="小島 弘暉" userId="fcb8428e-7566-4ad1-8cf3-ebad36f6f180" providerId="ADAL" clId="{0DB3E52A-1392-4FF5-A7C0-E4F910F4FFF8}" dt="2024-01-12T07:11:04.278" v="883" actId="165"/>
          <ac:grpSpMkLst>
            <pc:docMk/>
            <pc:sldMk cId="2172162913" sldId="259"/>
            <ac:grpSpMk id="147" creationId="{5F45812E-9F45-459D-9745-76724ACB8743}"/>
          </ac:grpSpMkLst>
        </pc:grpChg>
        <pc:grpChg chg="add mod topLvl">
          <ac:chgData name="小島 弘暉" userId="fcb8428e-7566-4ad1-8cf3-ebad36f6f180" providerId="ADAL" clId="{0DB3E52A-1392-4FF5-A7C0-E4F910F4FFF8}" dt="2024-01-15T05:35:15.918" v="2714" actId="164"/>
          <ac:grpSpMkLst>
            <pc:docMk/>
            <pc:sldMk cId="2172162913" sldId="259"/>
            <ac:grpSpMk id="148" creationId="{7E7163E8-BBDC-4137-9804-F7F4AFE0609D}"/>
          </ac:grpSpMkLst>
        </pc:grpChg>
        <pc:grpChg chg="mod">
          <ac:chgData name="小島 弘暉" userId="fcb8428e-7566-4ad1-8cf3-ebad36f6f180" providerId="ADAL" clId="{0DB3E52A-1392-4FF5-A7C0-E4F910F4FFF8}" dt="2024-01-15T05:29:58.098" v="2672" actId="165"/>
          <ac:grpSpMkLst>
            <pc:docMk/>
            <pc:sldMk cId="2172162913" sldId="259"/>
            <ac:grpSpMk id="150" creationId="{C1BB006A-CB22-4B46-9F3F-B4C761D7E8C3}"/>
          </ac:grpSpMkLst>
        </pc:grpChg>
        <pc:grpChg chg="del mod">
          <ac:chgData name="小島 弘暉" userId="fcb8428e-7566-4ad1-8cf3-ebad36f6f180" providerId="ADAL" clId="{0DB3E52A-1392-4FF5-A7C0-E4F910F4FFF8}" dt="2024-01-12T07:12:16.217" v="894" actId="478"/>
          <ac:grpSpMkLst>
            <pc:docMk/>
            <pc:sldMk cId="2172162913" sldId="259"/>
            <ac:grpSpMk id="151" creationId="{87B85AA9-D54B-41DB-9064-088CBA1625D1}"/>
          </ac:grpSpMkLst>
        </pc:grpChg>
        <pc:grpChg chg="add del mod">
          <ac:chgData name="小島 弘暉" userId="fcb8428e-7566-4ad1-8cf3-ebad36f6f180" providerId="ADAL" clId="{0DB3E52A-1392-4FF5-A7C0-E4F910F4FFF8}" dt="2024-01-12T07:13:03.449" v="904"/>
          <ac:grpSpMkLst>
            <pc:docMk/>
            <pc:sldMk cId="2172162913" sldId="259"/>
            <ac:grpSpMk id="156" creationId="{3C386ED1-838E-4851-8472-47C997F36D69}"/>
          </ac:grpSpMkLst>
        </pc:grpChg>
        <pc:grpChg chg="mod">
          <ac:chgData name="小島 弘暉" userId="fcb8428e-7566-4ad1-8cf3-ebad36f6f180" providerId="ADAL" clId="{0DB3E52A-1392-4FF5-A7C0-E4F910F4FFF8}" dt="2024-01-12T07:13:02.495" v="903"/>
          <ac:grpSpMkLst>
            <pc:docMk/>
            <pc:sldMk cId="2172162913" sldId="259"/>
            <ac:grpSpMk id="158" creationId="{EB123083-AFEB-4615-95AE-7AFE6732E6ED}"/>
          </ac:grpSpMkLst>
        </pc:grpChg>
        <pc:grpChg chg="add del mod">
          <ac:chgData name="小島 弘暉" userId="fcb8428e-7566-4ad1-8cf3-ebad36f6f180" providerId="ADAL" clId="{0DB3E52A-1392-4FF5-A7C0-E4F910F4FFF8}" dt="2024-01-12T07:14:21.243" v="939" actId="478"/>
          <ac:grpSpMkLst>
            <pc:docMk/>
            <pc:sldMk cId="2172162913" sldId="259"/>
            <ac:grpSpMk id="161" creationId="{9A216CA6-3ABF-4F4F-ADDB-1CC8F1F39404}"/>
          </ac:grpSpMkLst>
        </pc:grpChg>
        <pc:grpChg chg="mod">
          <ac:chgData name="小島 弘暉" userId="fcb8428e-7566-4ad1-8cf3-ebad36f6f180" providerId="ADAL" clId="{0DB3E52A-1392-4FF5-A7C0-E4F910F4FFF8}" dt="2024-01-12T07:13:25.616" v="907"/>
          <ac:grpSpMkLst>
            <pc:docMk/>
            <pc:sldMk cId="2172162913" sldId="259"/>
            <ac:grpSpMk id="163" creationId="{65C1F379-E70B-4724-A3F7-29315AF249F4}"/>
          </ac:grpSpMkLst>
        </pc:grpChg>
        <pc:grpChg chg="add mod topLvl">
          <ac:chgData name="小島 弘暉" userId="fcb8428e-7566-4ad1-8cf3-ebad36f6f180" providerId="ADAL" clId="{0DB3E52A-1392-4FF5-A7C0-E4F910F4FFF8}" dt="2024-01-15T05:35:15.918" v="2714" actId="164"/>
          <ac:grpSpMkLst>
            <pc:docMk/>
            <pc:sldMk cId="2172162913" sldId="259"/>
            <ac:grpSpMk id="166" creationId="{F806E953-2DD3-4912-A468-F2EB4C4636EA}"/>
          </ac:grpSpMkLst>
        </pc:grpChg>
        <pc:grpChg chg="mod">
          <ac:chgData name="小島 弘暉" userId="fcb8428e-7566-4ad1-8cf3-ebad36f6f180" providerId="ADAL" clId="{0DB3E52A-1392-4FF5-A7C0-E4F910F4FFF8}" dt="2024-01-15T05:29:58.098" v="2672" actId="165"/>
          <ac:grpSpMkLst>
            <pc:docMk/>
            <pc:sldMk cId="2172162913" sldId="259"/>
            <ac:grpSpMk id="168" creationId="{AFADB116-BD28-43DD-B594-0A29423BA02F}"/>
          </ac:grpSpMkLst>
        </pc:grpChg>
        <pc:grpChg chg="add del mod">
          <ac:chgData name="小島 弘暉" userId="fcb8428e-7566-4ad1-8cf3-ebad36f6f180" providerId="ADAL" clId="{0DB3E52A-1392-4FF5-A7C0-E4F910F4FFF8}" dt="2024-01-12T07:34:10.656" v="1247" actId="165"/>
          <ac:grpSpMkLst>
            <pc:docMk/>
            <pc:sldMk cId="2172162913" sldId="259"/>
            <ac:grpSpMk id="219" creationId="{FF4372EB-B5A0-4CEA-A46D-6E7FDB62844F}"/>
          </ac:grpSpMkLst>
        </pc:grpChg>
        <pc:grpChg chg="add del mod">
          <ac:chgData name="小島 弘暉" userId="fcb8428e-7566-4ad1-8cf3-ebad36f6f180" providerId="ADAL" clId="{0DB3E52A-1392-4FF5-A7C0-E4F910F4FFF8}" dt="2024-01-15T05:29:58.098" v="2672" actId="165"/>
          <ac:grpSpMkLst>
            <pc:docMk/>
            <pc:sldMk cId="2172162913" sldId="259"/>
            <ac:grpSpMk id="224" creationId="{48F36109-7258-49DB-B743-672062A05728}"/>
          </ac:grpSpMkLst>
        </pc:grpChg>
        <pc:picChg chg="mod topLvl">
          <ac:chgData name="小島 弘暉" userId="fcb8428e-7566-4ad1-8cf3-ebad36f6f180" providerId="ADAL" clId="{0DB3E52A-1392-4FF5-A7C0-E4F910F4FFF8}" dt="2024-01-15T05:35:15.918" v="2714" actId="164"/>
          <ac:picMkLst>
            <pc:docMk/>
            <pc:sldMk cId="2172162913" sldId="259"/>
            <ac:picMk id="13" creationId="{C2581DC7-7CB9-4F62-ACD3-B87935622543}"/>
          </ac:picMkLst>
        </pc:picChg>
        <pc:picChg chg="mod topLvl">
          <ac:chgData name="小島 弘暉" userId="fcb8428e-7566-4ad1-8cf3-ebad36f6f180" providerId="ADAL" clId="{0DB3E52A-1392-4FF5-A7C0-E4F910F4FFF8}" dt="2024-01-15T05:35:15.918" v="2714" actId="164"/>
          <ac:picMkLst>
            <pc:docMk/>
            <pc:sldMk cId="2172162913" sldId="259"/>
            <ac:picMk id="23" creationId="{9F1CD930-69F5-46CC-ADD1-B7F7310EBE73}"/>
          </ac:picMkLst>
        </pc:picChg>
        <pc:picChg chg="mod topLvl">
          <ac:chgData name="小島 弘暉" userId="fcb8428e-7566-4ad1-8cf3-ebad36f6f180" providerId="ADAL" clId="{0DB3E52A-1392-4FF5-A7C0-E4F910F4FFF8}" dt="2024-01-15T05:32:44.113" v="2689" actId="1076"/>
          <ac:picMkLst>
            <pc:docMk/>
            <pc:sldMk cId="2172162913" sldId="259"/>
            <ac:picMk id="34" creationId="{9353AB17-D1F2-4649-9765-58C9839813E3}"/>
          </ac:picMkLst>
        </pc:picChg>
        <pc:picChg chg="mod topLvl">
          <ac:chgData name="小島 弘暉" userId="fcb8428e-7566-4ad1-8cf3-ebad36f6f180" providerId="ADAL" clId="{0DB3E52A-1392-4FF5-A7C0-E4F910F4FFF8}" dt="2024-01-15T05:32:32.235" v="2688" actId="1076"/>
          <ac:picMkLst>
            <pc:docMk/>
            <pc:sldMk cId="2172162913" sldId="259"/>
            <ac:picMk id="35" creationId="{E405AF59-0097-4AF1-A2CE-B7AB3956A617}"/>
          </ac:picMkLst>
        </pc:picChg>
        <pc:picChg chg="del mod topLvl">
          <ac:chgData name="小島 弘暉" userId="fcb8428e-7566-4ad1-8cf3-ebad36f6f180" providerId="ADAL" clId="{0DB3E52A-1392-4FF5-A7C0-E4F910F4FFF8}" dt="2024-01-15T05:33:48.597" v="2700" actId="478"/>
          <ac:picMkLst>
            <pc:docMk/>
            <pc:sldMk cId="2172162913" sldId="259"/>
            <ac:picMk id="36" creationId="{43B27DE7-AEC8-4DC5-93CD-88E91F631B72}"/>
          </ac:picMkLst>
        </pc:picChg>
        <pc:picChg chg="del mod topLvl">
          <ac:chgData name="小島 弘暉" userId="fcb8428e-7566-4ad1-8cf3-ebad36f6f180" providerId="ADAL" clId="{0DB3E52A-1392-4FF5-A7C0-E4F910F4FFF8}" dt="2024-01-15T05:33:48.597" v="2700" actId="478"/>
          <ac:picMkLst>
            <pc:docMk/>
            <pc:sldMk cId="2172162913" sldId="259"/>
            <ac:picMk id="37" creationId="{BF05B95F-6110-4049-BEAD-E9282A07A701}"/>
          </ac:picMkLst>
        </pc:picChg>
        <pc:picChg chg="add mod">
          <ac:chgData name="小島 弘暉" userId="fcb8428e-7566-4ad1-8cf3-ebad36f6f180" providerId="ADAL" clId="{0DB3E52A-1392-4FF5-A7C0-E4F910F4FFF8}" dt="2024-01-15T05:30:37.654" v="2679" actId="571"/>
          <ac:picMkLst>
            <pc:docMk/>
            <pc:sldMk cId="2172162913" sldId="259"/>
            <ac:picMk id="47" creationId="{5D6C1F51-D671-4FDE-A3B1-F96832D3DFB3}"/>
          </ac:picMkLst>
        </pc:picChg>
        <pc:picChg chg="add mod">
          <ac:chgData name="小島 弘暉" userId="fcb8428e-7566-4ad1-8cf3-ebad36f6f180" providerId="ADAL" clId="{0DB3E52A-1392-4FF5-A7C0-E4F910F4FFF8}" dt="2024-01-15T05:30:37.654" v="2679" actId="571"/>
          <ac:picMkLst>
            <pc:docMk/>
            <pc:sldMk cId="2172162913" sldId="259"/>
            <ac:picMk id="48" creationId="{99FFBF4A-BAE9-4852-90DB-A6F556C3E5C5}"/>
          </ac:picMkLst>
        </pc:picChg>
        <pc:picChg chg="mod">
          <ac:chgData name="小島 弘暉" userId="fcb8428e-7566-4ad1-8cf3-ebad36f6f180" providerId="ADAL" clId="{0DB3E52A-1392-4FF5-A7C0-E4F910F4FFF8}" dt="2024-01-15T05:33:10.580" v="2695"/>
          <ac:picMkLst>
            <pc:docMk/>
            <pc:sldMk cId="2172162913" sldId="259"/>
            <ac:picMk id="51" creationId="{73D37881-1E19-4058-9CB2-0F444C085F59}"/>
          </ac:picMkLst>
        </pc:picChg>
        <pc:picChg chg="mod">
          <ac:chgData name="小島 弘暉" userId="fcb8428e-7566-4ad1-8cf3-ebad36f6f180" providerId="ADAL" clId="{0DB3E52A-1392-4FF5-A7C0-E4F910F4FFF8}" dt="2024-01-15T05:33:10.580" v="2695"/>
          <ac:picMkLst>
            <pc:docMk/>
            <pc:sldMk cId="2172162913" sldId="259"/>
            <ac:picMk id="52" creationId="{4ADB38E0-A044-48D2-AB4A-A6A19A05D769}"/>
          </ac:picMkLst>
        </pc:picChg>
        <pc:picChg chg="mod">
          <ac:chgData name="小島 弘暉" userId="fcb8428e-7566-4ad1-8cf3-ebad36f6f180" providerId="ADAL" clId="{0DB3E52A-1392-4FF5-A7C0-E4F910F4FFF8}" dt="2024-01-15T05:33:48.967" v="2701"/>
          <ac:picMkLst>
            <pc:docMk/>
            <pc:sldMk cId="2172162913" sldId="259"/>
            <ac:picMk id="54" creationId="{480E4181-DBE1-4FEB-A955-9B678DFF4177}"/>
          </ac:picMkLst>
        </pc:picChg>
        <pc:picChg chg="mod">
          <ac:chgData name="小島 弘暉" userId="fcb8428e-7566-4ad1-8cf3-ebad36f6f180" providerId="ADAL" clId="{0DB3E52A-1392-4FF5-A7C0-E4F910F4FFF8}" dt="2024-01-15T05:33:48.967" v="2701"/>
          <ac:picMkLst>
            <pc:docMk/>
            <pc:sldMk cId="2172162913" sldId="259"/>
            <ac:picMk id="55" creationId="{FE36D620-C5F3-4C8A-9D87-2958E5B397C6}"/>
          </ac:picMkLst>
        </pc:picChg>
        <pc:picChg chg="del mod">
          <ac:chgData name="小島 弘暉" userId="fcb8428e-7566-4ad1-8cf3-ebad36f6f180" providerId="ADAL" clId="{0DB3E52A-1392-4FF5-A7C0-E4F910F4FFF8}" dt="2024-01-12T07:12:16.217" v="894" actId="478"/>
          <ac:picMkLst>
            <pc:docMk/>
            <pc:sldMk cId="2172162913" sldId="259"/>
            <ac:picMk id="154" creationId="{FE9002C9-A866-43E1-A319-8F6ED9C76DC1}"/>
          </ac:picMkLst>
        </pc:picChg>
        <pc:picChg chg="del mod">
          <ac:chgData name="小島 弘暉" userId="fcb8428e-7566-4ad1-8cf3-ebad36f6f180" providerId="ADAL" clId="{0DB3E52A-1392-4FF5-A7C0-E4F910F4FFF8}" dt="2024-01-12T07:12:18.097" v="895" actId="478"/>
          <ac:picMkLst>
            <pc:docMk/>
            <pc:sldMk cId="2172162913" sldId="259"/>
            <ac:picMk id="155" creationId="{DAEFBDF3-E4E9-4664-98E4-8811742EBAC4}"/>
          </ac:picMkLst>
        </pc:picChg>
        <pc:cxnChg chg="add del mod topLvl">
          <ac:chgData name="小島 弘暉" userId="fcb8428e-7566-4ad1-8cf3-ebad36f6f180" providerId="ADAL" clId="{0DB3E52A-1392-4FF5-A7C0-E4F910F4FFF8}" dt="2024-01-15T05:35:15.918" v="2714" actId="164"/>
          <ac:cxnSpMkLst>
            <pc:docMk/>
            <pc:sldMk cId="2172162913" sldId="259"/>
            <ac:cxnSpMk id="9" creationId="{61AAC1F1-6A94-4D22-A8C5-95F215E8C73A}"/>
          </ac:cxnSpMkLst>
        </pc:cxnChg>
        <pc:cxnChg chg="mod topLvl">
          <ac:chgData name="小島 弘暉" userId="fcb8428e-7566-4ad1-8cf3-ebad36f6f180" providerId="ADAL" clId="{0DB3E52A-1392-4FF5-A7C0-E4F910F4FFF8}" dt="2024-01-15T05:35:15.918" v="2714" actId="164"/>
          <ac:cxnSpMkLst>
            <pc:docMk/>
            <pc:sldMk cId="2172162913" sldId="259"/>
            <ac:cxnSpMk id="10" creationId="{A3338359-C200-43E7-9277-AF2CE696359C}"/>
          </ac:cxnSpMkLst>
        </pc:cxnChg>
        <pc:cxnChg chg="mod topLvl">
          <ac:chgData name="小島 弘暉" userId="fcb8428e-7566-4ad1-8cf3-ebad36f6f180" providerId="ADAL" clId="{0DB3E52A-1392-4FF5-A7C0-E4F910F4FFF8}" dt="2024-01-15T05:35:15.918" v="2714" actId="164"/>
          <ac:cxnSpMkLst>
            <pc:docMk/>
            <pc:sldMk cId="2172162913" sldId="259"/>
            <ac:cxnSpMk id="11" creationId="{4A4E5343-5983-4710-842C-E086398FDA2D}"/>
          </ac:cxnSpMkLst>
        </pc:cxnChg>
        <pc:cxnChg chg="mod topLvl">
          <ac:chgData name="小島 弘暉" userId="fcb8428e-7566-4ad1-8cf3-ebad36f6f180" providerId="ADAL" clId="{0DB3E52A-1392-4FF5-A7C0-E4F910F4FFF8}" dt="2024-01-15T05:35:15.918" v="2714" actId="164"/>
          <ac:cxnSpMkLst>
            <pc:docMk/>
            <pc:sldMk cId="2172162913" sldId="259"/>
            <ac:cxnSpMk id="24" creationId="{578B7EEE-2DD4-4748-AF06-5DB032104A8D}"/>
          </ac:cxnSpMkLst>
        </pc:cxnChg>
        <pc:cxnChg chg="mod topLvl">
          <ac:chgData name="小島 弘暉" userId="fcb8428e-7566-4ad1-8cf3-ebad36f6f180" providerId="ADAL" clId="{0DB3E52A-1392-4FF5-A7C0-E4F910F4FFF8}" dt="2024-01-15T05:35:15.918" v="2714" actId="164"/>
          <ac:cxnSpMkLst>
            <pc:docMk/>
            <pc:sldMk cId="2172162913" sldId="259"/>
            <ac:cxnSpMk id="25" creationId="{AA010502-908B-4028-BA91-9559FF8D644A}"/>
          </ac:cxnSpMkLst>
        </pc:cxnChg>
        <pc:cxnChg chg="mod topLvl">
          <ac:chgData name="小島 弘暉" userId="fcb8428e-7566-4ad1-8cf3-ebad36f6f180" providerId="ADAL" clId="{0DB3E52A-1392-4FF5-A7C0-E4F910F4FFF8}" dt="2024-01-15T05:35:15.918" v="2714" actId="164"/>
          <ac:cxnSpMkLst>
            <pc:docMk/>
            <pc:sldMk cId="2172162913" sldId="259"/>
            <ac:cxnSpMk id="27" creationId="{DFE38036-ACCA-413F-A698-D40D8EC56AAE}"/>
          </ac:cxnSpMkLst>
        </pc:cxnChg>
        <pc:cxnChg chg="del mod topLvl">
          <ac:chgData name="小島 弘暉" userId="fcb8428e-7566-4ad1-8cf3-ebad36f6f180" providerId="ADAL" clId="{0DB3E52A-1392-4FF5-A7C0-E4F910F4FFF8}" dt="2024-01-12T07:06:33.569" v="842" actId="478"/>
          <ac:cxnSpMkLst>
            <pc:docMk/>
            <pc:sldMk cId="2172162913" sldId="259"/>
            <ac:cxnSpMk id="28" creationId="{C00DB300-4D6A-4F41-856F-EA9DE4276913}"/>
          </ac:cxnSpMkLst>
        </pc:cxnChg>
        <pc:cxnChg chg="add del mod">
          <ac:chgData name="小島 弘暉" userId="fcb8428e-7566-4ad1-8cf3-ebad36f6f180" providerId="ADAL" clId="{0DB3E52A-1392-4FF5-A7C0-E4F910F4FFF8}" dt="2024-01-12T07:04:21.499" v="816" actId="478"/>
          <ac:cxnSpMkLst>
            <pc:docMk/>
            <pc:sldMk cId="2172162913" sldId="259"/>
            <ac:cxnSpMk id="80" creationId="{68879475-FC9B-406F-A9BB-C5E36468C950}"/>
          </ac:cxnSpMkLst>
        </pc:cxnChg>
        <pc:cxnChg chg="add del mod">
          <ac:chgData name="小島 弘暉" userId="fcb8428e-7566-4ad1-8cf3-ebad36f6f180" providerId="ADAL" clId="{0DB3E52A-1392-4FF5-A7C0-E4F910F4FFF8}" dt="2024-01-12T07:04:51.810" v="829" actId="478"/>
          <ac:cxnSpMkLst>
            <pc:docMk/>
            <pc:sldMk cId="2172162913" sldId="259"/>
            <ac:cxnSpMk id="83" creationId="{367539F8-813A-4B0B-A527-B5F582277D6B}"/>
          </ac:cxnSpMkLst>
        </pc:cxnChg>
        <pc:cxnChg chg="add del mod">
          <ac:chgData name="小島 弘暉" userId="fcb8428e-7566-4ad1-8cf3-ebad36f6f180" providerId="ADAL" clId="{0DB3E52A-1392-4FF5-A7C0-E4F910F4FFF8}" dt="2024-01-12T07:05:28.234" v="834" actId="478"/>
          <ac:cxnSpMkLst>
            <pc:docMk/>
            <pc:sldMk cId="2172162913" sldId="259"/>
            <ac:cxnSpMk id="85" creationId="{A3B7ACA7-70AD-4F2A-B9EB-D0F82AEDF416}"/>
          </ac:cxnSpMkLst>
        </pc:cxnChg>
        <pc:cxnChg chg="add del mod">
          <ac:chgData name="小島 弘暉" userId="fcb8428e-7566-4ad1-8cf3-ebad36f6f180" providerId="ADAL" clId="{0DB3E52A-1392-4FF5-A7C0-E4F910F4FFF8}" dt="2024-01-12T07:16:08.984" v="971" actId="478"/>
          <ac:cxnSpMkLst>
            <pc:docMk/>
            <pc:sldMk cId="2172162913" sldId="259"/>
            <ac:cxnSpMk id="86" creationId="{D060F205-482D-47BA-955E-262BE7D50451}"/>
          </ac:cxnSpMkLst>
        </pc:cxnChg>
        <pc:cxnChg chg="add del mod">
          <ac:chgData name="小島 弘暉" userId="fcb8428e-7566-4ad1-8cf3-ebad36f6f180" providerId="ADAL" clId="{0DB3E52A-1392-4FF5-A7C0-E4F910F4FFF8}" dt="2024-01-12T07:04:19.934" v="815" actId="478"/>
          <ac:cxnSpMkLst>
            <pc:docMk/>
            <pc:sldMk cId="2172162913" sldId="259"/>
            <ac:cxnSpMk id="94" creationId="{11E97B71-3E72-4933-8AE7-E3DBFECF240F}"/>
          </ac:cxnSpMkLst>
        </pc:cxnChg>
        <pc:cxnChg chg="add del mod">
          <ac:chgData name="小島 弘暉" userId="fcb8428e-7566-4ad1-8cf3-ebad36f6f180" providerId="ADAL" clId="{0DB3E52A-1392-4FF5-A7C0-E4F910F4FFF8}" dt="2024-01-12T07:04:50.538" v="828" actId="478"/>
          <ac:cxnSpMkLst>
            <pc:docMk/>
            <pc:sldMk cId="2172162913" sldId="259"/>
            <ac:cxnSpMk id="95" creationId="{80B2B0BD-31BE-4987-86E1-3E5074FB4DA9}"/>
          </ac:cxnSpMkLst>
        </pc:cxnChg>
        <pc:cxnChg chg="add mod topLvl">
          <ac:chgData name="小島 弘暉" userId="fcb8428e-7566-4ad1-8cf3-ebad36f6f180" providerId="ADAL" clId="{0DB3E52A-1392-4FF5-A7C0-E4F910F4FFF8}" dt="2024-01-15T05:35:15.918" v="2714" actId="164"/>
          <ac:cxnSpMkLst>
            <pc:docMk/>
            <pc:sldMk cId="2172162913" sldId="259"/>
            <ac:cxnSpMk id="97" creationId="{4886E6E8-13C3-46D9-9D79-DEB17BACB712}"/>
          </ac:cxnSpMkLst>
        </pc:cxnChg>
        <pc:cxnChg chg="add del mod">
          <ac:chgData name="小島 弘暉" userId="fcb8428e-7566-4ad1-8cf3-ebad36f6f180" providerId="ADAL" clId="{0DB3E52A-1392-4FF5-A7C0-E4F910F4FFF8}" dt="2024-01-12T07:16:11.571" v="972" actId="478"/>
          <ac:cxnSpMkLst>
            <pc:docMk/>
            <pc:sldMk cId="2172162913" sldId="259"/>
            <ac:cxnSpMk id="99" creationId="{9DC94110-E1BC-4849-B07C-08FB8EF6072E}"/>
          </ac:cxnSpMkLst>
        </pc:cxnChg>
        <pc:cxnChg chg="add del mod">
          <ac:chgData name="小島 弘暉" userId="fcb8428e-7566-4ad1-8cf3-ebad36f6f180" providerId="ADAL" clId="{0DB3E52A-1392-4FF5-A7C0-E4F910F4FFF8}" dt="2024-01-12T07:33:48.878" v="1242" actId="478"/>
          <ac:cxnSpMkLst>
            <pc:docMk/>
            <pc:sldMk cId="2172162913" sldId="259"/>
            <ac:cxnSpMk id="102" creationId="{547272EE-A0A4-478E-A23B-F1B309052EC0}"/>
          </ac:cxnSpMkLst>
        </pc:cxnChg>
        <pc:cxnChg chg="add mod topLvl">
          <ac:chgData name="小島 弘暉" userId="fcb8428e-7566-4ad1-8cf3-ebad36f6f180" providerId="ADAL" clId="{0DB3E52A-1392-4FF5-A7C0-E4F910F4FFF8}" dt="2024-01-15T05:35:15.918" v="2714" actId="164"/>
          <ac:cxnSpMkLst>
            <pc:docMk/>
            <pc:sldMk cId="2172162913" sldId="259"/>
            <ac:cxnSpMk id="114" creationId="{BB4D2E3E-AC07-4E8B-8C94-027599EB8BF1}"/>
          </ac:cxnSpMkLst>
        </pc:cxnChg>
        <pc:cxnChg chg="add mod ord topLvl">
          <ac:chgData name="小島 弘暉" userId="fcb8428e-7566-4ad1-8cf3-ebad36f6f180" providerId="ADAL" clId="{0DB3E52A-1392-4FF5-A7C0-E4F910F4FFF8}" dt="2024-01-15T05:35:15.918" v="2714" actId="164"/>
          <ac:cxnSpMkLst>
            <pc:docMk/>
            <pc:sldMk cId="2172162913" sldId="259"/>
            <ac:cxnSpMk id="181" creationId="{9F32887B-FB55-4B38-9803-385846E79819}"/>
          </ac:cxnSpMkLst>
        </pc:cxnChg>
        <pc:cxnChg chg="add mod topLvl">
          <ac:chgData name="小島 弘暉" userId="fcb8428e-7566-4ad1-8cf3-ebad36f6f180" providerId="ADAL" clId="{0DB3E52A-1392-4FF5-A7C0-E4F910F4FFF8}" dt="2024-01-15T05:35:15.918" v="2714" actId="164"/>
          <ac:cxnSpMkLst>
            <pc:docMk/>
            <pc:sldMk cId="2172162913" sldId="259"/>
            <ac:cxnSpMk id="184" creationId="{B9D15FFB-77B3-46FF-B6E1-22E8EBFEE0D5}"/>
          </ac:cxnSpMkLst>
        </pc:cxnChg>
        <pc:cxnChg chg="add del mod">
          <ac:chgData name="小島 弘暉" userId="fcb8428e-7566-4ad1-8cf3-ebad36f6f180" providerId="ADAL" clId="{0DB3E52A-1392-4FF5-A7C0-E4F910F4FFF8}" dt="2024-01-12T07:24:24.149" v="1092" actId="478"/>
          <ac:cxnSpMkLst>
            <pc:docMk/>
            <pc:sldMk cId="2172162913" sldId="259"/>
            <ac:cxnSpMk id="187" creationId="{93407B8C-ED90-495A-AD90-EA567787CDF5}"/>
          </ac:cxnSpMkLst>
        </pc:cxnChg>
        <pc:cxnChg chg="add mod ord topLvl">
          <ac:chgData name="小島 弘暉" userId="fcb8428e-7566-4ad1-8cf3-ebad36f6f180" providerId="ADAL" clId="{0DB3E52A-1392-4FF5-A7C0-E4F910F4FFF8}" dt="2024-01-15T05:35:15.918" v="2714" actId="164"/>
          <ac:cxnSpMkLst>
            <pc:docMk/>
            <pc:sldMk cId="2172162913" sldId="259"/>
            <ac:cxnSpMk id="220" creationId="{2B76FCFA-2F00-46FB-8D8F-2653109B1D4D}"/>
          </ac:cxnSpMkLst>
        </pc:cxnChg>
      </pc:sldChg>
      <pc:sldChg chg="addSp delSp modSp mod">
        <pc:chgData name="小島 弘暉" userId="fcb8428e-7566-4ad1-8cf3-ebad36f6f180" providerId="ADAL" clId="{0DB3E52A-1392-4FF5-A7C0-E4F910F4FFF8}" dt="2024-01-12T06:27:29.348" v="728"/>
        <pc:sldMkLst>
          <pc:docMk/>
          <pc:sldMk cId="2483588331" sldId="260"/>
        </pc:sldMkLst>
        <pc:spChg chg="mod">
          <ac:chgData name="小島 弘暉" userId="fcb8428e-7566-4ad1-8cf3-ebad36f6f180" providerId="ADAL" clId="{0DB3E52A-1392-4FF5-A7C0-E4F910F4FFF8}" dt="2024-01-12T05:43:44.368" v="236" actId="338"/>
          <ac:spMkLst>
            <pc:docMk/>
            <pc:sldMk cId="2483588331" sldId="260"/>
            <ac:spMk id="2" creationId="{2AE13E90-47B4-403C-A85C-A8AAF20758B1}"/>
          </ac:spMkLst>
        </pc:spChg>
        <pc:spChg chg="mod">
          <ac:chgData name="小島 弘暉" userId="fcb8428e-7566-4ad1-8cf3-ebad36f6f180" providerId="ADAL" clId="{0DB3E52A-1392-4FF5-A7C0-E4F910F4FFF8}" dt="2024-01-12T06:27:29.348" v="728"/>
          <ac:spMkLst>
            <pc:docMk/>
            <pc:sldMk cId="2483588331" sldId="260"/>
            <ac:spMk id="3" creationId="{F94561E6-0E3E-47FB-9850-890DC275DD3F}"/>
          </ac:spMkLst>
        </pc:spChg>
        <pc:spChg chg="mod">
          <ac:chgData name="小島 弘暉" userId="fcb8428e-7566-4ad1-8cf3-ebad36f6f180" providerId="ADAL" clId="{0DB3E52A-1392-4FF5-A7C0-E4F910F4FFF8}" dt="2024-01-12T05:43:44.368" v="236" actId="338"/>
          <ac:spMkLst>
            <pc:docMk/>
            <pc:sldMk cId="2483588331" sldId="260"/>
            <ac:spMk id="4" creationId="{82FAF54E-1A43-4462-AA63-88A2EB2F119A}"/>
          </ac:spMkLst>
        </pc:spChg>
        <pc:spChg chg="add del">
          <ac:chgData name="小島 弘暉" userId="fcb8428e-7566-4ad1-8cf3-ebad36f6f180" providerId="ADAL" clId="{0DB3E52A-1392-4FF5-A7C0-E4F910F4FFF8}" dt="2024-01-12T05:40:57.447" v="208"/>
          <ac:spMkLst>
            <pc:docMk/>
            <pc:sldMk cId="2483588331" sldId="260"/>
            <ac:spMk id="5" creationId="{5425DC3A-0346-4EC8-9AB2-2C58D45E0D8F}"/>
          </ac:spMkLst>
        </pc:spChg>
        <pc:spChg chg="del mod topLvl">
          <ac:chgData name="小島 弘暉" userId="fcb8428e-7566-4ad1-8cf3-ebad36f6f180" providerId="ADAL" clId="{0DB3E52A-1392-4FF5-A7C0-E4F910F4FFF8}" dt="2024-01-12T05:44:50.651" v="266" actId="478"/>
          <ac:spMkLst>
            <pc:docMk/>
            <pc:sldMk cId="2483588331" sldId="260"/>
            <ac:spMk id="8" creationId="{5335B54D-CC85-42DB-9A31-44A2D0EDB9CF}"/>
          </ac:spMkLst>
        </pc:spChg>
        <pc:spChg chg="mod topLvl">
          <ac:chgData name="小島 弘暉" userId="fcb8428e-7566-4ad1-8cf3-ebad36f6f180" providerId="ADAL" clId="{0DB3E52A-1392-4FF5-A7C0-E4F910F4FFF8}" dt="2024-01-12T06:25:42.070" v="688" actId="1076"/>
          <ac:spMkLst>
            <pc:docMk/>
            <pc:sldMk cId="2483588331" sldId="260"/>
            <ac:spMk id="9" creationId="{7A2C8466-DA20-4C41-9A5D-E6BA1F9D7887}"/>
          </ac:spMkLst>
        </pc:spChg>
        <pc:spChg chg="del mod topLvl">
          <ac:chgData name="小島 弘暉" userId="fcb8428e-7566-4ad1-8cf3-ebad36f6f180" providerId="ADAL" clId="{0DB3E52A-1392-4FF5-A7C0-E4F910F4FFF8}" dt="2024-01-12T05:46:01.080" v="276" actId="478"/>
          <ac:spMkLst>
            <pc:docMk/>
            <pc:sldMk cId="2483588331" sldId="260"/>
            <ac:spMk id="10" creationId="{D2BA2F05-2EE5-4F82-BB6F-208FD72D7C11}"/>
          </ac:spMkLst>
        </pc:spChg>
        <pc:spChg chg="mod topLvl">
          <ac:chgData name="小島 弘暉" userId="fcb8428e-7566-4ad1-8cf3-ebad36f6f180" providerId="ADAL" clId="{0DB3E52A-1392-4FF5-A7C0-E4F910F4FFF8}" dt="2024-01-12T06:25:42.070" v="688" actId="1076"/>
          <ac:spMkLst>
            <pc:docMk/>
            <pc:sldMk cId="2483588331" sldId="260"/>
            <ac:spMk id="11" creationId="{35DFC160-631F-4394-9816-2769F57D8E2F}"/>
          </ac:spMkLst>
        </pc:spChg>
        <pc:spChg chg="del mod">
          <ac:chgData name="小島 弘暉" userId="fcb8428e-7566-4ad1-8cf3-ebad36f6f180" providerId="ADAL" clId="{0DB3E52A-1392-4FF5-A7C0-E4F910F4FFF8}" dt="2024-01-12T05:44:34.003" v="258" actId="478"/>
          <ac:spMkLst>
            <pc:docMk/>
            <pc:sldMk cId="2483588331" sldId="260"/>
            <ac:spMk id="12" creationId="{DCD85590-C975-4E2A-8681-909A4B282E94}"/>
          </ac:spMkLst>
        </pc:spChg>
        <pc:spChg chg="del mod topLvl">
          <ac:chgData name="小島 弘暉" userId="fcb8428e-7566-4ad1-8cf3-ebad36f6f180" providerId="ADAL" clId="{0DB3E52A-1392-4FF5-A7C0-E4F910F4FFF8}" dt="2024-01-12T05:47:29.377" v="291" actId="478"/>
          <ac:spMkLst>
            <pc:docMk/>
            <pc:sldMk cId="2483588331" sldId="260"/>
            <ac:spMk id="13" creationId="{37304D80-1761-47A0-AD62-8DA21C40A28E}"/>
          </ac:spMkLst>
        </pc:spChg>
        <pc:spChg chg="mod topLvl">
          <ac:chgData name="小島 弘暉" userId="fcb8428e-7566-4ad1-8cf3-ebad36f6f180" providerId="ADAL" clId="{0DB3E52A-1392-4FF5-A7C0-E4F910F4FFF8}" dt="2024-01-12T06:25:42.070" v="688" actId="1076"/>
          <ac:spMkLst>
            <pc:docMk/>
            <pc:sldMk cId="2483588331" sldId="260"/>
            <ac:spMk id="14" creationId="{9B50094A-6F6D-4F78-AF4C-F50A25DFA99F}"/>
          </ac:spMkLst>
        </pc:spChg>
        <pc:spChg chg="mod topLvl">
          <ac:chgData name="小島 弘暉" userId="fcb8428e-7566-4ad1-8cf3-ebad36f6f180" providerId="ADAL" clId="{0DB3E52A-1392-4FF5-A7C0-E4F910F4FFF8}" dt="2024-01-12T06:25:42.070" v="688" actId="1076"/>
          <ac:spMkLst>
            <pc:docMk/>
            <pc:sldMk cId="2483588331" sldId="260"/>
            <ac:spMk id="15" creationId="{0437B168-8B26-4AED-B820-6CD017520118}"/>
          </ac:spMkLst>
        </pc:spChg>
        <pc:spChg chg="del mod topLvl">
          <ac:chgData name="小島 弘暉" userId="fcb8428e-7566-4ad1-8cf3-ebad36f6f180" providerId="ADAL" clId="{0DB3E52A-1392-4FF5-A7C0-E4F910F4FFF8}" dt="2024-01-12T05:46:17.440" v="280" actId="478"/>
          <ac:spMkLst>
            <pc:docMk/>
            <pc:sldMk cId="2483588331" sldId="260"/>
            <ac:spMk id="16" creationId="{C0A326C3-7295-4DE3-82B0-82AB08C0E4F8}"/>
          </ac:spMkLst>
        </pc:spChg>
        <pc:spChg chg="mod topLvl">
          <ac:chgData name="小島 弘暉" userId="fcb8428e-7566-4ad1-8cf3-ebad36f6f180" providerId="ADAL" clId="{0DB3E52A-1392-4FF5-A7C0-E4F910F4FFF8}" dt="2024-01-12T06:25:42.070" v="688" actId="1076"/>
          <ac:spMkLst>
            <pc:docMk/>
            <pc:sldMk cId="2483588331" sldId="260"/>
            <ac:spMk id="17" creationId="{5926133E-74D4-40DF-93ED-681CB8170B68}"/>
          </ac:spMkLst>
        </pc:spChg>
        <pc:spChg chg="del mod topLvl">
          <ac:chgData name="小島 弘暉" userId="fcb8428e-7566-4ad1-8cf3-ebad36f6f180" providerId="ADAL" clId="{0DB3E52A-1392-4FF5-A7C0-E4F910F4FFF8}" dt="2024-01-12T05:49:13.163" v="315" actId="478"/>
          <ac:spMkLst>
            <pc:docMk/>
            <pc:sldMk cId="2483588331" sldId="260"/>
            <ac:spMk id="18" creationId="{643A05B2-C227-46EC-B213-F161F4B7F52F}"/>
          </ac:spMkLst>
        </pc:spChg>
        <pc:spChg chg="del mod topLvl">
          <ac:chgData name="小島 弘暉" userId="fcb8428e-7566-4ad1-8cf3-ebad36f6f180" providerId="ADAL" clId="{0DB3E52A-1392-4FF5-A7C0-E4F910F4FFF8}" dt="2024-01-12T05:50:25.968" v="328" actId="478"/>
          <ac:spMkLst>
            <pc:docMk/>
            <pc:sldMk cId="2483588331" sldId="260"/>
            <ac:spMk id="19" creationId="{DB2C63A9-B011-4A4C-8FE2-56BBA0C07EAB}"/>
          </ac:spMkLst>
        </pc:spChg>
        <pc:spChg chg="del mod topLvl">
          <ac:chgData name="小島 弘暉" userId="fcb8428e-7566-4ad1-8cf3-ebad36f6f180" providerId="ADAL" clId="{0DB3E52A-1392-4FF5-A7C0-E4F910F4FFF8}" dt="2024-01-12T05:49:10.633" v="314" actId="478"/>
          <ac:spMkLst>
            <pc:docMk/>
            <pc:sldMk cId="2483588331" sldId="260"/>
            <ac:spMk id="20" creationId="{EE670CD1-A14F-4685-AABC-6A41DD1E59DE}"/>
          </ac:spMkLst>
        </pc:spChg>
        <pc:spChg chg="add del mod">
          <ac:chgData name="小島 弘暉" userId="fcb8428e-7566-4ad1-8cf3-ebad36f6f180" providerId="ADAL" clId="{0DB3E52A-1392-4FF5-A7C0-E4F910F4FFF8}" dt="2024-01-12T05:44:28.797" v="257" actId="478"/>
          <ac:spMkLst>
            <pc:docMk/>
            <pc:sldMk cId="2483588331" sldId="260"/>
            <ac:spMk id="21" creationId="{C3E09A42-5CC1-4095-8CF9-E7AB165C190F}"/>
          </ac:spMkLst>
        </pc:spChg>
        <pc:spChg chg="del mod">
          <ac:chgData name="小島 弘暉" userId="fcb8428e-7566-4ad1-8cf3-ebad36f6f180" providerId="ADAL" clId="{0DB3E52A-1392-4FF5-A7C0-E4F910F4FFF8}" dt="2024-01-12T05:44:10.988" v="248" actId="478"/>
          <ac:spMkLst>
            <pc:docMk/>
            <pc:sldMk cId="2483588331" sldId="260"/>
            <ac:spMk id="22" creationId="{EA9CEB3B-A04D-4A31-B716-11E1D6B7E1EE}"/>
          </ac:spMkLst>
        </pc:spChg>
        <pc:spChg chg="del mod">
          <ac:chgData name="小島 弘暉" userId="fcb8428e-7566-4ad1-8cf3-ebad36f6f180" providerId="ADAL" clId="{0DB3E52A-1392-4FF5-A7C0-E4F910F4FFF8}" dt="2024-01-12T05:44:08.824" v="247" actId="478"/>
          <ac:spMkLst>
            <pc:docMk/>
            <pc:sldMk cId="2483588331" sldId="260"/>
            <ac:spMk id="23" creationId="{4D09D4EC-CEB6-4DCD-89FF-19357DE0F25E}"/>
          </ac:spMkLst>
        </pc:spChg>
        <pc:spChg chg="del mod">
          <ac:chgData name="小島 弘暉" userId="fcb8428e-7566-4ad1-8cf3-ebad36f6f180" providerId="ADAL" clId="{0DB3E52A-1392-4FF5-A7C0-E4F910F4FFF8}" dt="2024-01-12T05:44:06.562" v="246" actId="478"/>
          <ac:spMkLst>
            <pc:docMk/>
            <pc:sldMk cId="2483588331" sldId="260"/>
            <ac:spMk id="24" creationId="{995B7C21-4551-4603-8DDD-7341ABA1640C}"/>
          </ac:spMkLst>
        </pc:spChg>
        <pc:spChg chg="del mod">
          <ac:chgData name="小島 弘暉" userId="fcb8428e-7566-4ad1-8cf3-ebad36f6f180" providerId="ADAL" clId="{0DB3E52A-1392-4FF5-A7C0-E4F910F4FFF8}" dt="2024-01-12T05:44:03.848" v="245" actId="478"/>
          <ac:spMkLst>
            <pc:docMk/>
            <pc:sldMk cId="2483588331" sldId="260"/>
            <ac:spMk id="25" creationId="{728A1658-4E1E-4449-8519-1F9E854235FD}"/>
          </ac:spMkLst>
        </pc:spChg>
        <pc:spChg chg="add del mod">
          <ac:chgData name="小島 弘暉" userId="fcb8428e-7566-4ad1-8cf3-ebad36f6f180" providerId="ADAL" clId="{0DB3E52A-1392-4FF5-A7C0-E4F910F4FFF8}" dt="2024-01-12T05:44:42.146" v="264" actId="478"/>
          <ac:spMkLst>
            <pc:docMk/>
            <pc:sldMk cId="2483588331" sldId="260"/>
            <ac:spMk id="26" creationId="{CAF1E86D-A797-4A61-AB88-ACC23177E66E}"/>
          </ac:spMkLst>
        </pc:spChg>
        <pc:spChg chg="del mod">
          <ac:chgData name="小島 弘暉" userId="fcb8428e-7566-4ad1-8cf3-ebad36f6f180" providerId="ADAL" clId="{0DB3E52A-1392-4FF5-A7C0-E4F910F4FFF8}" dt="2024-01-12T05:44:01.453" v="243" actId="478"/>
          <ac:spMkLst>
            <pc:docMk/>
            <pc:sldMk cId="2483588331" sldId="260"/>
            <ac:spMk id="27" creationId="{69DB8933-8B9B-4993-8006-FDA208EC61DF}"/>
          </ac:spMkLst>
        </pc:spChg>
        <pc:spChg chg="del mod">
          <ac:chgData name="小島 弘暉" userId="fcb8428e-7566-4ad1-8cf3-ebad36f6f180" providerId="ADAL" clId="{0DB3E52A-1392-4FF5-A7C0-E4F910F4FFF8}" dt="2024-01-12T05:43:58.825" v="242" actId="478"/>
          <ac:spMkLst>
            <pc:docMk/>
            <pc:sldMk cId="2483588331" sldId="260"/>
            <ac:spMk id="28" creationId="{0A99B667-795B-443C-B0BB-3C2C2EF8E1CE}"/>
          </ac:spMkLst>
        </pc:spChg>
        <pc:spChg chg="del mod">
          <ac:chgData name="小島 弘暉" userId="fcb8428e-7566-4ad1-8cf3-ebad36f6f180" providerId="ADAL" clId="{0DB3E52A-1392-4FF5-A7C0-E4F910F4FFF8}" dt="2024-01-12T05:43:57.620" v="241" actId="478"/>
          <ac:spMkLst>
            <pc:docMk/>
            <pc:sldMk cId="2483588331" sldId="260"/>
            <ac:spMk id="29" creationId="{25DE40A2-3555-43E5-8BA0-84AD9DD1F74C}"/>
          </ac:spMkLst>
        </pc:spChg>
        <pc:spChg chg="del mod">
          <ac:chgData name="小島 弘暉" userId="fcb8428e-7566-4ad1-8cf3-ebad36f6f180" providerId="ADAL" clId="{0DB3E52A-1392-4FF5-A7C0-E4F910F4FFF8}" dt="2024-01-12T05:43:55.641" v="240" actId="478"/>
          <ac:spMkLst>
            <pc:docMk/>
            <pc:sldMk cId="2483588331" sldId="260"/>
            <ac:spMk id="30" creationId="{4F84364A-4F14-40C5-B037-5059DA71E2D1}"/>
          </ac:spMkLst>
        </pc:spChg>
        <pc:spChg chg="del mod">
          <ac:chgData name="小島 弘暉" userId="fcb8428e-7566-4ad1-8cf3-ebad36f6f180" providerId="ADAL" clId="{0DB3E52A-1392-4FF5-A7C0-E4F910F4FFF8}" dt="2024-01-12T05:43:47.578" v="237" actId="478"/>
          <ac:spMkLst>
            <pc:docMk/>
            <pc:sldMk cId="2483588331" sldId="260"/>
            <ac:spMk id="31" creationId="{F0B6D0E9-A0E9-4DD5-9D26-606D1B5DFDC2}"/>
          </ac:spMkLst>
        </pc:spChg>
        <pc:spChg chg="del mod">
          <ac:chgData name="小島 弘暉" userId="fcb8428e-7566-4ad1-8cf3-ebad36f6f180" providerId="ADAL" clId="{0DB3E52A-1392-4FF5-A7C0-E4F910F4FFF8}" dt="2024-01-12T05:43:49.575" v="238" actId="478"/>
          <ac:spMkLst>
            <pc:docMk/>
            <pc:sldMk cId="2483588331" sldId="260"/>
            <ac:spMk id="32" creationId="{D8128A3A-DEE9-41B8-9AE0-951AAC707307}"/>
          </ac:spMkLst>
        </pc:spChg>
        <pc:spChg chg="del mod">
          <ac:chgData name="小島 弘暉" userId="fcb8428e-7566-4ad1-8cf3-ebad36f6f180" providerId="ADAL" clId="{0DB3E52A-1392-4FF5-A7C0-E4F910F4FFF8}" dt="2024-01-12T05:43:53.372" v="239" actId="478"/>
          <ac:spMkLst>
            <pc:docMk/>
            <pc:sldMk cId="2483588331" sldId="260"/>
            <ac:spMk id="33" creationId="{8AD86765-2671-4DDB-83EE-1F7D144D43C0}"/>
          </ac:spMkLst>
        </pc:spChg>
        <pc:spChg chg="add del">
          <ac:chgData name="小島 弘暉" userId="fcb8428e-7566-4ad1-8cf3-ebad36f6f180" providerId="ADAL" clId="{0DB3E52A-1392-4FF5-A7C0-E4F910F4FFF8}" dt="2024-01-12T06:22:44.899" v="615"/>
          <ac:spMkLst>
            <pc:docMk/>
            <pc:sldMk cId="2483588331" sldId="260"/>
            <ac:spMk id="36" creationId="{26776FBC-80B4-4165-8538-4F6997F33B05}"/>
          </ac:spMkLst>
        </pc:spChg>
        <pc:spChg chg="add mod">
          <ac:chgData name="小島 弘暉" userId="fcb8428e-7566-4ad1-8cf3-ebad36f6f180" providerId="ADAL" clId="{0DB3E52A-1392-4FF5-A7C0-E4F910F4FFF8}" dt="2024-01-12T06:25:42.070" v="688" actId="1076"/>
          <ac:spMkLst>
            <pc:docMk/>
            <pc:sldMk cId="2483588331" sldId="260"/>
            <ac:spMk id="43" creationId="{ACAC297A-C3E0-4F4F-A8B6-3447387100E5}"/>
          </ac:spMkLst>
        </pc:spChg>
        <pc:spChg chg="add del mod topLvl">
          <ac:chgData name="小島 弘暉" userId="fcb8428e-7566-4ad1-8cf3-ebad36f6f180" providerId="ADAL" clId="{0DB3E52A-1392-4FF5-A7C0-E4F910F4FFF8}" dt="2024-01-12T05:50:24.665" v="327" actId="478"/>
          <ac:spMkLst>
            <pc:docMk/>
            <pc:sldMk cId="2483588331" sldId="260"/>
            <ac:spMk id="53" creationId="{083BCAE5-E17C-4660-9EAC-3B0158FA68C8}"/>
          </ac:spMkLst>
        </pc:spChg>
        <pc:spChg chg="del mod topLvl">
          <ac:chgData name="小島 弘暉" userId="fcb8428e-7566-4ad1-8cf3-ebad36f6f180" providerId="ADAL" clId="{0DB3E52A-1392-4FF5-A7C0-E4F910F4FFF8}" dt="2024-01-12T05:51:51.187" v="337" actId="478"/>
          <ac:spMkLst>
            <pc:docMk/>
            <pc:sldMk cId="2483588331" sldId="260"/>
            <ac:spMk id="54" creationId="{32CE9B93-AFF1-4F12-A46C-562930FD78F2}"/>
          </ac:spMkLst>
        </pc:spChg>
        <pc:grpChg chg="mod">
          <ac:chgData name="小島 弘暉" userId="fcb8428e-7566-4ad1-8cf3-ebad36f6f180" providerId="ADAL" clId="{0DB3E52A-1392-4FF5-A7C0-E4F910F4FFF8}" dt="2024-01-12T05:43:44.368" v="236" actId="338"/>
          <ac:grpSpMkLst>
            <pc:docMk/>
            <pc:sldMk cId="2483588331" sldId="260"/>
            <ac:grpSpMk id="1" creationId="{00000000-0000-0000-0000-000000000000}"/>
          </ac:grpSpMkLst>
        </pc:grpChg>
        <pc:grpChg chg="del">
          <ac:chgData name="小島 弘暉" userId="fcb8428e-7566-4ad1-8cf3-ebad36f6f180" providerId="ADAL" clId="{0DB3E52A-1392-4FF5-A7C0-E4F910F4FFF8}" dt="2024-01-12T05:43:36.758" v="235" actId="165"/>
          <ac:grpSpMkLst>
            <pc:docMk/>
            <pc:sldMk cId="2483588331" sldId="260"/>
            <ac:grpSpMk id="6" creationId="{D64410E0-D594-4AAA-8545-2A2368FE9A04}"/>
          </ac:grpSpMkLst>
        </pc:grpChg>
        <pc:grpChg chg="del mod">
          <ac:chgData name="小島 弘暉" userId="fcb8428e-7566-4ad1-8cf3-ebad36f6f180" providerId="ADAL" clId="{0DB3E52A-1392-4FF5-A7C0-E4F910F4FFF8}" dt="2024-01-12T05:44:46.798" v="265" actId="165"/>
          <ac:grpSpMkLst>
            <pc:docMk/>
            <pc:sldMk cId="2483588331" sldId="260"/>
            <ac:grpSpMk id="7" creationId="{4009E20B-38A1-48B2-A756-B709B222A302}"/>
          </ac:grpSpMkLst>
        </pc:grpChg>
        <pc:grpChg chg="add del mod">
          <ac:chgData name="小島 弘暉" userId="fcb8428e-7566-4ad1-8cf3-ebad36f6f180" providerId="ADAL" clId="{0DB3E52A-1392-4FF5-A7C0-E4F910F4FFF8}" dt="2024-01-12T05:45:15.037" v="268" actId="165"/>
          <ac:grpSpMkLst>
            <pc:docMk/>
            <pc:sldMk cId="2483588331" sldId="260"/>
            <ac:grpSpMk id="34" creationId="{2E582B0C-2962-45F3-85F7-185621DD472C}"/>
          </ac:grpSpMkLst>
        </pc:grpChg>
        <pc:grpChg chg="add mod">
          <ac:chgData name="小島 弘暉" userId="fcb8428e-7566-4ad1-8cf3-ebad36f6f180" providerId="ADAL" clId="{0DB3E52A-1392-4FF5-A7C0-E4F910F4FFF8}" dt="2024-01-12T06:25:42.070" v="688" actId="1076"/>
          <ac:grpSpMkLst>
            <pc:docMk/>
            <pc:sldMk cId="2483588331" sldId="260"/>
            <ac:grpSpMk id="35" creationId="{1398D5CE-8C8A-4C2D-9AED-F0C6F2BCB33B}"/>
          </ac:grpSpMkLst>
        </pc:grpChg>
        <pc:picChg chg="del mod topLvl">
          <ac:chgData name="小島 弘暉" userId="fcb8428e-7566-4ad1-8cf3-ebad36f6f180" providerId="ADAL" clId="{0DB3E52A-1392-4FF5-A7C0-E4F910F4FFF8}" dt="2024-01-12T05:43:44.368" v="236" actId="338"/>
          <ac:picMkLst>
            <pc:docMk/>
            <pc:sldMk cId="2483588331" sldId="260"/>
            <ac:picMk id="52" creationId="{5818067D-9DB4-46F8-8BD6-845A09410E89}"/>
          </ac:picMkLst>
        </pc:picChg>
        <pc:picChg chg="mod topLvl">
          <ac:chgData name="小島 弘暉" userId="fcb8428e-7566-4ad1-8cf3-ebad36f6f180" providerId="ADAL" clId="{0DB3E52A-1392-4FF5-A7C0-E4F910F4FFF8}" dt="2024-01-12T06:25:42.070" v="688" actId="1076"/>
          <ac:picMkLst>
            <pc:docMk/>
            <pc:sldMk cId="2483588331" sldId="260"/>
            <ac:picMk id="1029" creationId="{956A39E4-F809-4730-9073-190093F28162}"/>
          </ac:picMkLst>
        </pc:picChg>
        <pc:picChg chg="del mod topLvl">
          <ac:chgData name="小島 弘暉" userId="fcb8428e-7566-4ad1-8cf3-ebad36f6f180" providerId="ADAL" clId="{0DB3E52A-1392-4FF5-A7C0-E4F910F4FFF8}" dt="2024-01-12T05:45:40.102" v="272" actId="478"/>
          <ac:picMkLst>
            <pc:docMk/>
            <pc:sldMk cId="2483588331" sldId="260"/>
            <ac:picMk id="1030" creationId="{52E98066-4DF0-42D1-9B8B-82FF13941484}"/>
          </ac:picMkLst>
        </pc:picChg>
        <pc:picChg chg="del mod topLvl">
          <ac:chgData name="小島 弘暉" userId="fcb8428e-7566-4ad1-8cf3-ebad36f6f180" providerId="ADAL" clId="{0DB3E52A-1392-4FF5-A7C0-E4F910F4FFF8}" dt="2024-01-12T05:45:38.713" v="271" actId="478"/>
          <ac:picMkLst>
            <pc:docMk/>
            <pc:sldMk cId="2483588331" sldId="260"/>
            <ac:picMk id="1031" creationId="{398715FA-E114-4D5E-B41E-5CF39F82D971}"/>
          </ac:picMkLst>
        </pc:picChg>
        <pc:picChg chg="mod topLvl">
          <ac:chgData name="小島 弘暉" userId="fcb8428e-7566-4ad1-8cf3-ebad36f6f180" providerId="ADAL" clId="{0DB3E52A-1392-4FF5-A7C0-E4F910F4FFF8}" dt="2024-01-12T06:25:42.070" v="688" actId="1076"/>
          <ac:picMkLst>
            <pc:docMk/>
            <pc:sldMk cId="2483588331" sldId="260"/>
            <ac:picMk id="1032" creationId="{57C906F3-EF2B-40CC-8E33-B34DDADE5595}"/>
          </ac:picMkLst>
        </pc:picChg>
        <pc:picChg chg="mod topLvl">
          <ac:chgData name="小島 弘暉" userId="fcb8428e-7566-4ad1-8cf3-ebad36f6f180" providerId="ADAL" clId="{0DB3E52A-1392-4FF5-A7C0-E4F910F4FFF8}" dt="2024-01-12T06:25:42.070" v="688" actId="1076"/>
          <ac:picMkLst>
            <pc:docMk/>
            <pc:sldMk cId="2483588331" sldId="260"/>
            <ac:picMk id="1057" creationId="{44A3FCAE-192B-4AFD-84F8-A0EE70729395}"/>
          </ac:picMkLst>
        </pc:picChg>
      </pc:sldChg>
      <pc:sldChg chg="addSp delSp modSp mod modNotesTx">
        <pc:chgData name="小島 弘暉" userId="fcb8428e-7566-4ad1-8cf3-ebad36f6f180" providerId="ADAL" clId="{0DB3E52A-1392-4FF5-A7C0-E4F910F4FFF8}" dt="2024-01-15T06:30:51.647" v="2772" actId="15"/>
        <pc:sldMkLst>
          <pc:docMk/>
          <pc:sldMk cId="2614237587" sldId="261"/>
        </pc:sldMkLst>
        <pc:spChg chg="mod">
          <ac:chgData name="小島 弘暉" userId="fcb8428e-7566-4ad1-8cf3-ebad36f6f180" providerId="ADAL" clId="{0DB3E52A-1392-4FF5-A7C0-E4F910F4FFF8}" dt="2024-01-15T06:30:51.647" v="2772" actId="15"/>
          <ac:spMkLst>
            <pc:docMk/>
            <pc:sldMk cId="2614237587" sldId="261"/>
            <ac:spMk id="3" creationId="{F304ECF2-C44E-428C-8B9E-90713C0D2B73}"/>
          </ac:spMkLst>
        </pc:spChg>
        <pc:spChg chg="mod">
          <ac:chgData name="小島 弘暉" userId="fcb8428e-7566-4ad1-8cf3-ebad36f6f180" providerId="ADAL" clId="{0DB3E52A-1392-4FF5-A7C0-E4F910F4FFF8}" dt="2024-01-12T08:09:58.156" v="1616" actId="2711"/>
          <ac:spMkLst>
            <pc:docMk/>
            <pc:sldMk cId="2614237587" sldId="261"/>
            <ac:spMk id="6" creationId="{8890669A-13DA-42D5-9C4E-17DE00C4EAD3}"/>
          </ac:spMkLst>
        </pc:spChg>
        <pc:spChg chg="mod">
          <ac:chgData name="小島 弘暉" userId="fcb8428e-7566-4ad1-8cf3-ebad36f6f180" providerId="ADAL" clId="{0DB3E52A-1392-4FF5-A7C0-E4F910F4FFF8}" dt="2024-01-12T08:11:17.115" v="1648" actId="14100"/>
          <ac:spMkLst>
            <pc:docMk/>
            <pc:sldMk cId="2614237587" sldId="261"/>
            <ac:spMk id="7" creationId="{140A46B8-DEF2-4F26-9789-520A71C3FF74}"/>
          </ac:spMkLst>
        </pc:spChg>
        <pc:spChg chg="mod">
          <ac:chgData name="小島 弘暉" userId="fcb8428e-7566-4ad1-8cf3-ebad36f6f180" providerId="ADAL" clId="{0DB3E52A-1392-4FF5-A7C0-E4F910F4FFF8}" dt="2024-01-12T08:11:20.870" v="1649" actId="1076"/>
          <ac:spMkLst>
            <pc:docMk/>
            <pc:sldMk cId="2614237587" sldId="261"/>
            <ac:spMk id="8" creationId="{4A1B1D12-5E2D-4B1C-898A-0999E2214AF4}"/>
          </ac:spMkLst>
        </pc:spChg>
        <pc:spChg chg="mod">
          <ac:chgData name="小島 弘暉" userId="fcb8428e-7566-4ad1-8cf3-ebad36f6f180" providerId="ADAL" clId="{0DB3E52A-1392-4FF5-A7C0-E4F910F4FFF8}" dt="2024-01-12T08:09:31.600" v="1613" actId="164"/>
          <ac:spMkLst>
            <pc:docMk/>
            <pc:sldMk cId="2614237587" sldId="261"/>
            <ac:spMk id="9" creationId="{96334D7E-481B-41CB-B176-1F0CD942C571}"/>
          </ac:spMkLst>
        </pc:spChg>
        <pc:spChg chg="add del mod">
          <ac:chgData name="小島 弘暉" userId="fcb8428e-7566-4ad1-8cf3-ebad36f6f180" providerId="ADAL" clId="{0DB3E52A-1392-4FF5-A7C0-E4F910F4FFF8}" dt="2024-01-15T06:22:50.084" v="2753" actId="478"/>
          <ac:spMkLst>
            <pc:docMk/>
            <pc:sldMk cId="2614237587" sldId="261"/>
            <ac:spMk id="11" creationId="{5E299333-4E9F-4C91-93A5-30BE7E2CB0A6}"/>
          </ac:spMkLst>
        </pc:spChg>
        <pc:spChg chg="add del mod">
          <ac:chgData name="小島 弘暉" userId="fcb8428e-7566-4ad1-8cf3-ebad36f6f180" providerId="ADAL" clId="{0DB3E52A-1392-4FF5-A7C0-E4F910F4FFF8}" dt="2024-01-15T06:22:50.084" v="2753" actId="478"/>
          <ac:spMkLst>
            <pc:docMk/>
            <pc:sldMk cId="2614237587" sldId="261"/>
            <ac:spMk id="12" creationId="{9639C92C-5CD0-4746-BEDD-B027FB651C97}"/>
          </ac:spMkLst>
        </pc:spChg>
        <pc:spChg chg="add del mod">
          <ac:chgData name="小島 弘暉" userId="fcb8428e-7566-4ad1-8cf3-ebad36f6f180" providerId="ADAL" clId="{0DB3E52A-1392-4FF5-A7C0-E4F910F4FFF8}" dt="2024-01-15T06:22:50.084" v="2753" actId="478"/>
          <ac:spMkLst>
            <pc:docMk/>
            <pc:sldMk cId="2614237587" sldId="261"/>
            <ac:spMk id="13" creationId="{65E4E81F-246A-4DE0-A876-40B963AFC6DD}"/>
          </ac:spMkLst>
        </pc:spChg>
        <pc:grpChg chg="add mod">
          <ac:chgData name="小島 弘暉" userId="fcb8428e-7566-4ad1-8cf3-ebad36f6f180" providerId="ADAL" clId="{0DB3E52A-1392-4FF5-A7C0-E4F910F4FFF8}" dt="2024-01-15T06:22:52.738" v="2754" actId="12788"/>
          <ac:grpSpMkLst>
            <pc:docMk/>
            <pc:sldMk cId="2614237587" sldId="261"/>
            <ac:grpSpMk id="10" creationId="{E2235554-D948-4CA3-8965-870D0192E519}"/>
          </ac:grpSpMkLst>
        </pc:grpChg>
        <pc:graphicFrameChg chg="mod modGraphic">
          <ac:chgData name="小島 弘暉" userId="fcb8428e-7566-4ad1-8cf3-ebad36f6f180" providerId="ADAL" clId="{0DB3E52A-1392-4FF5-A7C0-E4F910F4FFF8}" dt="2024-01-15T06:22:05.018" v="2746" actId="207"/>
          <ac:graphicFrameMkLst>
            <pc:docMk/>
            <pc:sldMk cId="2614237587" sldId="261"/>
            <ac:graphicFrameMk id="5" creationId="{9A69A10D-CC9F-401A-B109-C9AFFFCEB313}"/>
          </ac:graphicFrameMkLst>
        </pc:graphicFrameChg>
      </pc:sldChg>
      <pc:sldChg chg="modSp mod">
        <pc:chgData name="小島 弘暉" userId="fcb8428e-7566-4ad1-8cf3-ebad36f6f180" providerId="ADAL" clId="{0DB3E52A-1392-4FF5-A7C0-E4F910F4FFF8}" dt="2024-01-15T06:36:57.511" v="2882" actId="20577"/>
        <pc:sldMkLst>
          <pc:docMk/>
          <pc:sldMk cId="2252260368" sldId="262"/>
        </pc:sldMkLst>
        <pc:spChg chg="mod">
          <ac:chgData name="小島 弘暉" userId="fcb8428e-7566-4ad1-8cf3-ebad36f6f180" providerId="ADAL" clId="{0DB3E52A-1392-4FF5-A7C0-E4F910F4FFF8}" dt="2024-01-15T06:36:57.511" v="2882" actId="20577"/>
          <ac:spMkLst>
            <pc:docMk/>
            <pc:sldMk cId="2252260368" sldId="262"/>
            <ac:spMk id="3" creationId="{7F6A1165-CF4A-4A68-91F4-4B4A3DF9B9C3}"/>
          </ac:spMkLst>
        </pc:spChg>
        <pc:spChg chg="mod">
          <ac:chgData name="小島 弘暉" userId="fcb8428e-7566-4ad1-8cf3-ebad36f6f180" providerId="ADAL" clId="{0DB3E52A-1392-4FF5-A7C0-E4F910F4FFF8}" dt="2024-01-15T06:34:01.367" v="2795" actId="20577"/>
          <ac:spMkLst>
            <pc:docMk/>
            <pc:sldMk cId="2252260368" sldId="262"/>
            <ac:spMk id="4" creationId="{2106FCD3-D11C-4938-8638-381D8A3FD402}"/>
          </ac:spMkLst>
        </pc:spChg>
      </pc:sldChg>
      <pc:sldChg chg="delSp modSp mod modNotesTx">
        <pc:chgData name="小島 弘暉" userId="fcb8428e-7566-4ad1-8cf3-ebad36f6f180" providerId="ADAL" clId="{0DB3E52A-1392-4FF5-A7C0-E4F910F4FFF8}" dt="2024-01-15T06:23:10.772" v="2758" actId="20577"/>
        <pc:sldMkLst>
          <pc:docMk/>
          <pc:sldMk cId="3812356603" sldId="263"/>
        </pc:sldMkLst>
        <pc:spChg chg="mod">
          <ac:chgData name="小島 弘暉" userId="fcb8428e-7566-4ad1-8cf3-ebad36f6f180" providerId="ADAL" clId="{0DB3E52A-1392-4FF5-A7C0-E4F910F4FFF8}" dt="2024-01-12T09:30:14.759" v="2395" actId="20577"/>
          <ac:spMkLst>
            <pc:docMk/>
            <pc:sldMk cId="3812356603" sldId="263"/>
            <ac:spMk id="3" creationId="{B6D1DC2D-4978-4DDE-AFB7-FB61DFCDFBE9}"/>
          </ac:spMkLst>
        </pc:spChg>
        <pc:spChg chg="mod">
          <ac:chgData name="小島 弘暉" userId="fcb8428e-7566-4ad1-8cf3-ebad36f6f180" providerId="ADAL" clId="{0DB3E52A-1392-4FF5-A7C0-E4F910F4FFF8}" dt="2024-01-12T08:43:04.127" v="2030" actId="20577"/>
          <ac:spMkLst>
            <pc:docMk/>
            <pc:sldMk cId="3812356603" sldId="263"/>
            <ac:spMk id="4" creationId="{12B79FFB-F21A-4CE6-B787-5D3517CFD76D}"/>
          </ac:spMkLst>
        </pc:spChg>
        <pc:grpChg chg="del">
          <ac:chgData name="小島 弘暉" userId="fcb8428e-7566-4ad1-8cf3-ebad36f6f180" providerId="ADAL" clId="{0DB3E52A-1392-4FF5-A7C0-E4F910F4FFF8}" dt="2024-01-12T08:34:38.936" v="1849" actId="478"/>
          <ac:grpSpMkLst>
            <pc:docMk/>
            <pc:sldMk cId="3812356603" sldId="263"/>
            <ac:grpSpMk id="5" creationId="{72ADCE5F-5350-41A3-8B35-CD415A93E681}"/>
          </ac:grpSpMkLst>
        </pc:grpChg>
        <pc:cxnChg chg="mod">
          <ac:chgData name="小島 弘暉" userId="fcb8428e-7566-4ad1-8cf3-ebad36f6f180" providerId="ADAL" clId="{0DB3E52A-1392-4FF5-A7C0-E4F910F4FFF8}" dt="2024-01-12T08:34:38.936" v="1849" actId="478"/>
          <ac:cxnSpMkLst>
            <pc:docMk/>
            <pc:sldMk cId="3812356603" sldId="263"/>
            <ac:cxnSpMk id="14" creationId="{ABD5802D-3D36-45E0-A097-FF0170D4658F}"/>
          </ac:cxnSpMkLst>
        </pc:cxnChg>
        <pc:cxnChg chg="mod">
          <ac:chgData name="小島 弘暉" userId="fcb8428e-7566-4ad1-8cf3-ebad36f6f180" providerId="ADAL" clId="{0DB3E52A-1392-4FF5-A7C0-E4F910F4FFF8}" dt="2024-01-12T08:34:38.936" v="1849" actId="478"/>
          <ac:cxnSpMkLst>
            <pc:docMk/>
            <pc:sldMk cId="3812356603" sldId="263"/>
            <ac:cxnSpMk id="15" creationId="{B7AB777A-95CE-4427-BA64-4D5CEDC3A488}"/>
          </ac:cxnSpMkLst>
        </pc:cxnChg>
        <pc:cxnChg chg="mod">
          <ac:chgData name="小島 弘暉" userId="fcb8428e-7566-4ad1-8cf3-ebad36f6f180" providerId="ADAL" clId="{0DB3E52A-1392-4FF5-A7C0-E4F910F4FFF8}" dt="2024-01-12T08:34:38.936" v="1849" actId="478"/>
          <ac:cxnSpMkLst>
            <pc:docMk/>
            <pc:sldMk cId="3812356603" sldId="263"/>
            <ac:cxnSpMk id="16" creationId="{08C958AB-DBD8-4A80-ACD4-8AF64BC67D37}"/>
          </ac:cxnSpMkLst>
        </pc:cxnChg>
        <pc:cxnChg chg="mod">
          <ac:chgData name="小島 弘暉" userId="fcb8428e-7566-4ad1-8cf3-ebad36f6f180" providerId="ADAL" clId="{0DB3E52A-1392-4FF5-A7C0-E4F910F4FFF8}" dt="2024-01-12T08:34:38.936" v="1849" actId="478"/>
          <ac:cxnSpMkLst>
            <pc:docMk/>
            <pc:sldMk cId="3812356603" sldId="263"/>
            <ac:cxnSpMk id="17" creationId="{38C504E4-FBBB-4F7D-A5FC-783C27A7F732}"/>
          </ac:cxnSpMkLst>
        </pc:cxnChg>
        <pc:cxnChg chg="mod">
          <ac:chgData name="小島 弘暉" userId="fcb8428e-7566-4ad1-8cf3-ebad36f6f180" providerId="ADAL" clId="{0DB3E52A-1392-4FF5-A7C0-E4F910F4FFF8}" dt="2024-01-12T08:34:38.936" v="1849" actId="478"/>
          <ac:cxnSpMkLst>
            <pc:docMk/>
            <pc:sldMk cId="3812356603" sldId="263"/>
            <ac:cxnSpMk id="19" creationId="{EDC6C256-00D9-4D93-BA9C-5794358CE52D}"/>
          </ac:cxnSpMkLst>
        </pc:cxnChg>
        <pc:cxnChg chg="mod">
          <ac:chgData name="小島 弘暉" userId="fcb8428e-7566-4ad1-8cf3-ebad36f6f180" providerId="ADAL" clId="{0DB3E52A-1392-4FF5-A7C0-E4F910F4FFF8}" dt="2024-01-12T08:34:38.936" v="1849" actId="478"/>
          <ac:cxnSpMkLst>
            <pc:docMk/>
            <pc:sldMk cId="3812356603" sldId="263"/>
            <ac:cxnSpMk id="20" creationId="{D9D66B74-0CE9-46C8-B41F-05D6BE10F2D1}"/>
          </ac:cxnSpMkLst>
        </pc:cxnChg>
        <pc:cxnChg chg="mod">
          <ac:chgData name="小島 弘暉" userId="fcb8428e-7566-4ad1-8cf3-ebad36f6f180" providerId="ADAL" clId="{0DB3E52A-1392-4FF5-A7C0-E4F910F4FFF8}" dt="2024-01-12T08:34:38.936" v="1849" actId="478"/>
          <ac:cxnSpMkLst>
            <pc:docMk/>
            <pc:sldMk cId="3812356603" sldId="263"/>
            <ac:cxnSpMk id="21" creationId="{5679D8AC-933D-4B27-8AA9-F1F4C27BB78A}"/>
          </ac:cxnSpMkLst>
        </pc:cxnChg>
        <pc:cxnChg chg="mod">
          <ac:chgData name="小島 弘暉" userId="fcb8428e-7566-4ad1-8cf3-ebad36f6f180" providerId="ADAL" clId="{0DB3E52A-1392-4FF5-A7C0-E4F910F4FFF8}" dt="2024-01-12T08:34:38.936" v="1849" actId="478"/>
          <ac:cxnSpMkLst>
            <pc:docMk/>
            <pc:sldMk cId="3812356603" sldId="263"/>
            <ac:cxnSpMk id="24" creationId="{1886F926-82BA-441B-8B3A-5C54E8090208}"/>
          </ac:cxnSpMkLst>
        </pc:cxnChg>
        <pc:cxnChg chg="mod">
          <ac:chgData name="小島 弘暉" userId="fcb8428e-7566-4ad1-8cf3-ebad36f6f180" providerId="ADAL" clId="{0DB3E52A-1392-4FF5-A7C0-E4F910F4FFF8}" dt="2024-01-12T08:34:38.936" v="1849" actId="478"/>
          <ac:cxnSpMkLst>
            <pc:docMk/>
            <pc:sldMk cId="3812356603" sldId="263"/>
            <ac:cxnSpMk id="25" creationId="{278D5DE7-E1B3-44F6-B05A-9C9549DA869F}"/>
          </ac:cxnSpMkLst>
        </pc:cxnChg>
        <pc:cxnChg chg="mod">
          <ac:chgData name="小島 弘暉" userId="fcb8428e-7566-4ad1-8cf3-ebad36f6f180" providerId="ADAL" clId="{0DB3E52A-1392-4FF5-A7C0-E4F910F4FFF8}" dt="2024-01-12T08:34:38.936" v="1849" actId="478"/>
          <ac:cxnSpMkLst>
            <pc:docMk/>
            <pc:sldMk cId="3812356603" sldId="263"/>
            <ac:cxnSpMk id="26" creationId="{B88A4269-0BB5-4D2D-B3A2-75D6A92A87F9}"/>
          </ac:cxnSpMkLst>
        </pc:cxnChg>
        <pc:cxnChg chg="mod">
          <ac:chgData name="小島 弘暉" userId="fcb8428e-7566-4ad1-8cf3-ebad36f6f180" providerId="ADAL" clId="{0DB3E52A-1392-4FF5-A7C0-E4F910F4FFF8}" dt="2024-01-12T08:34:38.936" v="1849" actId="478"/>
          <ac:cxnSpMkLst>
            <pc:docMk/>
            <pc:sldMk cId="3812356603" sldId="263"/>
            <ac:cxnSpMk id="27" creationId="{E20EA27F-733D-4FC8-91B5-894FA3BEDE0E}"/>
          </ac:cxnSpMkLst>
        </pc:cxnChg>
        <pc:cxnChg chg="mod">
          <ac:chgData name="小島 弘暉" userId="fcb8428e-7566-4ad1-8cf3-ebad36f6f180" providerId="ADAL" clId="{0DB3E52A-1392-4FF5-A7C0-E4F910F4FFF8}" dt="2024-01-12T08:34:38.936" v="1849" actId="478"/>
          <ac:cxnSpMkLst>
            <pc:docMk/>
            <pc:sldMk cId="3812356603" sldId="263"/>
            <ac:cxnSpMk id="28" creationId="{713C46F0-14A2-410C-9329-A86AB0972C1C}"/>
          </ac:cxnSpMkLst>
        </pc:cxnChg>
        <pc:cxnChg chg="mod">
          <ac:chgData name="小島 弘暉" userId="fcb8428e-7566-4ad1-8cf3-ebad36f6f180" providerId="ADAL" clId="{0DB3E52A-1392-4FF5-A7C0-E4F910F4FFF8}" dt="2024-01-12T08:34:38.936" v="1849" actId="478"/>
          <ac:cxnSpMkLst>
            <pc:docMk/>
            <pc:sldMk cId="3812356603" sldId="263"/>
            <ac:cxnSpMk id="32" creationId="{44EF0A52-955A-49A2-A4C9-28DCD8A97426}"/>
          </ac:cxnSpMkLst>
        </pc:cxnChg>
        <pc:cxnChg chg="mod">
          <ac:chgData name="小島 弘暉" userId="fcb8428e-7566-4ad1-8cf3-ebad36f6f180" providerId="ADAL" clId="{0DB3E52A-1392-4FF5-A7C0-E4F910F4FFF8}" dt="2024-01-12T08:34:38.936" v="1849" actId="478"/>
          <ac:cxnSpMkLst>
            <pc:docMk/>
            <pc:sldMk cId="3812356603" sldId="263"/>
            <ac:cxnSpMk id="33" creationId="{EBB46139-F93D-4293-9F81-EF62650A4637}"/>
          </ac:cxnSpMkLst>
        </pc:cxnChg>
      </pc:sldChg>
      <pc:sldChg chg="addSp delSp modSp mod">
        <pc:chgData name="小島 弘暉" userId="fcb8428e-7566-4ad1-8cf3-ebad36f6f180" providerId="ADAL" clId="{0DB3E52A-1392-4FF5-A7C0-E4F910F4FFF8}" dt="2024-01-12T10:06:56.172" v="2662" actId="20577"/>
        <pc:sldMkLst>
          <pc:docMk/>
          <pc:sldMk cId="60620283" sldId="264"/>
        </pc:sldMkLst>
        <pc:spChg chg="mod">
          <ac:chgData name="小島 弘暉" userId="fcb8428e-7566-4ad1-8cf3-ebad36f6f180" providerId="ADAL" clId="{0DB3E52A-1392-4FF5-A7C0-E4F910F4FFF8}" dt="2024-01-12T10:06:56.172" v="2662" actId="20577"/>
          <ac:spMkLst>
            <pc:docMk/>
            <pc:sldMk cId="60620283" sldId="264"/>
            <ac:spMk id="3" creationId="{6ED921CA-99C9-44C6-9D73-B427FC372514}"/>
          </ac:spMkLst>
        </pc:spChg>
        <pc:spChg chg="add del">
          <ac:chgData name="小島 弘暉" userId="fcb8428e-7566-4ad1-8cf3-ebad36f6f180" providerId="ADAL" clId="{0DB3E52A-1392-4FF5-A7C0-E4F910F4FFF8}" dt="2024-01-12T09:29:12.414" v="2383" actId="22"/>
          <ac:spMkLst>
            <pc:docMk/>
            <pc:sldMk cId="60620283" sldId="264"/>
            <ac:spMk id="11" creationId="{A5C71889-01E8-4BA5-BE06-7CA4CC6CC832}"/>
          </ac:spMkLst>
        </pc:spChg>
        <pc:grpChg chg="mod">
          <ac:chgData name="小島 弘暉" userId="fcb8428e-7566-4ad1-8cf3-ebad36f6f180" providerId="ADAL" clId="{0DB3E52A-1392-4FF5-A7C0-E4F910F4FFF8}" dt="2024-01-12T07:38:16.998" v="1269" actId="1035"/>
          <ac:grpSpMkLst>
            <pc:docMk/>
            <pc:sldMk cId="60620283" sldId="264"/>
            <ac:grpSpMk id="7" creationId="{1DA1F53A-97B9-4573-B5EC-9845839BFDBC}"/>
          </ac:grpSpMkLst>
        </pc:grpChg>
        <pc:picChg chg="add mod">
          <ac:chgData name="小島 弘暉" userId="fcb8428e-7566-4ad1-8cf3-ebad36f6f180" providerId="ADAL" clId="{0DB3E52A-1392-4FF5-A7C0-E4F910F4FFF8}" dt="2024-01-12T09:28:45.086" v="2381" actId="692"/>
          <ac:picMkLst>
            <pc:docMk/>
            <pc:sldMk cId="60620283" sldId="264"/>
            <ac:picMk id="8" creationId="{8A388629-DC33-4C86-B7AA-2225C7021A37}"/>
          </ac:picMkLst>
        </pc:picChg>
        <pc:picChg chg="add mod">
          <ac:chgData name="小島 弘暉" userId="fcb8428e-7566-4ad1-8cf3-ebad36f6f180" providerId="ADAL" clId="{0DB3E52A-1392-4FF5-A7C0-E4F910F4FFF8}" dt="2024-01-12T09:26:49.304" v="2358" actId="14861"/>
          <ac:picMkLst>
            <pc:docMk/>
            <pc:sldMk cId="60620283" sldId="264"/>
            <ac:picMk id="9" creationId="{5DA1684F-A930-415D-8524-B3B6912D831B}"/>
          </ac:picMkLst>
        </pc:picChg>
      </pc:sldChg>
      <pc:sldChg chg="addSp delSp modSp del mod">
        <pc:chgData name="小島 弘暉" userId="fcb8428e-7566-4ad1-8cf3-ebad36f6f180" providerId="ADAL" clId="{0DB3E52A-1392-4FF5-A7C0-E4F910F4FFF8}" dt="2024-01-12T09:29:47.880" v="2393" actId="47"/>
        <pc:sldMkLst>
          <pc:docMk/>
          <pc:sldMk cId="283188390" sldId="267"/>
        </pc:sldMkLst>
        <pc:spChg chg="mod">
          <ac:chgData name="小島 弘暉" userId="fcb8428e-7566-4ad1-8cf3-ebad36f6f180" providerId="ADAL" clId="{0DB3E52A-1392-4FF5-A7C0-E4F910F4FFF8}" dt="2024-01-12T07:38:08.796" v="1259" actId="20577"/>
          <ac:spMkLst>
            <pc:docMk/>
            <pc:sldMk cId="283188390" sldId="267"/>
            <ac:spMk id="3" creationId="{9208738F-F052-4EB3-B7FB-014718C090BF}"/>
          </ac:spMkLst>
        </pc:spChg>
        <pc:spChg chg="del">
          <ac:chgData name="小島 弘暉" userId="fcb8428e-7566-4ad1-8cf3-ebad36f6f180" providerId="ADAL" clId="{0DB3E52A-1392-4FF5-A7C0-E4F910F4FFF8}" dt="2024-01-12T07:38:12.185" v="1260" actId="478"/>
          <ac:spMkLst>
            <pc:docMk/>
            <pc:sldMk cId="283188390" sldId="267"/>
            <ac:spMk id="12" creationId="{51383048-588E-4259-8BD7-6B6BBF34CD6B}"/>
          </ac:spMkLst>
        </pc:spChg>
        <pc:picChg chg="mod">
          <ac:chgData name="小島 弘暉" userId="fcb8428e-7566-4ad1-8cf3-ebad36f6f180" providerId="ADAL" clId="{0DB3E52A-1392-4FF5-A7C0-E4F910F4FFF8}" dt="2024-01-12T07:38:31.767" v="1270" actId="1076"/>
          <ac:picMkLst>
            <pc:docMk/>
            <pc:sldMk cId="283188390" sldId="267"/>
            <ac:picMk id="5" creationId="{BB4E8947-2E20-4A71-B58B-B703B4EF91E5}"/>
          </ac:picMkLst>
        </pc:picChg>
        <pc:picChg chg="add mod">
          <ac:chgData name="小島 弘暉" userId="fcb8428e-7566-4ad1-8cf3-ebad36f6f180" providerId="ADAL" clId="{0DB3E52A-1392-4FF5-A7C0-E4F910F4FFF8}" dt="2024-01-12T09:28:13.583" v="2371" actId="14861"/>
          <ac:picMkLst>
            <pc:docMk/>
            <pc:sldMk cId="283188390" sldId="267"/>
            <ac:picMk id="7" creationId="{720534E2-B6C3-432C-AB7A-0D89D30BE11C}"/>
          </ac:picMkLst>
        </pc:picChg>
        <pc:picChg chg="add del mod">
          <ac:chgData name="小島 弘暉" userId="fcb8428e-7566-4ad1-8cf3-ebad36f6f180" providerId="ADAL" clId="{0DB3E52A-1392-4FF5-A7C0-E4F910F4FFF8}" dt="2024-01-12T09:28:06.821" v="2370" actId="478"/>
          <ac:picMkLst>
            <pc:docMk/>
            <pc:sldMk cId="283188390" sldId="267"/>
            <ac:picMk id="8" creationId="{1003C95D-FB4F-4572-B8FE-1CE1F1390F6B}"/>
          </ac:picMkLst>
        </pc:picChg>
      </pc:sldChg>
      <pc:sldChg chg="addSp delSp modSp mod modNotesTx">
        <pc:chgData name="小島 弘暉" userId="fcb8428e-7566-4ad1-8cf3-ebad36f6f180" providerId="ADAL" clId="{0DB3E52A-1392-4FF5-A7C0-E4F910F4FFF8}" dt="2024-01-15T06:23:04.547" v="2757" actId="20577"/>
        <pc:sldMkLst>
          <pc:docMk/>
          <pc:sldMk cId="3462421813" sldId="268"/>
        </pc:sldMkLst>
        <pc:spChg chg="mod">
          <ac:chgData name="小島 弘暉" userId="fcb8428e-7566-4ad1-8cf3-ebad36f6f180" providerId="ADAL" clId="{0DB3E52A-1392-4FF5-A7C0-E4F910F4FFF8}" dt="2024-01-12T09:39:26.627" v="2503" actId="20577"/>
          <ac:spMkLst>
            <pc:docMk/>
            <pc:sldMk cId="3462421813" sldId="268"/>
            <ac:spMk id="3" creationId="{521808C5-BEF5-430F-B7B4-A8F7FCAF4BC2}"/>
          </ac:spMkLst>
        </pc:spChg>
        <pc:spChg chg="del">
          <ac:chgData name="小島 弘暉" userId="fcb8428e-7566-4ad1-8cf3-ebad36f6f180" providerId="ADAL" clId="{0DB3E52A-1392-4FF5-A7C0-E4F910F4FFF8}" dt="2024-01-12T07:40:17.210" v="1297" actId="478"/>
          <ac:spMkLst>
            <pc:docMk/>
            <pc:sldMk cId="3462421813" sldId="268"/>
            <ac:spMk id="8" creationId="{3449796B-4C9C-4833-A8F2-228F5FDE5548}"/>
          </ac:spMkLst>
        </pc:spChg>
        <pc:spChg chg="add del mod">
          <ac:chgData name="小島 弘暉" userId="fcb8428e-7566-4ad1-8cf3-ebad36f6f180" providerId="ADAL" clId="{0DB3E52A-1392-4FF5-A7C0-E4F910F4FFF8}" dt="2024-01-12T07:44:08.541" v="1400" actId="478"/>
          <ac:spMkLst>
            <pc:docMk/>
            <pc:sldMk cId="3462421813" sldId="268"/>
            <ac:spMk id="9" creationId="{ADDB3BBB-905C-4C05-A264-288AA8090175}"/>
          </ac:spMkLst>
        </pc:spChg>
        <pc:spChg chg="add del mod">
          <ac:chgData name="小島 弘暉" userId="fcb8428e-7566-4ad1-8cf3-ebad36f6f180" providerId="ADAL" clId="{0DB3E52A-1392-4FF5-A7C0-E4F910F4FFF8}" dt="2024-01-12T07:44:17.735" v="1402" actId="478"/>
          <ac:spMkLst>
            <pc:docMk/>
            <pc:sldMk cId="3462421813" sldId="268"/>
            <ac:spMk id="10" creationId="{FDAB89D0-5BBA-4603-9A16-E03F8DB2038C}"/>
          </ac:spMkLst>
        </pc:spChg>
        <pc:spChg chg="del mod">
          <ac:chgData name="小島 弘暉" userId="fcb8428e-7566-4ad1-8cf3-ebad36f6f180" providerId="ADAL" clId="{0DB3E52A-1392-4FF5-A7C0-E4F910F4FFF8}" dt="2024-01-12T07:56:32.683" v="1431" actId="478"/>
          <ac:spMkLst>
            <pc:docMk/>
            <pc:sldMk cId="3462421813" sldId="268"/>
            <ac:spMk id="12" creationId="{B07AA80B-6732-4BB9-A868-FC82852CB6E6}"/>
          </ac:spMkLst>
        </pc:spChg>
        <pc:spChg chg="del mod">
          <ac:chgData name="小島 弘暉" userId="fcb8428e-7566-4ad1-8cf3-ebad36f6f180" providerId="ADAL" clId="{0DB3E52A-1392-4FF5-A7C0-E4F910F4FFF8}" dt="2024-01-12T07:56:35.027" v="1432" actId="478"/>
          <ac:spMkLst>
            <pc:docMk/>
            <pc:sldMk cId="3462421813" sldId="268"/>
            <ac:spMk id="14" creationId="{DCE7057A-AEFF-4F16-95DD-FA1DB03F0C50}"/>
          </ac:spMkLst>
        </pc:spChg>
        <pc:spChg chg="del mod">
          <ac:chgData name="小島 弘暉" userId="fcb8428e-7566-4ad1-8cf3-ebad36f6f180" providerId="ADAL" clId="{0DB3E52A-1392-4FF5-A7C0-E4F910F4FFF8}" dt="2024-01-12T07:56:30.268" v="1430" actId="478"/>
          <ac:spMkLst>
            <pc:docMk/>
            <pc:sldMk cId="3462421813" sldId="268"/>
            <ac:spMk id="16" creationId="{C5B7A5B8-9040-4704-B256-3E697DDC7D55}"/>
          </ac:spMkLst>
        </pc:spChg>
        <pc:spChg chg="add del">
          <ac:chgData name="小島 弘暉" userId="fcb8428e-7566-4ad1-8cf3-ebad36f6f180" providerId="ADAL" clId="{0DB3E52A-1392-4FF5-A7C0-E4F910F4FFF8}" dt="2024-01-12T08:04:32.803" v="1546"/>
          <ac:spMkLst>
            <pc:docMk/>
            <pc:sldMk cId="3462421813" sldId="268"/>
            <ac:spMk id="17" creationId="{0A3E1392-9E38-4C4E-9877-5DD49EBD5A4E}"/>
          </ac:spMkLst>
        </pc:spChg>
        <pc:spChg chg="mod">
          <ac:chgData name="小島 弘暉" userId="fcb8428e-7566-4ad1-8cf3-ebad36f6f180" providerId="ADAL" clId="{0DB3E52A-1392-4FF5-A7C0-E4F910F4FFF8}" dt="2024-01-12T07:58:04.232" v="1459" actId="403"/>
          <ac:spMkLst>
            <pc:docMk/>
            <pc:sldMk cId="3462421813" sldId="268"/>
            <ac:spMk id="18" creationId="{E3F7E51F-C69D-4F63-98BA-E13DD0DE184B}"/>
          </ac:spMkLst>
        </pc:spChg>
        <pc:spChg chg="mod">
          <ac:chgData name="小島 弘暉" userId="fcb8428e-7566-4ad1-8cf3-ebad36f6f180" providerId="ADAL" clId="{0DB3E52A-1392-4FF5-A7C0-E4F910F4FFF8}" dt="2024-01-12T07:58:04.232" v="1459" actId="403"/>
          <ac:spMkLst>
            <pc:docMk/>
            <pc:sldMk cId="3462421813" sldId="268"/>
            <ac:spMk id="19" creationId="{D96DCD34-120C-44A2-8DA3-E5F462803D69}"/>
          </ac:spMkLst>
        </pc:spChg>
        <pc:spChg chg="del">
          <ac:chgData name="小島 弘暉" userId="fcb8428e-7566-4ad1-8cf3-ebad36f6f180" providerId="ADAL" clId="{0DB3E52A-1392-4FF5-A7C0-E4F910F4FFF8}" dt="2024-01-12T08:00:46.877" v="1465" actId="478"/>
          <ac:spMkLst>
            <pc:docMk/>
            <pc:sldMk cId="3462421813" sldId="268"/>
            <ac:spMk id="20" creationId="{58EC634D-1D9F-4FBB-BB5D-09257A766F31}"/>
          </ac:spMkLst>
        </pc:spChg>
        <pc:spChg chg="add mod">
          <ac:chgData name="小島 弘暉" userId="fcb8428e-7566-4ad1-8cf3-ebad36f6f180" providerId="ADAL" clId="{0DB3E52A-1392-4FF5-A7C0-E4F910F4FFF8}" dt="2024-01-12T09:32:20.225" v="2424" actId="14100"/>
          <ac:spMkLst>
            <pc:docMk/>
            <pc:sldMk cId="3462421813" sldId="268"/>
            <ac:spMk id="21" creationId="{1C3BA41C-722A-4E35-B1A9-9428B994E748}"/>
          </ac:spMkLst>
        </pc:spChg>
        <pc:spChg chg="add mod">
          <ac:chgData name="小島 弘暉" userId="fcb8428e-7566-4ad1-8cf3-ebad36f6f180" providerId="ADAL" clId="{0DB3E52A-1392-4FF5-A7C0-E4F910F4FFF8}" dt="2024-01-12T07:58:06.813" v="1460" actId="14100"/>
          <ac:spMkLst>
            <pc:docMk/>
            <pc:sldMk cId="3462421813" sldId="268"/>
            <ac:spMk id="22" creationId="{85C72D26-B44E-4F96-B1B4-BEA4185ED0BB}"/>
          </ac:spMkLst>
        </pc:spChg>
        <pc:spChg chg="add mod">
          <ac:chgData name="小島 弘暉" userId="fcb8428e-7566-4ad1-8cf3-ebad36f6f180" providerId="ADAL" clId="{0DB3E52A-1392-4FF5-A7C0-E4F910F4FFF8}" dt="2024-01-12T07:59:25.376" v="1462" actId="403"/>
          <ac:spMkLst>
            <pc:docMk/>
            <pc:sldMk cId="3462421813" sldId="268"/>
            <ac:spMk id="23" creationId="{012712E6-3716-4961-B680-B5C64FF9E2CF}"/>
          </ac:spMkLst>
        </pc:spChg>
        <pc:spChg chg="add mod">
          <ac:chgData name="小島 弘暉" userId="fcb8428e-7566-4ad1-8cf3-ebad36f6f180" providerId="ADAL" clId="{0DB3E52A-1392-4FF5-A7C0-E4F910F4FFF8}" dt="2024-01-12T07:59:29.634" v="1463" actId="403"/>
          <ac:spMkLst>
            <pc:docMk/>
            <pc:sldMk cId="3462421813" sldId="268"/>
            <ac:spMk id="24" creationId="{E53CAFB6-E1C3-4A9E-910B-DD9E48026421}"/>
          </ac:spMkLst>
        </pc:spChg>
        <pc:spChg chg="add del mod">
          <ac:chgData name="小島 弘暉" userId="fcb8428e-7566-4ad1-8cf3-ebad36f6f180" providerId="ADAL" clId="{0DB3E52A-1392-4FF5-A7C0-E4F910F4FFF8}" dt="2024-01-12T09:33:04.740" v="2433" actId="478"/>
          <ac:spMkLst>
            <pc:docMk/>
            <pc:sldMk cId="3462421813" sldId="268"/>
            <ac:spMk id="25" creationId="{7452F561-2659-4E49-AD70-2AA21126DDA7}"/>
          </ac:spMkLst>
        </pc:spChg>
        <pc:spChg chg="add del mod">
          <ac:chgData name="小島 弘暉" userId="fcb8428e-7566-4ad1-8cf3-ebad36f6f180" providerId="ADAL" clId="{0DB3E52A-1392-4FF5-A7C0-E4F910F4FFF8}" dt="2024-01-12T09:31:32.481" v="2421" actId="478"/>
          <ac:spMkLst>
            <pc:docMk/>
            <pc:sldMk cId="3462421813" sldId="268"/>
            <ac:spMk id="26" creationId="{AD31931F-50E4-4154-A428-F98A088981DC}"/>
          </ac:spMkLst>
        </pc:spChg>
        <pc:spChg chg="mod">
          <ac:chgData name="小島 弘暉" userId="fcb8428e-7566-4ad1-8cf3-ebad36f6f180" providerId="ADAL" clId="{0DB3E52A-1392-4FF5-A7C0-E4F910F4FFF8}" dt="2024-01-12T09:31:29.828" v="2420" actId="571"/>
          <ac:spMkLst>
            <pc:docMk/>
            <pc:sldMk cId="3462421813" sldId="268"/>
            <ac:spMk id="29" creationId="{57F92FE8-7223-4288-BF50-A78E40FE93D3}"/>
          </ac:spMkLst>
        </pc:spChg>
        <pc:spChg chg="mod">
          <ac:chgData name="小島 弘暉" userId="fcb8428e-7566-4ad1-8cf3-ebad36f6f180" providerId="ADAL" clId="{0DB3E52A-1392-4FF5-A7C0-E4F910F4FFF8}" dt="2024-01-12T09:31:29.828" v="2420" actId="571"/>
          <ac:spMkLst>
            <pc:docMk/>
            <pc:sldMk cId="3462421813" sldId="268"/>
            <ac:spMk id="30" creationId="{0377B7D5-6E90-4A51-A182-641F8F495988}"/>
          </ac:spMkLst>
        </pc:spChg>
        <pc:spChg chg="mod">
          <ac:chgData name="小島 弘暉" userId="fcb8428e-7566-4ad1-8cf3-ebad36f6f180" providerId="ADAL" clId="{0DB3E52A-1392-4FF5-A7C0-E4F910F4FFF8}" dt="2024-01-12T09:31:29.828" v="2420" actId="571"/>
          <ac:spMkLst>
            <pc:docMk/>
            <pc:sldMk cId="3462421813" sldId="268"/>
            <ac:spMk id="31" creationId="{C68485B6-648B-4945-8038-FFA9431F6930}"/>
          </ac:spMkLst>
        </pc:spChg>
        <pc:spChg chg="mod">
          <ac:chgData name="小島 弘暉" userId="fcb8428e-7566-4ad1-8cf3-ebad36f6f180" providerId="ADAL" clId="{0DB3E52A-1392-4FF5-A7C0-E4F910F4FFF8}" dt="2024-01-12T09:31:29.828" v="2420" actId="571"/>
          <ac:spMkLst>
            <pc:docMk/>
            <pc:sldMk cId="3462421813" sldId="268"/>
            <ac:spMk id="35" creationId="{96E8747A-A19F-411E-92F1-56B90B1B94E2}"/>
          </ac:spMkLst>
        </pc:spChg>
        <pc:spChg chg="mod">
          <ac:chgData name="小島 弘暉" userId="fcb8428e-7566-4ad1-8cf3-ebad36f6f180" providerId="ADAL" clId="{0DB3E52A-1392-4FF5-A7C0-E4F910F4FFF8}" dt="2024-01-12T09:31:29.828" v="2420" actId="571"/>
          <ac:spMkLst>
            <pc:docMk/>
            <pc:sldMk cId="3462421813" sldId="268"/>
            <ac:spMk id="36" creationId="{553BBDED-CD0A-4B29-A19C-A58B89AAF228}"/>
          </ac:spMkLst>
        </pc:spChg>
        <pc:spChg chg="mod">
          <ac:chgData name="小島 弘暉" userId="fcb8428e-7566-4ad1-8cf3-ebad36f6f180" providerId="ADAL" clId="{0DB3E52A-1392-4FF5-A7C0-E4F910F4FFF8}" dt="2024-01-12T09:31:29.828" v="2420" actId="571"/>
          <ac:spMkLst>
            <pc:docMk/>
            <pc:sldMk cId="3462421813" sldId="268"/>
            <ac:spMk id="37" creationId="{86E53B8A-9346-40AB-A86B-D6319CE66ABD}"/>
          </ac:spMkLst>
        </pc:spChg>
        <pc:spChg chg="add del mod">
          <ac:chgData name="小島 弘暉" userId="fcb8428e-7566-4ad1-8cf3-ebad36f6f180" providerId="ADAL" clId="{0DB3E52A-1392-4FF5-A7C0-E4F910F4FFF8}" dt="2024-01-12T09:38:21.088" v="2473" actId="478"/>
          <ac:spMkLst>
            <pc:docMk/>
            <pc:sldMk cId="3462421813" sldId="268"/>
            <ac:spMk id="38" creationId="{7BB22FAD-98EC-4035-AC14-B3E36DE85D9F}"/>
          </ac:spMkLst>
        </pc:spChg>
        <pc:spChg chg="add del mod">
          <ac:chgData name="小島 弘暉" userId="fcb8428e-7566-4ad1-8cf3-ebad36f6f180" providerId="ADAL" clId="{0DB3E52A-1392-4FF5-A7C0-E4F910F4FFF8}" dt="2024-01-12T09:38:21.088" v="2473" actId="478"/>
          <ac:spMkLst>
            <pc:docMk/>
            <pc:sldMk cId="3462421813" sldId="268"/>
            <ac:spMk id="39" creationId="{95CFF267-F8B0-4732-91B0-51ADDF798C5D}"/>
          </ac:spMkLst>
        </pc:spChg>
        <pc:spChg chg="add del mod">
          <ac:chgData name="小島 弘暉" userId="fcb8428e-7566-4ad1-8cf3-ebad36f6f180" providerId="ADAL" clId="{0DB3E52A-1392-4FF5-A7C0-E4F910F4FFF8}" dt="2024-01-12T09:38:21.088" v="2473" actId="478"/>
          <ac:spMkLst>
            <pc:docMk/>
            <pc:sldMk cId="3462421813" sldId="268"/>
            <ac:spMk id="40" creationId="{87D19642-8D50-430F-9E1A-1C0B1F094A84}"/>
          </ac:spMkLst>
        </pc:spChg>
        <pc:grpChg chg="add mod">
          <ac:chgData name="小島 弘暉" userId="fcb8428e-7566-4ad1-8cf3-ebad36f6f180" providerId="ADAL" clId="{0DB3E52A-1392-4FF5-A7C0-E4F910F4FFF8}" dt="2024-01-12T07:58:04.232" v="1459" actId="403"/>
          <ac:grpSpMkLst>
            <pc:docMk/>
            <pc:sldMk cId="3462421813" sldId="268"/>
            <ac:grpSpMk id="13" creationId="{216DE27C-9589-4006-81D3-52ECCFE666A4}"/>
          </ac:grpSpMkLst>
        </pc:grpChg>
        <pc:grpChg chg="add mod">
          <ac:chgData name="小島 弘暉" userId="fcb8428e-7566-4ad1-8cf3-ebad36f6f180" providerId="ADAL" clId="{0DB3E52A-1392-4FF5-A7C0-E4F910F4FFF8}" dt="2024-01-12T09:32:58.574" v="2432" actId="1076"/>
          <ac:grpSpMkLst>
            <pc:docMk/>
            <pc:sldMk cId="3462421813" sldId="268"/>
            <ac:grpSpMk id="15" creationId="{4D511C29-F1BC-424E-85D4-D94AB98BA6E3}"/>
          </ac:grpSpMkLst>
        </pc:grpChg>
        <pc:grpChg chg="add mod">
          <ac:chgData name="小島 弘暉" userId="fcb8428e-7566-4ad1-8cf3-ebad36f6f180" providerId="ADAL" clId="{0DB3E52A-1392-4FF5-A7C0-E4F910F4FFF8}" dt="2024-01-12T09:31:29.828" v="2420" actId="571"/>
          <ac:grpSpMkLst>
            <pc:docMk/>
            <pc:sldMk cId="3462421813" sldId="268"/>
            <ac:grpSpMk id="27" creationId="{D100553A-5023-4E06-BA81-C79505A3DBAF}"/>
          </ac:grpSpMkLst>
        </pc:grpChg>
        <pc:grpChg chg="mod">
          <ac:chgData name="小島 弘暉" userId="fcb8428e-7566-4ad1-8cf3-ebad36f6f180" providerId="ADAL" clId="{0DB3E52A-1392-4FF5-A7C0-E4F910F4FFF8}" dt="2024-01-12T09:31:29.828" v="2420" actId="571"/>
          <ac:grpSpMkLst>
            <pc:docMk/>
            <pc:sldMk cId="3462421813" sldId="268"/>
            <ac:grpSpMk id="28" creationId="{6CC73D78-FC1F-489E-9441-423367F7F2FB}"/>
          </ac:grpSpMkLst>
        </pc:grpChg>
        <pc:picChg chg="mod">
          <ac:chgData name="小島 弘暉" userId="fcb8428e-7566-4ad1-8cf3-ebad36f6f180" providerId="ADAL" clId="{0DB3E52A-1392-4FF5-A7C0-E4F910F4FFF8}" dt="2024-01-12T07:58:04.232" v="1459" actId="403"/>
          <ac:picMkLst>
            <pc:docMk/>
            <pc:sldMk cId="3462421813" sldId="268"/>
            <ac:picMk id="5" creationId="{97848929-4062-4724-A4F9-83F66B4F4B4C}"/>
          </ac:picMkLst>
        </pc:picChg>
        <pc:picChg chg="mod">
          <ac:chgData name="小島 弘暉" userId="fcb8428e-7566-4ad1-8cf3-ebad36f6f180" providerId="ADAL" clId="{0DB3E52A-1392-4FF5-A7C0-E4F910F4FFF8}" dt="2024-01-12T07:58:04.232" v="1459" actId="403"/>
          <ac:picMkLst>
            <pc:docMk/>
            <pc:sldMk cId="3462421813" sldId="268"/>
            <ac:picMk id="6" creationId="{8681EF64-1F05-4F41-B781-7180BF35EA06}"/>
          </ac:picMkLst>
        </pc:picChg>
        <pc:picChg chg="mod">
          <ac:chgData name="小島 弘暉" userId="fcb8428e-7566-4ad1-8cf3-ebad36f6f180" providerId="ADAL" clId="{0DB3E52A-1392-4FF5-A7C0-E4F910F4FFF8}" dt="2024-01-12T07:58:04.232" v="1459" actId="403"/>
          <ac:picMkLst>
            <pc:docMk/>
            <pc:sldMk cId="3462421813" sldId="268"/>
            <ac:picMk id="7" creationId="{5DD7A36F-057C-4FB0-B79F-8B403852E864}"/>
          </ac:picMkLst>
        </pc:picChg>
        <pc:picChg chg="mod">
          <ac:chgData name="小島 弘暉" userId="fcb8428e-7566-4ad1-8cf3-ebad36f6f180" providerId="ADAL" clId="{0DB3E52A-1392-4FF5-A7C0-E4F910F4FFF8}" dt="2024-01-12T09:31:29.828" v="2420" actId="571"/>
          <ac:picMkLst>
            <pc:docMk/>
            <pc:sldMk cId="3462421813" sldId="268"/>
            <ac:picMk id="32" creationId="{7CFA6D76-FB38-4F6D-B132-211F459A1437}"/>
          </ac:picMkLst>
        </pc:picChg>
        <pc:picChg chg="mod">
          <ac:chgData name="小島 弘暉" userId="fcb8428e-7566-4ad1-8cf3-ebad36f6f180" providerId="ADAL" clId="{0DB3E52A-1392-4FF5-A7C0-E4F910F4FFF8}" dt="2024-01-12T09:31:29.828" v="2420" actId="571"/>
          <ac:picMkLst>
            <pc:docMk/>
            <pc:sldMk cId="3462421813" sldId="268"/>
            <ac:picMk id="33" creationId="{635E47EC-8058-4D4B-A593-9B4A3D3ED190}"/>
          </ac:picMkLst>
        </pc:picChg>
        <pc:picChg chg="mod">
          <ac:chgData name="小島 弘暉" userId="fcb8428e-7566-4ad1-8cf3-ebad36f6f180" providerId="ADAL" clId="{0DB3E52A-1392-4FF5-A7C0-E4F910F4FFF8}" dt="2024-01-12T09:31:29.828" v="2420" actId="571"/>
          <ac:picMkLst>
            <pc:docMk/>
            <pc:sldMk cId="3462421813" sldId="268"/>
            <ac:picMk id="34" creationId="{EEF4437F-8988-4955-9A18-B6CA4D19A94E}"/>
          </ac:picMkLst>
        </pc:picChg>
      </pc:sldChg>
      <pc:sldChg chg="del">
        <pc:chgData name="小島 弘暉" userId="fcb8428e-7566-4ad1-8cf3-ebad36f6f180" providerId="ADAL" clId="{0DB3E52A-1392-4FF5-A7C0-E4F910F4FFF8}" dt="2024-01-15T06:23:00.843" v="2756" actId="47"/>
        <pc:sldMkLst>
          <pc:docMk/>
          <pc:sldMk cId="3268907524" sldId="269"/>
        </pc:sldMkLst>
      </pc:sldChg>
      <pc:sldChg chg="addSp delSp modSp new mod">
        <pc:chgData name="小島 弘暉" userId="fcb8428e-7566-4ad1-8cf3-ebad36f6f180" providerId="ADAL" clId="{0DB3E52A-1392-4FF5-A7C0-E4F910F4FFF8}" dt="2024-01-15T06:33:25.619" v="2783" actId="20577"/>
        <pc:sldMkLst>
          <pc:docMk/>
          <pc:sldMk cId="3564279210" sldId="270"/>
        </pc:sldMkLst>
        <pc:spChg chg="mod">
          <ac:chgData name="小島 弘暉" userId="fcb8428e-7566-4ad1-8cf3-ebad36f6f180" providerId="ADAL" clId="{0DB3E52A-1392-4FF5-A7C0-E4F910F4FFF8}" dt="2024-01-15T06:33:25.619" v="2783" actId="20577"/>
          <ac:spMkLst>
            <pc:docMk/>
            <pc:sldMk cId="3564279210" sldId="270"/>
            <ac:spMk id="3" creationId="{6D733888-506A-49E2-B874-27A5E23100C5}"/>
          </ac:spMkLst>
        </pc:spChg>
        <pc:spChg chg="mod">
          <ac:chgData name="小島 弘暉" userId="fcb8428e-7566-4ad1-8cf3-ebad36f6f180" providerId="ADAL" clId="{0DB3E52A-1392-4FF5-A7C0-E4F910F4FFF8}" dt="2024-01-12T01:31:00.192" v="19" actId="20577"/>
          <ac:spMkLst>
            <pc:docMk/>
            <pc:sldMk cId="3564279210" sldId="270"/>
            <ac:spMk id="4" creationId="{1FF6CDAA-DE55-495E-BBA9-6A3244DF97C6}"/>
          </ac:spMkLst>
        </pc:spChg>
        <pc:spChg chg="add del">
          <ac:chgData name="小島 弘暉" userId="fcb8428e-7566-4ad1-8cf3-ebad36f6f180" providerId="ADAL" clId="{0DB3E52A-1392-4FF5-A7C0-E4F910F4FFF8}" dt="2024-01-12T09:11:04.780" v="2257"/>
          <ac:spMkLst>
            <pc:docMk/>
            <pc:sldMk cId="3564279210" sldId="270"/>
            <ac:spMk id="5" creationId="{42AD4797-C241-4C8F-B63B-BE30585E2982}"/>
          </ac:spMkLst>
        </pc:spChg>
        <pc:spChg chg="add del">
          <ac:chgData name="小島 弘暉" userId="fcb8428e-7566-4ad1-8cf3-ebad36f6f180" providerId="ADAL" clId="{0DB3E52A-1392-4FF5-A7C0-E4F910F4FFF8}" dt="2024-01-12T09:14:02.465" v="2334"/>
          <ac:spMkLst>
            <pc:docMk/>
            <pc:sldMk cId="3564279210" sldId="270"/>
            <ac:spMk id="6" creationId="{D8CAA6F5-E1B9-40C6-8341-0BD06A751C71}"/>
          </ac:spMkLst>
        </pc:spChg>
      </pc:sldChg>
      <pc:sldChg chg="modSp new del mod">
        <pc:chgData name="小島 弘暉" userId="fcb8428e-7566-4ad1-8cf3-ebad36f6f180" providerId="ADAL" clId="{0DB3E52A-1392-4FF5-A7C0-E4F910F4FFF8}" dt="2024-01-12T04:18:19.804" v="72" actId="47"/>
        <pc:sldMkLst>
          <pc:docMk/>
          <pc:sldMk cId="560968369" sldId="271"/>
        </pc:sldMkLst>
        <pc:spChg chg="mod">
          <ac:chgData name="小島 弘暉" userId="fcb8428e-7566-4ad1-8cf3-ebad36f6f180" providerId="ADAL" clId="{0DB3E52A-1392-4FF5-A7C0-E4F910F4FFF8}" dt="2024-01-12T04:18:08.456" v="71"/>
          <ac:spMkLst>
            <pc:docMk/>
            <pc:sldMk cId="560968369" sldId="271"/>
            <ac:spMk id="3" creationId="{28120A18-B366-4078-91BB-F192D1F4904F}"/>
          </ac:spMkLst>
        </pc:spChg>
      </pc:sldChg>
      <pc:sldChg chg="addSp delSp modSp add mod">
        <pc:chgData name="小島 弘暉" userId="fcb8428e-7566-4ad1-8cf3-ebad36f6f180" providerId="ADAL" clId="{0DB3E52A-1392-4FF5-A7C0-E4F910F4FFF8}" dt="2024-01-12T10:07:00.716" v="2669" actId="20577"/>
        <pc:sldMkLst>
          <pc:docMk/>
          <pc:sldMk cId="3380927164" sldId="271"/>
        </pc:sldMkLst>
        <pc:spChg chg="mod">
          <ac:chgData name="小島 弘暉" userId="fcb8428e-7566-4ad1-8cf3-ebad36f6f180" providerId="ADAL" clId="{0DB3E52A-1392-4FF5-A7C0-E4F910F4FFF8}" dt="2024-01-12T10:07:00.716" v="2669" actId="20577"/>
          <ac:spMkLst>
            <pc:docMk/>
            <pc:sldMk cId="3380927164" sldId="271"/>
            <ac:spMk id="3" creationId="{6ED921CA-99C9-44C6-9D73-B427FC372514}"/>
          </ac:spMkLst>
        </pc:spChg>
        <pc:grpChg chg="del">
          <ac:chgData name="小島 弘暉" userId="fcb8428e-7566-4ad1-8cf3-ebad36f6f180" providerId="ADAL" clId="{0DB3E52A-1392-4FF5-A7C0-E4F910F4FFF8}" dt="2024-01-12T09:29:33.538" v="2387" actId="478"/>
          <ac:grpSpMkLst>
            <pc:docMk/>
            <pc:sldMk cId="3380927164" sldId="271"/>
            <ac:grpSpMk id="7" creationId="{1DA1F53A-97B9-4573-B5EC-9845839BFDBC}"/>
          </ac:grpSpMkLst>
        </pc:grpChg>
        <pc:picChg chg="del">
          <ac:chgData name="小島 弘暉" userId="fcb8428e-7566-4ad1-8cf3-ebad36f6f180" providerId="ADAL" clId="{0DB3E52A-1392-4FF5-A7C0-E4F910F4FFF8}" dt="2024-01-12T09:29:37.060" v="2389" actId="478"/>
          <ac:picMkLst>
            <pc:docMk/>
            <pc:sldMk cId="3380927164" sldId="271"/>
            <ac:picMk id="8" creationId="{8A388629-DC33-4C86-B7AA-2225C7021A37}"/>
          </ac:picMkLst>
        </pc:picChg>
        <pc:picChg chg="del">
          <ac:chgData name="小島 弘暉" userId="fcb8428e-7566-4ad1-8cf3-ebad36f6f180" providerId="ADAL" clId="{0DB3E52A-1392-4FF5-A7C0-E4F910F4FFF8}" dt="2024-01-12T09:29:46.325" v="2392" actId="478"/>
          <ac:picMkLst>
            <pc:docMk/>
            <pc:sldMk cId="3380927164" sldId="271"/>
            <ac:picMk id="9" creationId="{5DA1684F-A930-415D-8524-B3B6912D831B}"/>
          </ac:picMkLst>
        </pc:picChg>
        <pc:picChg chg="add del mod">
          <ac:chgData name="小島 弘暉" userId="fcb8428e-7566-4ad1-8cf3-ebad36f6f180" providerId="ADAL" clId="{0DB3E52A-1392-4FF5-A7C0-E4F910F4FFF8}" dt="2024-01-12T09:29:36.158" v="2388" actId="478"/>
          <ac:picMkLst>
            <pc:docMk/>
            <pc:sldMk cId="3380927164" sldId="271"/>
            <ac:picMk id="10" creationId="{26285D36-2704-4C8D-B824-75DBD07F77BC}"/>
          </ac:picMkLst>
        </pc:picChg>
        <pc:picChg chg="add mod">
          <ac:chgData name="小島 弘暉" userId="fcb8428e-7566-4ad1-8cf3-ebad36f6f180" providerId="ADAL" clId="{0DB3E52A-1392-4FF5-A7C0-E4F910F4FFF8}" dt="2024-01-12T09:29:37.567" v="2390"/>
          <ac:picMkLst>
            <pc:docMk/>
            <pc:sldMk cId="3380927164" sldId="271"/>
            <ac:picMk id="11" creationId="{F528C966-56A4-4662-B80F-57CB3B47E476}"/>
          </ac:picMkLst>
        </pc:picChg>
        <pc:picChg chg="add mod">
          <ac:chgData name="小島 弘暉" userId="fcb8428e-7566-4ad1-8cf3-ebad36f6f180" providerId="ADAL" clId="{0DB3E52A-1392-4FF5-A7C0-E4F910F4FFF8}" dt="2024-01-12T09:29:42.272" v="2391"/>
          <ac:picMkLst>
            <pc:docMk/>
            <pc:sldMk cId="3380927164" sldId="271"/>
            <ac:picMk id="12" creationId="{D7E9DED0-D482-4D40-9EB3-23425306D9F2}"/>
          </ac:picMkLst>
        </pc:picChg>
      </pc:sldChg>
      <pc:sldChg chg="addSp delSp modSp new del mod">
        <pc:chgData name="小島 弘暉" userId="fcb8428e-7566-4ad1-8cf3-ebad36f6f180" providerId="ADAL" clId="{0DB3E52A-1392-4FF5-A7C0-E4F910F4FFF8}" dt="2024-01-15T05:35:17.985" v="2715" actId="47"/>
        <pc:sldMkLst>
          <pc:docMk/>
          <pc:sldMk cId="707870978" sldId="272"/>
        </pc:sldMkLst>
        <pc:spChg chg="del">
          <ac:chgData name="小島 弘暉" userId="fcb8428e-7566-4ad1-8cf3-ebad36f6f180" providerId="ADAL" clId="{0DB3E52A-1392-4FF5-A7C0-E4F910F4FFF8}" dt="2024-01-15T05:32:55.654" v="2691" actId="478"/>
          <ac:spMkLst>
            <pc:docMk/>
            <pc:sldMk cId="707870978" sldId="272"/>
            <ac:spMk id="3" creationId="{6035BC12-7BAE-44C4-85F2-3ABADEE3585C}"/>
          </ac:spMkLst>
        </pc:spChg>
        <pc:grpChg chg="add mod">
          <ac:chgData name="小島 弘暉" userId="fcb8428e-7566-4ad1-8cf3-ebad36f6f180" providerId="ADAL" clId="{0DB3E52A-1392-4FF5-A7C0-E4F910F4FFF8}" dt="2024-01-15T05:32:56.183" v="2692"/>
          <ac:grpSpMkLst>
            <pc:docMk/>
            <pc:sldMk cId="707870978" sldId="272"/>
            <ac:grpSpMk id="5" creationId="{313FFCB9-2214-4DC0-B0A0-CF5AF9D058EB}"/>
          </ac:grpSpMkLst>
        </pc:grpChg>
        <pc:grpChg chg="add mod">
          <ac:chgData name="小島 弘暉" userId="fcb8428e-7566-4ad1-8cf3-ebad36f6f180" providerId="ADAL" clId="{0DB3E52A-1392-4FF5-A7C0-E4F910F4FFF8}" dt="2024-01-15T05:33:41.897" v="2699" actId="164"/>
          <ac:grpSpMkLst>
            <pc:docMk/>
            <pc:sldMk cId="707870978" sldId="272"/>
            <ac:grpSpMk id="10" creationId="{4D3F1C0F-384A-4AB3-AA0E-73E5893B97EE}"/>
          </ac:grpSpMkLst>
        </pc:grpChg>
        <pc:picChg chg="mod">
          <ac:chgData name="小島 弘暉" userId="fcb8428e-7566-4ad1-8cf3-ebad36f6f180" providerId="ADAL" clId="{0DB3E52A-1392-4FF5-A7C0-E4F910F4FFF8}" dt="2024-01-15T05:33:03.899" v="2693" actId="1076"/>
          <ac:picMkLst>
            <pc:docMk/>
            <pc:sldMk cId="707870978" sldId="272"/>
            <ac:picMk id="6" creationId="{A50E45F5-E0BE-41B6-BAAF-337E2B38869B}"/>
          </ac:picMkLst>
        </pc:picChg>
        <pc:picChg chg="mod">
          <ac:chgData name="小島 弘暉" userId="fcb8428e-7566-4ad1-8cf3-ebad36f6f180" providerId="ADAL" clId="{0DB3E52A-1392-4FF5-A7C0-E4F910F4FFF8}" dt="2024-01-15T05:32:56.183" v="2692"/>
          <ac:picMkLst>
            <pc:docMk/>
            <pc:sldMk cId="707870978" sldId="272"/>
            <ac:picMk id="7" creationId="{68A1E6B6-DDFA-4C84-BE06-AD940EB1DFD8}"/>
          </ac:picMkLst>
        </pc:picChg>
        <pc:picChg chg="add mod">
          <ac:chgData name="小島 弘暉" userId="fcb8428e-7566-4ad1-8cf3-ebad36f6f180" providerId="ADAL" clId="{0DB3E52A-1392-4FF5-A7C0-E4F910F4FFF8}" dt="2024-01-15T05:33:41.897" v="2699" actId="164"/>
          <ac:picMkLst>
            <pc:docMk/>
            <pc:sldMk cId="707870978" sldId="272"/>
            <ac:picMk id="8" creationId="{DEE04FEA-C1B1-4F19-AAEC-A39BB6F4F189}"/>
          </ac:picMkLst>
        </pc:picChg>
        <pc:picChg chg="add mod">
          <ac:chgData name="小島 弘暉" userId="fcb8428e-7566-4ad1-8cf3-ebad36f6f180" providerId="ADAL" clId="{0DB3E52A-1392-4FF5-A7C0-E4F910F4FFF8}" dt="2024-01-15T05:33:41.897" v="2699" actId="164"/>
          <ac:picMkLst>
            <pc:docMk/>
            <pc:sldMk cId="707870978" sldId="272"/>
            <ac:picMk id="9" creationId="{39572599-B325-40D6-BD7B-D96EC6E473A7}"/>
          </ac:picMkLst>
        </pc:picChg>
      </pc:sldChg>
    </pc:docChg>
  </pc:docChgLst>
  <pc:docChgLst>
    <pc:chgData name="小島 弘暉" userId="fcb8428e-7566-4ad1-8cf3-ebad36f6f180" providerId="ADAL" clId="{218DB25E-54C9-41FB-98A2-7C5F3EE43405}"/>
    <pc:docChg chg="undo custSel modSld">
      <pc:chgData name="小島 弘暉" userId="fcb8428e-7566-4ad1-8cf3-ebad36f6f180" providerId="ADAL" clId="{218DB25E-54C9-41FB-98A2-7C5F3EE43405}" dt="2024-01-17T01:16:26.284" v="137" actId="20577"/>
      <pc:docMkLst>
        <pc:docMk/>
      </pc:docMkLst>
      <pc:sldChg chg="modNotesTx">
        <pc:chgData name="小島 弘暉" userId="fcb8428e-7566-4ad1-8cf3-ebad36f6f180" providerId="ADAL" clId="{218DB25E-54C9-41FB-98A2-7C5F3EE43405}" dt="2024-01-17T01:15:49.482" v="131" actId="20577"/>
        <pc:sldMkLst>
          <pc:docMk/>
          <pc:sldMk cId="2172162913" sldId="259"/>
        </pc:sldMkLst>
      </pc:sldChg>
      <pc:sldChg chg="modNotesTx">
        <pc:chgData name="小島 弘暉" userId="fcb8428e-7566-4ad1-8cf3-ebad36f6f180" providerId="ADAL" clId="{218DB25E-54C9-41FB-98A2-7C5F3EE43405}" dt="2024-01-17T01:15:43.565" v="130" actId="20577"/>
        <pc:sldMkLst>
          <pc:docMk/>
          <pc:sldMk cId="2483588331" sldId="260"/>
        </pc:sldMkLst>
      </pc:sldChg>
      <pc:sldChg chg="addSp delSp mod modNotesTx">
        <pc:chgData name="小島 弘暉" userId="fcb8428e-7566-4ad1-8cf3-ebad36f6f180" providerId="ADAL" clId="{218DB25E-54C9-41FB-98A2-7C5F3EE43405}" dt="2024-01-17T01:16:21.603" v="136" actId="20577"/>
        <pc:sldMkLst>
          <pc:docMk/>
          <pc:sldMk cId="2614237587" sldId="261"/>
        </pc:sldMkLst>
        <pc:spChg chg="add del">
          <ac:chgData name="小島 弘暉" userId="fcb8428e-7566-4ad1-8cf3-ebad36f6f180" providerId="ADAL" clId="{218DB25E-54C9-41FB-98A2-7C5F3EE43405}" dt="2024-01-17T00:36:19.930" v="82" actId="22"/>
          <ac:spMkLst>
            <pc:docMk/>
            <pc:sldMk cId="2614237587" sldId="261"/>
            <ac:spMk id="15" creationId="{8356F978-4E21-438B-A414-66DAAF0F7F3B}"/>
          </ac:spMkLst>
        </pc:spChg>
      </pc:sldChg>
      <pc:sldChg chg="modNotesTx">
        <pc:chgData name="小島 弘暉" userId="fcb8428e-7566-4ad1-8cf3-ebad36f6f180" providerId="ADAL" clId="{218DB25E-54C9-41FB-98A2-7C5F3EE43405}" dt="2024-01-17T01:16:26.284" v="137" actId="20577"/>
        <pc:sldMkLst>
          <pc:docMk/>
          <pc:sldMk cId="2252260368" sldId="262"/>
        </pc:sldMkLst>
      </pc:sldChg>
      <pc:sldChg chg="modNotesTx">
        <pc:chgData name="小島 弘暉" userId="fcb8428e-7566-4ad1-8cf3-ebad36f6f180" providerId="ADAL" clId="{218DB25E-54C9-41FB-98A2-7C5F3EE43405}" dt="2024-01-17T01:15:54.866" v="132" actId="20577"/>
        <pc:sldMkLst>
          <pc:docMk/>
          <pc:sldMk cId="3812356603" sldId="263"/>
        </pc:sldMkLst>
      </pc:sldChg>
      <pc:sldChg chg="modNotesTx">
        <pc:chgData name="小島 弘暉" userId="fcb8428e-7566-4ad1-8cf3-ebad36f6f180" providerId="ADAL" clId="{218DB25E-54C9-41FB-98A2-7C5F3EE43405}" dt="2024-01-17T01:16:01.471" v="133" actId="20577"/>
        <pc:sldMkLst>
          <pc:docMk/>
          <pc:sldMk cId="60620283" sldId="264"/>
        </pc:sldMkLst>
      </pc:sldChg>
      <pc:sldChg chg="modSp mod modNotesTx">
        <pc:chgData name="小島 弘暉" userId="fcb8428e-7566-4ad1-8cf3-ebad36f6f180" providerId="ADAL" clId="{218DB25E-54C9-41FB-98A2-7C5F3EE43405}" dt="2024-01-17T01:16:15.475" v="135" actId="20577"/>
        <pc:sldMkLst>
          <pc:docMk/>
          <pc:sldMk cId="3462421813" sldId="268"/>
        </pc:sldMkLst>
        <pc:spChg chg="mod">
          <ac:chgData name="小島 弘暉" userId="fcb8428e-7566-4ad1-8cf3-ebad36f6f180" providerId="ADAL" clId="{218DB25E-54C9-41FB-98A2-7C5F3EE43405}" dt="2024-01-17T00:02:48.350" v="46" actId="20577"/>
          <ac:spMkLst>
            <pc:docMk/>
            <pc:sldMk cId="3462421813" sldId="268"/>
            <ac:spMk id="3" creationId="{521808C5-BEF5-430F-B7B4-A8F7FCAF4BC2}"/>
          </ac:spMkLst>
        </pc:spChg>
      </pc:sldChg>
      <pc:sldChg chg="modNotesTx">
        <pc:chgData name="小島 弘暉" userId="fcb8428e-7566-4ad1-8cf3-ebad36f6f180" providerId="ADAL" clId="{218DB25E-54C9-41FB-98A2-7C5F3EE43405}" dt="2024-01-17T01:05:12.012" v="129" actId="20577"/>
        <pc:sldMkLst>
          <pc:docMk/>
          <pc:sldMk cId="3564279210" sldId="270"/>
        </pc:sldMkLst>
      </pc:sldChg>
      <pc:sldChg chg="modNotesTx">
        <pc:chgData name="小島 弘暉" userId="fcb8428e-7566-4ad1-8cf3-ebad36f6f180" providerId="ADAL" clId="{218DB25E-54C9-41FB-98A2-7C5F3EE43405}" dt="2024-01-17T01:16:10.349" v="134" actId="20577"/>
        <pc:sldMkLst>
          <pc:docMk/>
          <pc:sldMk cId="3380927164" sldId="271"/>
        </pc:sldMkLst>
      </pc:sldChg>
    </pc:docChg>
  </pc:docChgLst>
  <pc:docChgLst>
    <pc:chgData name="野中 敬介" userId="c6d0292c-de8f-409b-9fa7-1d6968761626" providerId="ADAL" clId="{8AEBB41E-06BD-4A8C-AEDA-19672891AA17}"/>
    <pc:docChg chg="sldOrd">
      <pc:chgData name="野中 敬介" userId="c6d0292c-de8f-409b-9fa7-1d6968761626" providerId="ADAL" clId="{8AEBB41E-06BD-4A8C-AEDA-19672891AA17}" dt="2024-01-15T08:26:51.230" v="10"/>
      <pc:docMkLst>
        <pc:docMk/>
      </pc:docMkLst>
      <pc:sldChg chg="addCm">
        <pc:chgData name="野中 敬介" userId="c6d0292c-de8f-409b-9fa7-1d6968761626" providerId="ADAL" clId="{8AEBB41E-06BD-4A8C-AEDA-19672891AA17}" dt="2024-01-15T07:42:40.986" v="3"/>
        <pc:sldMkLst>
          <pc:docMk/>
          <pc:sldMk cId="2172162913" sldId="259"/>
        </pc:sldMkLst>
      </pc:sldChg>
      <pc:sldChg chg="addCm">
        <pc:chgData name="野中 敬介" userId="c6d0292c-de8f-409b-9fa7-1d6968761626" providerId="ADAL" clId="{8AEBB41E-06BD-4A8C-AEDA-19672891AA17}" dt="2024-01-15T07:41:22.973" v="2"/>
        <pc:sldMkLst>
          <pc:docMk/>
          <pc:sldMk cId="2483588331" sldId="260"/>
        </pc:sldMkLst>
      </pc:sldChg>
      <pc:sldChg chg="ord addCm">
        <pc:chgData name="野中 敬介" userId="c6d0292c-de8f-409b-9fa7-1d6968761626" providerId="ADAL" clId="{8AEBB41E-06BD-4A8C-AEDA-19672891AA17}" dt="2024-01-15T08:24:06.394" v="8"/>
        <pc:sldMkLst>
          <pc:docMk/>
          <pc:sldMk cId="2614237587" sldId="261"/>
        </pc:sldMkLst>
      </pc:sldChg>
      <pc:sldChg chg="addCm">
        <pc:chgData name="野中 敬介" userId="c6d0292c-de8f-409b-9fa7-1d6968761626" providerId="ADAL" clId="{8AEBB41E-06BD-4A8C-AEDA-19672891AA17}" dt="2024-01-15T07:48:11.430" v="6"/>
        <pc:sldMkLst>
          <pc:docMk/>
          <pc:sldMk cId="2252260368" sldId="262"/>
        </pc:sldMkLst>
      </pc:sldChg>
      <pc:sldChg chg="addCm modCm">
        <pc:chgData name="野中 敬介" userId="c6d0292c-de8f-409b-9fa7-1d6968761626" providerId="ADAL" clId="{8AEBB41E-06BD-4A8C-AEDA-19672891AA17}" dt="2024-01-15T08:26:51.230" v="10"/>
        <pc:sldMkLst>
          <pc:docMk/>
          <pc:sldMk cId="3462421813" sldId="268"/>
        </pc:sldMkLst>
      </pc:sldChg>
      <pc:sldChg chg="addCm">
        <pc:chgData name="野中 敬介" userId="c6d0292c-de8f-409b-9fa7-1d6968761626" providerId="ADAL" clId="{8AEBB41E-06BD-4A8C-AEDA-19672891AA17}" dt="2024-01-15T07:07:45.728" v="1"/>
        <pc:sldMkLst>
          <pc:docMk/>
          <pc:sldMk cId="3564279210" sldId="270"/>
        </pc:sldMkLst>
      </pc:sldChg>
      <pc:sldChg chg="addCm">
        <pc:chgData name="野中 敬介" userId="c6d0292c-de8f-409b-9fa7-1d6968761626" providerId="ADAL" clId="{8AEBB41E-06BD-4A8C-AEDA-19672891AA17}" dt="2024-01-15T07:44:04.184" v="4"/>
        <pc:sldMkLst>
          <pc:docMk/>
          <pc:sldMk cId="3380927164" sldId="271"/>
        </pc:sldMkLst>
      </pc:sldChg>
    </pc:docChg>
  </pc:docChgLst>
  <pc:docChgLst>
    <pc:chgData name="小島 弘暉" userId="fcb8428e-7566-4ad1-8cf3-ebad36f6f180" providerId="ADAL" clId="{9F4A114F-E942-41B2-B8A1-0D931F6349BB}"/>
    <pc:docChg chg="undo redo custSel addSld delSld modSld sldOrd">
      <pc:chgData name="小島 弘暉" userId="fcb8428e-7566-4ad1-8cf3-ebad36f6f180" providerId="ADAL" clId="{9F4A114F-E942-41B2-B8A1-0D931F6349BB}" dt="2024-01-11T08:58:54.434" v="4452" actId="20577"/>
      <pc:docMkLst>
        <pc:docMk/>
      </pc:docMkLst>
      <pc:sldChg chg="modSp new del mod">
        <pc:chgData name="小島 弘暉" userId="fcb8428e-7566-4ad1-8cf3-ebad36f6f180" providerId="ADAL" clId="{9F4A114F-E942-41B2-B8A1-0D931F6349BB}" dt="2024-01-10T08:22:49.515" v="1352" actId="47"/>
        <pc:sldMkLst>
          <pc:docMk/>
          <pc:sldMk cId="391698682" sldId="257"/>
        </pc:sldMkLst>
        <pc:spChg chg="mod">
          <ac:chgData name="小島 弘暉" userId="fcb8428e-7566-4ad1-8cf3-ebad36f6f180" providerId="ADAL" clId="{9F4A114F-E942-41B2-B8A1-0D931F6349BB}" dt="2024-01-10T01:47:35.793" v="159" actId="20577"/>
          <ac:spMkLst>
            <pc:docMk/>
            <pc:sldMk cId="391698682" sldId="257"/>
            <ac:spMk id="3" creationId="{A05D93A4-CC65-481B-BB7D-16D93336C74C}"/>
          </ac:spMkLst>
        </pc:spChg>
        <pc:spChg chg="mod">
          <ac:chgData name="小島 弘暉" userId="fcb8428e-7566-4ad1-8cf3-ebad36f6f180" providerId="ADAL" clId="{9F4A114F-E942-41B2-B8A1-0D931F6349BB}" dt="2024-01-10T01:48:04.829" v="166" actId="20577"/>
          <ac:spMkLst>
            <pc:docMk/>
            <pc:sldMk cId="391698682" sldId="257"/>
            <ac:spMk id="4" creationId="{14BE12F3-8131-4B7B-9936-C139518CD451}"/>
          </ac:spMkLst>
        </pc:spChg>
      </pc:sldChg>
      <pc:sldChg chg="new del">
        <pc:chgData name="小島 弘暉" userId="fcb8428e-7566-4ad1-8cf3-ebad36f6f180" providerId="ADAL" clId="{9F4A114F-E942-41B2-B8A1-0D931F6349BB}" dt="2024-01-10T01:29:39.538" v="2" actId="47"/>
        <pc:sldMkLst>
          <pc:docMk/>
          <pc:sldMk cId="416766684" sldId="258"/>
        </pc:sldMkLst>
      </pc:sldChg>
      <pc:sldChg chg="addSp delSp modSp new del mod">
        <pc:chgData name="小島 弘暉" userId="fcb8428e-7566-4ad1-8cf3-ebad36f6f180" providerId="ADAL" clId="{9F4A114F-E942-41B2-B8A1-0D931F6349BB}" dt="2024-01-10T06:52:51.241" v="1041" actId="47"/>
        <pc:sldMkLst>
          <pc:docMk/>
          <pc:sldMk cId="525898835" sldId="258"/>
        </pc:sldMkLst>
        <pc:spChg chg="del">
          <ac:chgData name="小島 弘暉" userId="fcb8428e-7566-4ad1-8cf3-ebad36f6f180" providerId="ADAL" clId="{9F4A114F-E942-41B2-B8A1-0D931F6349BB}" dt="2024-01-10T04:18:54.586" v="862"/>
          <ac:spMkLst>
            <pc:docMk/>
            <pc:sldMk cId="525898835" sldId="258"/>
            <ac:spMk id="3" creationId="{B0B41596-63B9-41FA-80B1-26D95B0A06F6}"/>
          </ac:spMkLst>
        </pc:spChg>
        <pc:spChg chg="mod">
          <ac:chgData name="小島 弘暉" userId="fcb8428e-7566-4ad1-8cf3-ebad36f6f180" providerId="ADAL" clId="{9F4A114F-E942-41B2-B8A1-0D931F6349BB}" dt="2024-01-10T04:20:57.147" v="866" actId="1076"/>
          <ac:spMkLst>
            <pc:docMk/>
            <pc:sldMk cId="525898835" sldId="258"/>
            <ac:spMk id="4" creationId="{FBF91044-6D3E-4A58-A9E8-762DB6F6F572}"/>
          </ac:spMkLst>
        </pc:spChg>
        <pc:spChg chg="add mod topLvl">
          <ac:chgData name="小島 弘暉" userId="fcb8428e-7566-4ad1-8cf3-ebad36f6f180" providerId="ADAL" clId="{9F4A114F-E942-41B2-B8A1-0D931F6349BB}" dt="2024-01-10T05:00:05.176" v="989" actId="207"/>
          <ac:spMkLst>
            <pc:docMk/>
            <pc:sldMk cId="525898835" sldId="258"/>
            <ac:spMk id="6" creationId="{6F15E633-D6ED-460D-89D8-23E324DC048E}"/>
          </ac:spMkLst>
        </pc:spChg>
        <pc:spChg chg="add del mod">
          <ac:chgData name="小島 弘暉" userId="fcb8428e-7566-4ad1-8cf3-ebad36f6f180" providerId="ADAL" clId="{9F4A114F-E942-41B2-B8A1-0D931F6349BB}" dt="2024-01-10T04:30:39.645" v="936" actId="478"/>
          <ac:spMkLst>
            <pc:docMk/>
            <pc:sldMk cId="525898835" sldId="258"/>
            <ac:spMk id="7" creationId="{8BF47D24-6B4C-4B21-B6E1-7149F5E1BD1C}"/>
          </ac:spMkLst>
        </pc:spChg>
        <pc:spChg chg="add mod topLvl">
          <ac:chgData name="小島 弘暉" userId="fcb8428e-7566-4ad1-8cf3-ebad36f6f180" providerId="ADAL" clId="{9F4A114F-E942-41B2-B8A1-0D931F6349BB}" dt="2024-01-10T04:33:37.966" v="981" actId="165"/>
          <ac:spMkLst>
            <pc:docMk/>
            <pc:sldMk cId="525898835" sldId="258"/>
            <ac:spMk id="8" creationId="{E0F7B606-62FB-4F0B-8E43-5E0A82AD66CD}"/>
          </ac:spMkLst>
        </pc:spChg>
        <pc:spChg chg="add del">
          <ac:chgData name="小島 弘暉" userId="fcb8428e-7566-4ad1-8cf3-ebad36f6f180" providerId="ADAL" clId="{9F4A114F-E942-41B2-B8A1-0D931F6349BB}" dt="2024-01-10T04:28:02.397" v="925" actId="22"/>
          <ac:spMkLst>
            <pc:docMk/>
            <pc:sldMk cId="525898835" sldId="258"/>
            <ac:spMk id="10" creationId="{A7C11CC8-273E-4C10-9CE5-B4AF3CDF69CB}"/>
          </ac:spMkLst>
        </pc:spChg>
        <pc:spChg chg="add mod topLvl">
          <ac:chgData name="小島 弘暉" userId="fcb8428e-7566-4ad1-8cf3-ebad36f6f180" providerId="ADAL" clId="{9F4A114F-E942-41B2-B8A1-0D931F6349BB}" dt="2024-01-10T05:00:16.108" v="990" actId="207"/>
          <ac:spMkLst>
            <pc:docMk/>
            <pc:sldMk cId="525898835" sldId="258"/>
            <ac:spMk id="12" creationId="{9E10D198-F959-4AB0-825F-72E6BD67091F}"/>
          </ac:spMkLst>
        </pc:spChg>
        <pc:spChg chg="add mod topLvl">
          <ac:chgData name="小島 弘暉" userId="fcb8428e-7566-4ad1-8cf3-ebad36f6f180" providerId="ADAL" clId="{9F4A114F-E942-41B2-B8A1-0D931F6349BB}" dt="2024-01-10T04:33:37.966" v="981" actId="165"/>
          <ac:spMkLst>
            <pc:docMk/>
            <pc:sldMk cId="525898835" sldId="258"/>
            <ac:spMk id="13" creationId="{C7A840DE-8FAB-4969-8B5F-5F283B4FEF2C}"/>
          </ac:spMkLst>
        </pc:spChg>
        <pc:spChg chg="add del mod">
          <ac:chgData name="小島 弘暉" userId="fcb8428e-7566-4ad1-8cf3-ebad36f6f180" providerId="ADAL" clId="{9F4A114F-E942-41B2-B8A1-0D931F6349BB}" dt="2024-01-10T04:59:19.723" v="985" actId="478"/>
          <ac:spMkLst>
            <pc:docMk/>
            <pc:sldMk cId="525898835" sldId="258"/>
            <ac:spMk id="15" creationId="{CD47A6D4-5702-4DCD-8667-BDE011DFD87A}"/>
          </ac:spMkLst>
        </pc:spChg>
        <pc:grpChg chg="add del mod">
          <ac:chgData name="小島 弘暉" userId="fcb8428e-7566-4ad1-8cf3-ebad36f6f180" providerId="ADAL" clId="{9F4A114F-E942-41B2-B8A1-0D931F6349BB}" dt="2024-01-10T04:33:37.966" v="981" actId="165"/>
          <ac:grpSpMkLst>
            <pc:docMk/>
            <pc:sldMk cId="525898835" sldId="258"/>
            <ac:grpSpMk id="14" creationId="{513A9A6F-6DD1-4EF5-B78E-A99025FA58D8}"/>
          </ac:grpSpMkLst>
        </pc:grpChg>
        <pc:graphicFrameChg chg="add mod modGraphic">
          <ac:chgData name="小島 弘暉" userId="fcb8428e-7566-4ad1-8cf3-ebad36f6f180" providerId="ADAL" clId="{9F4A114F-E942-41B2-B8A1-0D931F6349BB}" dt="2024-01-10T04:59:53.434" v="988" actId="207"/>
          <ac:graphicFrameMkLst>
            <pc:docMk/>
            <pc:sldMk cId="525898835" sldId="258"/>
            <ac:graphicFrameMk id="5" creationId="{9143B807-FE2D-47AE-8945-07A3130AB384}"/>
          </ac:graphicFrameMkLst>
        </pc:graphicFrameChg>
      </pc:sldChg>
      <pc:sldChg chg="addSp delSp modSp new mod">
        <pc:chgData name="小島 弘暉" userId="fcb8428e-7566-4ad1-8cf3-ebad36f6f180" providerId="ADAL" clId="{9F4A114F-E942-41B2-B8A1-0D931F6349BB}" dt="2024-01-11T08:50:32.866" v="4266" actId="20577"/>
        <pc:sldMkLst>
          <pc:docMk/>
          <pc:sldMk cId="2172162913" sldId="259"/>
        </pc:sldMkLst>
        <pc:spChg chg="mod">
          <ac:chgData name="小島 弘暉" userId="fcb8428e-7566-4ad1-8cf3-ebad36f6f180" providerId="ADAL" clId="{9F4A114F-E942-41B2-B8A1-0D931F6349BB}" dt="2024-01-11T02:38:53.347" v="3078" actId="207"/>
          <ac:spMkLst>
            <pc:docMk/>
            <pc:sldMk cId="2172162913" sldId="259"/>
            <ac:spMk id="3" creationId="{71ECABD3-070F-4354-BFF0-31E0FD50887A}"/>
          </ac:spMkLst>
        </pc:spChg>
        <pc:spChg chg="mod">
          <ac:chgData name="小島 弘暉" userId="fcb8428e-7566-4ad1-8cf3-ebad36f6f180" providerId="ADAL" clId="{9F4A114F-E942-41B2-B8A1-0D931F6349BB}" dt="2024-01-10T01:53:33.308" v="301" actId="20577"/>
          <ac:spMkLst>
            <pc:docMk/>
            <pc:sldMk cId="2172162913" sldId="259"/>
            <ac:spMk id="4" creationId="{7F7E5839-758F-4B4B-B088-696B5CE3690D}"/>
          </ac:spMkLst>
        </pc:spChg>
        <pc:spChg chg="add mod">
          <ac:chgData name="小島 弘暉" userId="fcb8428e-7566-4ad1-8cf3-ebad36f6f180" providerId="ADAL" clId="{9F4A114F-E942-41B2-B8A1-0D931F6349BB}" dt="2024-01-11T08:50:32.866" v="4266" actId="20577"/>
          <ac:spMkLst>
            <pc:docMk/>
            <pc:sldMk cId="2172162913" sldId="259"/>
            <ac:spMk id="5" creationId="{30BB4323-3918-48CB-8EA1-7A83D13581D9}"/>
          </ac:spMkLst>
        </pc:spChg>
        <pc:spChg chg="mod topLvl">
          <ac:chgData name="小島 弘暉" userId="fcb8428e-7566-4ad1-8cf3-ebad36f6f180" providerId="ADAL" clId="{9F4A114F-E942-41B2-B8A1-0D931F6349BB}" dt="2024-01-10T08:23:47.767" v="1362" actId="164"/>
          <ac:spMkLst>
            <pc:docMk/>
            <pc:sldMk cId="2172162913" sldId="259"/>
            <ac:spMk id="6" creationId="{47507BFE-4710-45C0-9EA7-C35FB8A0B6F8}"/>
          </ac:spMkLst>
        </pc:spChg>
        <pc:spChg chg="mod topLvl">
          <ac:chgData name="小島 弘暉" userId="fcb8428e-7566-4ad1-8cf3-ebad36f6f180" providerId="ADAL" clId="{9F4A114F-E942-41B2-B8A1-0D931F6349BB}" dt="2024-01-10T08:23:47.767" v="1362" actId="164"/>
          <ac:spMkLst>
            <pc:docMk/>
            <pc:sldMk cId="2172162913" sldId="259"/>
            <ac:spMk id="7" creationId="{C423F514-63BC-4196-8C87-CEFFE99B3F73}"/>
          </ac:spMkLst>
        </pc:spChg>
        <pc:spChg chg="mod topLvl">
          <ac:chgData name="小島 弘暉" userId="fcb8428e-7566-4ad1-8cf3-ebad36f6f180" providerId="ADAL" clId="{9F4A114F-E942-41B2-B8A1-0D931F6349BB}" dt="2024-01-10T08:23:47.767" v="1362" actId="164"/>
          <ac:spMkLst>
            <pc:docMk/>
            <pc:sldMk cId="2172162913" sldId="259"/>
            <ac:spMk id="8" creationId="{595B143D-BEF9-47F9-ADE6-A880BCA27D30}"/>
          </ac:spMkLst>
        </pc:spChg>
        <pc:spChg chg="mod topLvl">
          <ac:chgData name="小島 弘暉" userId="fcb8428e-7566-4ad1-8cf3-ebad36f6f180" providerId="ADAL" clId="{9F4A114F-E942-41B2-B8A1-0D931F6349BB}" dt="2024-01-10T08:23:47.767" v="1362" actId="164"/>
          <ac:spMkLst>
            <pc:docMk/>
            <pc:sldMk cId="2172162913" sldId="259"/>
            <ac:spMk id="12" creationId="{158B86DB-24AC-4E90-ACD6-422EB3641C40}"/>
          </ac:spMkLst>
        </pc:spChg>
        <pc:spChg chg="mod topLvl">
          <ac:chgData name="小島 弘暉" userId="fcb8428e-7566-4ad1-8cf3-ebad36f6f180" providerId="ADAL" clId="{9F4A114F-E942-41B2-B8A1-0D931F6349BB}" dt="2024-01-10T08:23:47.767" v="1362" actId="164"/>
          <ac:spMkLst>
            <pc:docMk/>
            <pc:sldMk cId="2172162913" sldId="259"/>
            <ac:spMk id="14" creationId="{915E3220-7CAA-46B4-80C6-BF53E3B2CC8F}"/>
          </ac:spMkLst>
        </pc:spChg>
        <pc:spChg chg="mod topLvl">
          <ac:chgData name="小島 弘暉" userId="fcb8428e-7566-4ad1-8cf3-ebad36f6f180" providerId="ADAL" clId="{9F4A114F-E942-41B2-B8A1-0D931F6349BB}" dt="2024-01-10T08:23:47.767" v="1362" actId="164"/>
          <ac:spMkLst>
            <pc:docMk/>
            <pc:sldMk cId="2172162913" sldId="259"/>
            <ac:spMk id="15" creationId="{677CFB0C-B65A-4530-A1F3-4EB18967B225}"/>
          </ac:spMkLst>
        </pc:spChg>
        <pc:spChg chg="mod topLvl">
          <ac:chgData name="小島 弘暉" userId="fcb8428e-7566-4ad1-8cf3-ebad36f6f180" providerId="ADAL" clId="{9F4A114F-E942-41B2-B8A1-0D931F6349BB}" dt="2024-01-10T08:23:47.767" v="1362" actId="164"/>
          <ac:spMkLst>
            <pc:docMk/>
            <pc:sldMk cId="2172162913" sldId="259"/>
            <ac:spMk id="17" creationId="{20C716D5-AA3A-46C9-96B9-0640C2078CB5}"/>
          </ac:spMkLst>
        </pc:spChg>
        <pc:spChg chg="mod topLvl">
          <ac:chgData name="小島 弘暉" userId="fcb8428e-7566-4ad1-8cf3-ebad36f6f180" providerId="ADAL" clId="{9F4A114F-E942-41B2-B8A1-0D931F6349BB}" dt="2024-01-10T08:23:47.767" v="1362" actId="164"/>
          <ac:spMkLst>
            <pc:docMk/>
            <pc:sldMk cId="2172162913" sldId="259"/>
            <ac:spMk id="18" creationId="{474C6E18-21E7-4B10-B7A5-2BEC3FA58E17}"/>
          </ac:spMkLst>
        </pc:spChg>
        <pc:spChg chg="mod topLvl">
          <ac:chgData name="小島 弘暉" userId="fcb8428e-7566-4ad1-8cf3-ebad36f6f180" providerId="ADAL" clId="{9F4A114F-E942-41B2-B8A1-0D931F6349BB}" dt="2024-01-10T08:23:47.767" v="1362" actId="164"/>
          <ac:spMkLst>
            <pc:docMk/>
            <pc:sldMk cId="2172162913" sldId="259"/>
            <ac:spMk id="19" creationId="{EB9E3090-144A-40E2-8460-DDB34E0E891C}"/>
          </ac:spMkLst>
        </pc:spChg>
        <pc:spChg chg="mod topLvl">
          <ac:chgData name="小島 弘暉" userId="fcb8428e-7566-4ad1-8cf3-ebad36f6f180" providerId="ADAL" clId="{9F4A114F-E942-41B2-B8A1-0D931F6349BB}" dt="2024-01-10T08:23:47.767" v="1362" actId="164"/>
          <ac:spMkLst>
            <pc:docMk/>
            <pc:sldMk cId="2172162913" sldId="259"/>
            <ac:spMk id="20" creationId="{A8E64F2E-7B8F-42AC-AF46-7A8B1E36FF87}"/>
          </ac:spMkLst>
        </pc:spChg>
        <pc:spChg chg="mod topLvl">
          <ac:chgData name="小島 弘暉" userId="fcb8428e-7566-4ad1-8cf3-ebad36f6f180" providerId="ADAL" clId="{9F4A114F-E942-41B2-B8A1-0D931F6349BB}" dt="2024-01-10T08:23:47.767" v="1362" actId="164"/>
          <ac:spMkLst>
            <pc:docMk/>
            <pc:sldMk cId="2172162913" sldId="259"/>
            <ac:spMk id="21" creationId="{E8170132-586E-4C1C-B5D7-11C137DD5B88}"/>
          </ac:spMkLst>
        </pc:spChg>
        <pc:spChg chg="mod topLvl">
          <ac:chgData name="小島 弘暉" userId="fcb8428e-7566-4ad1-8cf3-ebad36f6f180" providerId="ADAL" clId="{9F4A114F-E942-41B2-B8A1-0D931F6349BB}" dt="2024-01-10T08:23:47.767" v="1362" actId="164"/>
          <ac:spMkLst>
            <pc:docMk/>
            <pc:sldMk cId="2172162913" sldId="259"/>
            <ac:spMk id="22" creationId="{8199C066-8377-491D-B255-A5B9ABF2FD14}"/>
          </ac:spMkLst>
        </pc:spChg>
        <pc:spChg chg="mod">
          <ac:chgData name="小島 弘暉" userId="fcb8428e-7566-4ad1-8cf3-ebad36f6f180" providerId="ADAL" clId="{9F4A114F-E942-41B2-B8A1-0D931F6349BB}" dt="2024-01-10T02:09:54.632" v="610" actId="165"/>
          <ac:spMkLst>
            <pc:docMk/>
            <pc:sldMk cId="2172162913" sldId="259"/>
            <ac:spMk id="29" creationId="{E2AE5066-715F-4AB6-9C99-5BB867936D6C}"/>
          </ac:spMkLst>
        </pc:spChg>
        <pc:spChg chg="mod">
          <ac:chgData name="小島 弘暉" userId="fcb8428e-7566-4ad1-8cf3-ebad36f6f180" providerId="ADAL" clId="{9F4A114F-E942-41B2-B8A1-0D931F6349BB}" dt="2024-01-10T02:09:54.632" v="610" actId="165"/>
          <ac:spMkLst>
            <pc:docMk/>
            <pc:sldMk cId="2172162913" sldId="259"/>
            <ac:spMk id="32" creationId="{F651532E-B912-4605-BC70-F06C3033D3D8}"/>
          </ac:spMkLst>
        </pc:spChg>
        <pc:spChg chg="mod">
          <ac:chgData name="小島 弘暉" userId="fcb8428e-7566-4ad1-8cf3-ebad36f6f180" providerId="ADAL" clId="{9F4A114F-E942-41B2-B8A1-0D931F6349BB}" dt="2024-01-10T02:09:54.632" v="610" actId="165"/>
          <ac:spMkLst>
            <pc:docMk/>
            <pc:sldMk cId="2172162913" sldId="259"/>
            <ac:spMk id="33" creationId="{4ED91CEE-2998-4B50-A1AC-DBA2DA6A4651}"/>
          </ac:spMkLst>
        </pc:spChg>
        <pc:grpChg chg="add del mod">
          <ac:chgData name="小島 弘暉" userId="fcb8428e-7566-4ad1-8cf3-ebad36f6f180" providerId="ADAL" clId="{9F4A114F-E942-41B2-B8A1-0D931F6349BB}" dt="2024-01-10T02:09:54.632" v="610" actId="165"/>
          <ac:grpSpMkLst>
            <pc:docMk/>
            <pc:sldMk cId="2172162913" sldId="259"/>
            <ac:grpSpMk id="5" creationId="{C86E8D19-9B84-4387-9ACC-0C87507D5A8F}"/>
          </ac:grpSpMkLst>
        </pc:grpChg>
        <pc:grpChg chg="mod topLvl">
          <ac:chgData name="小島 弘暉" userId="fcb8428e-7566-4ad1-8cf3-ebad36f6f180" providerId="ADAL" clId="{9F4A114F-E942-41B2-B8A1-0D931F6349BB}" dt="2024-01-10T08:23:47.767" v="1362" actId="164"/>
          <ac:grpSpMkLst>
            <pc:docMk/>
            <pc:sldMk cId="2172162913" sldId="259"/>
            <ac:grpSpMk id="16" creationId="{A4B73565-EC42-4DA4-BF72-E971CF0D4289}"/>
          </ac:grpSpMkLst>
        </pc:grpChg>
        <pc:grpChg chg="mod topLvl">
          <ac:chgData name="小島 弘暉" userId="fcb8428e-7566-4ad1-8cf3-ebad36f6f180" providerId="ADAL" clId="{9F4A114F-E942-41B2-B8A1-0D931F6349BB}" dt="2024-01-10T08:23:47.767" v="1362" actId="164"/>
          <ac:grpSpMkLst>
            <pc:docMk/>
            <pc:sldMk cId="2172162913" sldId="259"/>
            <ac:grpSpMk id="26" creationId="{71FD0F73-0731-4145-881F-6FF2EFA73BEA}"/>
          </ac:grpSpMkLst>
        </pc:grpChg>
        <pc:grpChg chg="mod">
          <ac:chgData name="小島 弘暉" userId="fcb8428e-7566-4ad1-8cf3-ebad36f6f180" providerId="ADAL" clId="{9F4A114F-E942-41B2-B8A1-0D931F6349BB}" dt="2024-01-10T02:09:54.632" v="610" actId="165"/>
          <ac:grpSpMkLst>
            <pc:docMk/>
            <pc:sldMk cId="2172162913" sldId="259"/>
            <ac:grpSpMk id="30" creationId="{9A66FCAA-AFAD-4F78-88DC-CE6BB852FE9E}"/>
          </ac:grpSpMkLst>
        </pc:grpChg>
        <pc:grpChg chg="mod">
          <ac:chgData name="小島 弘暉" userId="fcb8428e-7566-4ad1-8cf3-ebad36f6f180" providerId="ADAL" clId="{9F4A114F-E942-41B2-B8A1-0D931F6349BB}" dt="2024-01-10T02:09:54.632" v="610" actId="165"/>
          <ac:grpSpMkLst>
            <pc:docMk/>
            <pc:sldMk cId="2172162913" sldId="259"/>
            <ac:grpSpMk id="31" creationId="{C7430A4E-43D1-406A-907B-7F40963CF971}"/>
          </ac:grpSpMkLst>
        </pc:grpChg>
        <pc:grpChg chg="add mod">
          <ac:chgData name="小島 弘暉" userId="fcb8428e-7566-4ad1-8cf3-ebad36f6f180" providerId="ADAL" clId="{9F4A114F-E942-41B2-B8A1-0D931F6349BB}" dt="2024-01-10T08:23:56.611" v="1365" actId="1035"/>
          <ac:grpSpMkLst>
            <pc:docMk/>
            <pc:sldMk cId="2172162913" sldId="259"/>
            <ac:grpSpMk id="41" creationId="{07193844-DC0F-47B4-81FD-74881B0FE17E}"/>
          </ac:grpSpMkLst>
        </pc:grpChg>
        <pc:picChg chg="mod topLvl">
          <ac:chgData name="小島 弘暉" userId="fcb8428e-7566-4ad1-8cf3-ebad36f6f180" providerId="ADAL" clId="{9F4A114F-E942-41B2-B8A1-0D931F6349BB}" dt="2024-01-10T08:23:47.767" v="1362" actId="164"/>
          <ac:picMkLst>
            <pc:docMk/>
            <pc:sldMk cId="2172162913" sldId="259"/>
            <ac:picMk id="13" creationId="{C2581DC7-7CB9-4F62-ACD3-B87935622543}"/>
          </ac:picMkLst>
        </pc:picChg>
        <pc:picChg chg="mod topLvl">
          <ac:chgData name="小島 弘暉" userId="fcb8428e-7566-4ad1-8cf3-ebad36f6f180" providerId="ADAL" clId="{9F4A114F-E942-41B2-B8A1-0D931F6349BB}" dt="2024-01-10T08:23:47.767" v="1362" actId="164"/>
          <ac:picMkLst>
            <pc:docMk/>
            <pc:sldMk cId="2172162913" sldId="259"/>
            <ac:picMk id="23" creationId="{9F1CD930-69F5-46CC-ADD1-B7F7310EBE73}"/>
          </ac:picMkLst>
        </pc:picChg>
        <pc:picChg chg="mod">
          <ac:chgData name="小島 弘暉" userId="fcb8428e-7566-4ad1-8cf3-ebad36f6f180" providerId="ADAL" clId="{9F4A114F-E942-41B2-B8A1-0D931F6349BB}" dt="2024-01-10T02:09:54.632" v="610" actId="165"/>
          <ac:picMkLst>
            <pc:docMk/>
            <pc:sldMk cId="2172162913" sldId="259"/>
            <ac:picMk id="34" creationId="{9353AB17-D1F2-4649-9765-58C9839813E3}"/>
          </ac:picMkLst>
        </pc:picChg>
        <pc:picChg chg="mod">
          <ac:chgData name="小島 弘暉" userId="fcb8428e-7566-4ad1-8cf3-ebad36f6f180" providerId="ADAL" clId="{9F4A114F-E942-41B2-B8A1-0D931F6349BB}" dt="2024-01-10T02:09:54.632" v="610" actId="165"/>
          <ac:picMkLst>
            <pc:docMk/>
            <pc:sldMk cId="2172162913" sldId="259"/>
            <ac:picMk id="35" creationId="{E405AF59-0097-4AF1-A2CE-B7AB3956A617}"/>
          </ac:picMkLst>
        </pc:picChg>
        <pc:picChg chg="mod">
          <ac:chgData name="小島 弘暉" userId="fcb8428e-7566-4ad1-8cf3-ebad36f6f180" providerId="ADAL" clId="{9F4A114F-E942-41B2-B8A1-0D931F6349BB}" dt="2024-01-10T02:09:54.632" v="610" actId="165"/>
          <ac:picMkLst>
            <pc:docMk/>
            <pc:sldMk cId="2172162913" sldId="259"/>
            <ac:picMk id="36" creationId="{43B27DE7-AEC8-4DC5-93CD-88E91F631B72}"/>
          </ac:picMkLst>
        </pc:picChg>
        <pc:picChg chg="mod">
          <ac:chgData name="小島 弘暉" userId="fcb8428e-7566-4ad1-8cf3-ebad36f6f180" providerId="ADAL" clId="{9F4A114F-E942-41B2-B8A1-0D931F6349BB}" dt="2024-01-10T02:09:54.632" v="610" actId="165"/>
          <ac:picMkLst>
            <pc:docMk/>
            <pc:sldMk cId="2172162913" sldId="259"/>
            <ac:picMk id="37" creationId="{BF05B95F-6110-4049-BEAD-E9282A07A701}"/>
          </ac:picMkLst>
        </pc:picChg>
        <pc:cxnChg chg="mod topLvl">
          <ac:chgData name="小島 弘暉" userId="fcb8428e-7566-4ad1-8cf3-ebad36f6f180" providerId="ADAL" clId="{9F4A114F-E942-41B2-B8A1-0D931F6349BB}" dt="2024-01-10T08:23:47.767" v="1362" actId="164"/>
          <ac:cxnSpMkLst>
            <pc:docMk/>
            <pc:sldMk cId="2172162913" sldId="259"/>
            <ac:cxnSpMk id="9" creationId="{61AAC1F1-6A94-4D22-A8C5-95F215E8C73A}"/>
          </ac:cxnSpMkLst>
        </pc:cxnChg>
        <pc:cxnChg chg="mod topLvl">
          <ac:chgData name="小島 弘暉" userId="fcb8428e-7566-4ad1-8cf3-ebad36f6f180" providerId="ADAL" clId="{9F4A114F-E942-41B2-B8A1-0D931F6349BB}" dt="2024-01-10T08:23:47.767" v="1362" actId="164"/>
          <ac:cxnSpMkLst>
            <pc:docMk/>
            <pc:sldMk cId="2172162913" sldId="259"/>
            <ac:cxnSpMk id="10" creationId="{A3338359-C200-43E7-9277-AF2CE696359C}"/>
          </ac:cxnSpMkLst>
        </pc:cxnChg>
        <pc:cxnChg chg="mod topLvl">
          <ac:chgData name="小島 弘暉" userId="fcb8428e-7566-4ad1-8cf3-ebad36f6f180" providerId="ADAL" clId="{9F4A114F-E942-41B2-B8A1-0D931F6349BB}" dt="2024-01-10T08:23:47.767" v="1362" actId="164"/>
          <ac:cxnSpMkLst>
            <pc:docMk/>
            <pc:sldMk cId="2172162913" sldId="259"/>
            <ac:cxnSpMk id="11" creationId="{4A4E5343-5983-4710-842C-E086398FDA2D}"/>
          </ac:cxnSpMkLst>
        </pc:cxnChg>
        <pc:cxnChg chg="mod topLvl">
          <ac:chgData name="小島 弘暉" userId="fcb8428e-7566-4ad1-8cf3-ebad36f6f180" providerId="ADAL" clId="{9F4A114F-E942-41B2-B8A1-0D931F6349BB}" dt="2024-01-10T08:23:47.767" v="1362" actId="164"/>
          <ac:cxnSpMkLst>
            <pc:docMk/>
            <pc:sldMk cId="2172162913" sldId="259"/>
            <ac:cxnSpMk id="24" creationId="{578B7EEE-2DD4-4748-AF06-5DB032104A8D}"/>
          </ac:cxnSpMkLst>
        </pc:cxnChg>
        <pc:cxnChg chg="mod topLvl">
          <ac:chgData name="小島 弘暉" userId="fcb8428e-7566-4ad1-8cf3-ebad36f6f180" providerId="ADAL" clId="{9F4A114F-E942-41B2-B8A1-0D931F6349BB}" dt="2024-01-10T08:23:47.767" v="1362" actId="164"/>
          <ac:cxnSpMkLst>
            <pc:docMk/>
            <pc:sldMk cId="2172162913" sldId="259"/>
            <ac:cxnSpMk id="25" creationId="{AA010502-908B-4028-BA91-9559FF8D644A}"/>
          </ac:cxnSpMkLst>
        </pc:cxnChg>
        <pc:cxnChg chg="mod topLvl">
          <ac:chgData name="小島 弘暉" userId="fcb8428e-7566-4ad1-8cf3-ebad36f6f180" providerId="ADAL" clId="{9F4A114F-E942-41B2-B8A1-0D931F6349BB}" dt="2024-01-10T08:23:47.767" v="1362" actId="164"/>
          <ac:cxnSpMkLst>
            <pc:docMk/>
            <pc:sldMk cId="2172162913" sldId="259"/>
            <ac:cxnSpMk id="27" creationId="{DFE38036-ACCA-413F-A698-D40D8EC56AAE}"/>
          </ac:cxnSpMkLst>
        </pc:cxnChg>
        <pc:cxnChg chg="mod topLvl">
          <ac:chgData name="小島 弘暉" userId="fcb8428e-7566-4ad1-8cf3-ebad36f6f180" providerId="ADAL" clId="{9F4A114F-E942-41B2-B8A1-0D931F6349BB}" dt="2024-01-10T08:23:47.767" v="1362" actId="164"/>
          <ac:cxnSpMkLst>
            <pc:docMk/>
            <pc:sldMk cId="2172162913" sldId="259"/>
            <ac:cxnSpMk id="28" creationId="{C00DB300-4D6A-4F41-856F-EA9DE4276913}"/>
          </ac:cxnSpMkLst>
        </pc:cxnChg>
      </pc:sldChg>
      <pc:sldChg chg="addSp delSp modSp new mod">
        <pc:chgData name="小島 弘暉" userId="fcb8428e-7566-4ad1-8cf3-ebad36f6f180" providerId="ADAL" clId="{9F4A114F-E942-41B2-B8A1-0D931F6349BB}" dt="2024-01-11T06:06:11.944" v="3516"/>
        <pc:sldMkLst>
          <pc:docMk/>
          <pc:sldMk cId="2483588331" sldId="260"/>
        </pc:sldMkLst>
        <pc:spChg chg="mod">
          <ac:chgData name="小島 弘暉" userId="fcb8428e-7566-4ad1-8cf3-ebad36f6f180" providerId="ADAL" clId="{9F4A114F-E942-41B2-B8A1-0D931F6349BB}" dt="2024-01-10T02:22:13.009" v="798" actId="338"/>
          <ac:spMkLst>
            <pc:docMk/>
            <pc:sldMk cId="2483588331" sldId="260"/>
            <ac:spMk id="2" creationId="{2AE13E90-47B4-403C-A85C-A8AAF20758B1}"/>
          </ac:spMkLst>
        </pc:spChg>
        <pc:spChg chg="mod">
          <ac:chgData name="小島 弘暉" userId="fcb8428e-7566-4ad1-8cf3-ebad36f6f180" providerId="ADAL" clId="{9F4A114F-E942-41B2-B8A1-0D931F6349BB}" dt="2024-01-11T06:06:11.944" v="3516"/>
          <ac:spMkLst>
            <pc:docMk/>
            <pc:sldMk cId="2483588331" sldId="260"/>
            <ac:spMk id="3" creationId="{F94561E6-0E3E-47FB-9850-890DC275DD3F}"/>
          </ac:spMkLst>
        </pc:spChg>
        <pc:spChg chg="mod">
          <ac:chgData name="小島 弘暉" userId="fcb8428e-7566-4ad1-8cf3-ebad36f6f180" providerId="ADAL" clId="{9F4A114F-E942-41B2-B8A1-0D931F6349BB}" dt="2024-01-10T02:22:13.009" v="798" actId="338"/>
          <ac:spMkLst>
            <pc:docMk/>
            <pc:sldMk cId="2483588331" sldId="260"/>
            <ac:spMk id="4" creationId="{82FAF54E-1A43-4462-AA63-88A2EB2F119A}"/>
          </ac:spMkLst>
        </pc:spChg>
        <pc:spChg chg="add del mod">
          <ac:chgData name="小島 弘暉" userId="fcb8428e-7566-4ad1-8cf3-ebad36f6f180" providerId="ADAL" clId="{9F4A114F-E942-41B2-B8A1-0D931F6349BB}" dt="2024-01-10T02:15:00.056" v="628" actId="478"/>
          <ac:spMkLst>
            <pc:docMk/>
            <pc:sldMk cId="2483588331" sldId="260"/>
            <ac:spMk id="5" creationId="{B044994D-1AB6-44DA-AC5F-E914ED7A82DD}"/>
          </ac:spMkLst>
        </pc:spChg>
        <pc:spChg chg="add del mod">
          <ac:chgData name="小島 弘暉" userId="fcb8428e-7566-4ad1-8cf3-ebad36f6f180" providerId="ADAL" clId="{9F4A114F-E942-41B2-B8A1-0D931F6349BB}" dt="2024-01-10T02:10:37.952" v="620" actId="478"/>
          <ac:spMkLst>
            <pc:docMk/>
            <pc:sldMk cId="2483588331" sldId="260"/>
            <ac:spMk id="6" creationId="{D0B653A2-B253-4B63-9024-E5C354C71C2F}"/>
          </ac:spMkLst>
        </pc:spChg>
        <pc:spChg chg="add del">
          <ac:chgData name="小島 弘暉" userId="fcb8428e-7566-4ad1-8cf3-ebad36f6f180" providerId="ADAL" clId="{9F4A114F-E942-41B2-B8A1-0D931F6349BB}" dt="2024-01-11T03:05:33.349" v="3493"/>
          <ac:spMkLst>
            <pc:docMk/>
            <pc:sldMk cId="2483588331" sldId="260"/>
            <ac:spMk id="7" creationId="{A6058CFD-F448-455D-9AC8-71114EE907CF}"/>
          </ac:spMkLst>
        </pc:spChg>
        <pc:spChg chg="add del">
          <ac:chgData name="小島 弘暉" userId="fcb8428e-7566-4ad1-8cf3-ebad36f6f180" providerId="ADAL" clId="{9F4A114F-E942-41B2-B8A1-0D931F6349BB}" dt="2024-01-11T06:06:04.285" v="3508"/>
          <ac:spMkLst>
            <pc:docMk/>
            <pc:sldMk cId="2483588331" sldId="260"/>
            <ac:spMk id="8" creationId="{ABDFF976-3E6A-4F15-96B8-4EFCD1D8013D}"/>
          </ac:spMkLst>
        </pc:spChg>
        <pc:spChg chg="add del">
          <ac:chgData name="小島 弘暉" userId="fcb8428e-7566-4ad1-8cf3-ebad36f6f180" providerId="ADAL" clId="{9F4A114F-E942-41B2-B8A1-0D931F6349BB}" dt="2024-01-11T06:06:05.830" v="3510"/>
          <ac:spMkLst>
            <pc:docMk/>
            <pc:sldMk cId="2483588331" sldId="260"/>
            <ac:spMk id="9" creationId="{4E37F90A-96DC-4AB3-8DD4-17732C79E358}"/>
          </ac:spMkLst>
        </pc:spChg>
        <pc:spChg chg="add del mod">
          <ac:chgData name="小島 弘暉" userId="fcb8428e-7566-4ad1-8cf3-ebad36f6f180" providerId="ADAL" clId="{9F4A114F-E942-41B2-B8A1-0D931F6349BB}" dt="2024-01-10T02:15:00.056" v="628" actId="478"/>
          <ac:spMkLst>
            <pc:docMk/>
            <pc:sldMk cId="2483588331" sldId="260"/>
            <ac:spMk id="9" creationId="{C657E7B2-8E94-4FF9-B919-A35DF4A16859}"/>
          </ac:spMkLst>
        </pc:spChg>
        <pc:spChg chg="add del">
          <ac:chgData name="小島 弘暉" userId="fcb8428e-7566-4ad1-8cf3-ebad36f6f180" providerId="ADAL" clId="{9F4A114F-E942-41B2-B8A1-0D931F6349BB}" dt="2024-01-11T06:06:11.926" v="3514"/>
          <ac:spMkLst>
            <pc:docMk/>
            <pc:sldMk cId="2483588331" sldId="260"/>
            <ac:spMk id="10" creationId="{44177226-273B-4582-9882-A285C91ADCD9}"/>
          </ac:spMkLst>
        </pc:spChg>
        <pc:spChg chg="add del mod">
          <ac:chgData name="小島 弘暉" userId="fcb8428e-7566-4ad1-8cf3-ebad36f6f180" providerId="ADAL" clId="{9F4A114F-E942-41B2-B8A1-0D931F6349BB}" dt="2024-01-10T02:15:00.056" v="628" actId="478"/>
          <ac:spMkLst>
            <pc:docMk/>
            <pc:sldMk cId="2483588331" sldId="260"/>
            <ac:spMk id="11" creationId="{519FC8A3-0B62-4F65-9881-380C83329626}"/>
          </ac:spMkLst>
        </pc:spChg>
        <pc:spChg chg="add del mod">
          <ac:chgData name="小島 弘暉" userId="fcb8428e-7566-4ad1-8cf3-ebad36f6f180" providerId="ADAL" clId="{9F4A114F-E942-41B2-B8A1-0D931F6349BB}" dt="2024-01-10T02:15:00.056" v="628" actId="478"/>
          <ac:spMkLst>
            <pc:docMk/>
            <pc:sldMk cId="2483588331" sldId="260"/>
            <ac:spMk id="15" creationId="{105A8CA3-5AF7-4E07-B689-C2F41DFAC996}"/>
          </ac:spMkLst>
        </pc:spChg>
        <pc:spChg chg="add del mod">
          <ac:chgData name="小島 弘暉" userId="fcb8428e-7566-4ad1-8cf3-ebad36f6f180" providerId="ADAL" clId="{9F4A114F-E942-41B2-B8A1-0D931F6349BB}" dt="2024-01-10T02:15:00.056" v="628" actId="478"/>
          <ac:spMkLst>
            <pc:docMk/>
            <pc:sldMk cId="2483588331" sldId="260"/>
            <ac:spMk id="16" creationId="{2DED1080-358A-4F23-8A9C-AFB242FEF068}"/>
          </ac:spMkLst>
        </pc:spChg>
        <pc:spChg chg="add del mod">
          <ac:chgData name="小島 弘暉" userId="fcb8428e-7566-4ad1-8cf3-ebad36f6f180" providerId="ADAL" clId="{9F4A114F-E942-41B2-B8A1-0D931F6349BB}" dt="2024-01-10T02:15:00.056" v="628" actId="478"/>
          <ac:spMkLst>
            <pc:docMk/>
            <pc:sldMk cId="2483588331" sldId="260"/>
            <ac:spMk id="17" creationId="{10A83812-E395-4188-962B-C6C7C568FE08}"/>
          </ac:spMkLst>
        </pc:spChg>
        <pc:spChg chg="add mod">
          <ac:chgData name="小島 弘暉" userId="fcb8428e-7566-4ad1-8cf3-ebad36f6f180" providerId="ADAL" clId="{9F4A114F-E942-41B2-B8A1-0D931F6349BB}" dt="2024-01-11T02:43:53.645" v="3215" actId="164"/>
          <ac:spMkLst>
            <pc:docMk/>
            <pc:sldMk cId="2483588331" sldId="260"/>
            <ac:spMk id="19" creationId="{DB2C63A9-B011-4A4C-8FE2-56BBA0C07EAB}"/>
          </ac:spMkLst>
        </pc:spChg>
        <pc:spChg chg="add del mod">
          <ac:chgData name="小島 弘暉" userId="fcb8428e-7566-4ad1-8cf3-ebad36f6f180" providerId="ADAL" clId="{9F4A114F-E942-41B2-B8A1-0D931F6349BB}" dt="2024-01-10T02:22:51.830" v="815" actId="478"/>
          <ac:spMkLst>
            <pc:docMk/>
            <pc:sldMk cId="2483588331" sldId="260"/>
            <ac:spMk id="20" creationId="{DB4C83A2-ADC3-4DD9-8F55-5570AEA1D39E}"/>
          </ac:spMkLst>
        </pc:spChg>
        <pc:spChg chg="mod">
          <ac:chgData name="小島 弘暉" userId="fcb8428e-7566-4ad1-8cf3-ebad36f6f180" providerId="ADAL" clId="{9F4A114F-E942-41B2-B8A1-0D931F6349BB}" dt="2024-01-10T02:22:23.093" v="802" actId="1076"/>
          <ac:spMkLst>
            <pc:docMk/>
            <pc:sldMk cId="2483588331" sldId="260"/>
            <ac:spMk id="22" creationId="{8821D907-C62A-48B0-BECD-1057750BE067}"/>
          </ac:spMkLst>
        </pc:spChg>
        <pc:spChg chg="mod">
          <ac:chgData name="小島 弘暉" userId="fcb8428e-7566-4ad1-8cf3-ebad36f6f180" providerId="ADAL" clId="{9F4A114F-E942-41B2-B8A1-0D931F6349BB}" dt="2024-01-10T02:22:23.093" v="802" actId="1076"/>
          <ac:spMkLst>
            <pc:docMk/>
            <pc:sldMk cId="2483588331" sldId="260"/>
            <ac:spMk id="23" creationId="{A6851B8F-C3B4-4D15-98BC-39F16CACB3AD}"/>
          </ac:spMkLst>
        </pc:spChg>
        <pc:spChg chg="mod">
          <ac:chgData name="小島 弘暉" userId="fcb8428e-7566-4ad1-8cf3-ebad36f6f180" providerId="ADAL" clId="{9F4A114F-E942-41B2-B8A1-0D931F6349BB}" dt="2024-01-10T02:22:23.093" v="802" actId="1076"/>
          <ac:spMkLst>
            <pc:docMk/>
            <pc:sldMk cId="2483588331" sldId="260"/>
            <ac:spMk id="24" creationId="{5392C7D1-1D8C-435E-AB70-D5B1D940B7FD}"/>
          </ac:spMkLst>
        </pc:spChg>
        <pc:spChg chg="mod">
          <ac:chgData name="小島 弘暉" userId="fcb8428e-7566-4ad1-8cf3-ebad36f6f180" providerId="ADAL" clId="{9F4A114F-E942-41B2-B8A1-0D931F6349BB}" dt="2024-01-10T02:22:23.093" v="802" actId="1076"/>
          <ac:spMkLst>
            <pc:docMk/>
            <pc:sldMk cId="2483588331" sldId="260"/>
            <ac:spMk id="25" creationId="{C5E7DFAB-01D4-4D22-832D-A9C1E7D89458}"/>
          </ac:spMkLst>
        </pc:spChg>
        <pc:spChg chg="mod">
          <ac:chgData name="小島 弘暉" userId="fcb8428e-7566-4ad1-8cf3-ebad36f6f180" providerId="ADAL" clId="{9F4A114F-E942-41B2-B8A1-0D931F6349BB}" dt="2024-01-10T02:22:23.093" v="802" actId="1076"/>
          <ac:spMkLst>
            <pc:docMk/>
            <pc:sldMk cId="2483588331" sldId="260"/>
            <ac:spMk id="26" creationId="{15EB60E8-DB89-4512-A364-92E5B2047CB7}"/>
          </ac:spMkLst>
        </pc:spChg>
        <pc:spChg chg="mod">
          <ac:chgData name="小島 弘暉" userId="fcb8428e-7566-4ad1-8cf3-ebad36f6f180" providerId="ADAL" clId="{9F4A114F-E942-41B2-B8A1-0D931F6349BB}" dt="2024-01-10T02:22:23.093" v="802" actId="1076"/>
          <ac:spMkLst>
            <pc:docMk/>
            <pc:sldMk cId="2483588331" sldId="260"/>
            <ac:spMk id="27" creationId="{E552DDBB-45B1-47A0-8783-D55F3A0BFB8D}"/>
          </ac:spMkLst>
        </pc:spChg>
        <pc:spChg chg="mod">
          <ac:chgData name="小島 弘暉" userId="fcb8428e-7566-4ad1-8cf3-ebad36f6f180" providerId="ADAL" clId="{9F4A114F-E942-41B2-B8A1-0D931F6349BB}" dt="2024-01-10T02:22:23.093" v="802" actId="1076"/>
          <ac:spMkLst>
            <pc:docMk/>
            <pc:sldMk cId="2483588331" sldId="260"/>
            <ac:spMk id="28" creationId="{B2A81CEF-BA9F-4D2A-AC07-A7D44A150F18}"/>
          </ac:spMkLst>
        </pc:spChg>
        <pc:spChg chg="mod">
          <ac:chgData name="小島 弘暉" userId="fcb8428e-7566-4ad1-8cf3-ebad36f6f180" providerId="ADAL" clId="{9F4A114F-E942-41B2-B8A1-0D931F6349BB}" dt="2024-01-10T02:22:23.093" v="802" actId="1076"/>
          <ac:spMkLst>
            <pc:docMk/>
            <pc:sldMk cId="2483588331" sldId="260"/>
            <ac:spMk id="29" creationId="{35BF35B6-FAA7-4535-A000-8BAA91A18883}"/>
          </ac:spMkLst>
        </pc:spChg>
        <pc:spChg chg="mod">
          <ac:chgData name="小島 弘暉" userId="fcb8428e-7566-4ad1-8cf3-ebad36f6f180" providerId="ADAL" clId="{9F4A114F-E942-41B2-B8A1-0D931F6349BB}" dt="2024-01-10T02:22:23.093" v="802" actId="1076"/>
          <ac:spMkLst>
            <pc:docMk/>
            <pc:sldMk cId="2483588331" sldId="260"/>
            <ac:spMk id="30" creationId="{BA394267-3A05-481A-83B2-1B615D37C21C}"/>
          </ac:spMkLst>
        </pc:spChg>
        <pc:spChg chg="mod">
          <ac:chgData name="小島 弘暉" userId="fcb8428e-7566-4ad1-8cf3-ebad36f6f180" providerId="ADAL" clId="{9F4A114F-E942-41B2-B8A1-0D931F6349BB}" dt="2024-01-10T02:22:23.093" v="802" actId="1076"/>
          <ac:spMkLst>
            <pc:docMk/>
            <pc:sldMk cId="2483588331" sldId="260"/>
            <ac:spMk id="31" creationId="{1168E2A8-484B-4470-B873-BCBE71E7737B}"/>
          </ac:spMkLst>
        </pc:spChg>
        <pc:spChg chg="mod">
          <ac:chgData name="小島 弘暉" userId="fcb8428e-7566-4ad1-8cf3-ebad36f6f180" providerId="ADAL" clId="{9F4A114F-E942-41B2-B8A1-0D931F6349BB}" dt="2024-01-10T02:22:23.093" v="802" actId="1076"/>
          <ac:spMkLst>
            <pc:docMk/>
            <pc:sldMk cId="2483588331" sldId="260"/>
            <ac:spMk id="32" creationId="{68AD7E0F-1BAB-442C-A14B-97F278807CD8}"/>
          </ac:spMkLst>
        </pc:spChg>
        <pc:spChg chg="mod">
          <ac:chgData name="小島 弘暉" userId="fcb8428e-7566-4ad1-8cf3-ebad36f6f180" providerId="ADAL" clId="{9F4A114F-E942-41B2-B8A1-0D931F6349BB}" dt="2024-01-10T02:22:23.093" v="802" actId="1076"/>
          <ac:spMkLst>
            <pc:docMk/>
            <pc:sldMk cId="2483588331" sldId="260"/>
            <ac:spMk id="33" creationId="{D3839E70-3BC9-40DE-9380-98BA7B3740BC}"/>
          </ac:spMkLst>
        </pc:spChg>
        <pc:spChg chg="mod">
          <ac:chgData name="小島 弘暉" userId="fcb8428e-7566-4ad1-8cf3-ebad36f6f180" providerId="ADAL" clId="{9F4A114F-E942-41B2-B8A1-0D931F6349BB}" dt="2024-01-10T02:22:23.093" v="802" actId="1076"/>
          <ac:spMkLst>
            <pc:docMk/>
            <pc:sldMk cId="2483588331" sldId="260"/>
            <ac:spMk id="34" creationId="{EBCC8667-DD9D-40B7-BF43-82D36249041C}"/>
          </ac:spMkLst>
        </pc:spChg>
        <pc:spChg chg="mod">
          <ac:chgData name="小島 弘暉" userId="fcb8428e-7566-4ad1-8cf3-ebad36f6f180" providerId="ADAL" clId="{9F4A114F-E942-41B2-B8A1-0D931F6349BB}" dt="2024-01-10T02:22:23.093" v="802" actId="1076"/>
          <ac:spMkLst>
            <pc:docMk/>
            <pc:sldMk cId="2483588331" sldId="260"/>
            <ac:spMk id="35" creationId="{3E3F3E84-D804-4FF5-8DC5-A5BCE98C6DF4}"/>
          </ac:spMkLst>
        </pc:spChg>
        <pc:spChg chg="mod">
          <ac:chgData name="小島 弘暉" userId="fcb8428e-7566-4ad1-8cf3-ebad36f6f180" providerId="ADAL" clId="{9F4A114F-E942-41B2-B8A1-0D931F6349BB}" dt="2024-01-10T02:22:23.093" v="802" actId="1076"/>
          <ac:spMkLst>
            <pc:docMk/>
            <pc:sldMk cId="2483588331" sldId="260"/>
            <ac:spMk id="36" creationId="{DB5093C6-DF3D-4CCD-A122-796607F71CBB}"/>
          </ac:spMkLst>
        </pc:spChg>
        <pc:spChg chg="mod">
          <ac:chgData name="小島 弘暉" userId="fcb8428e-7566-4ad1-8cf3-ebad36f6f180" providerId="ADAL" clId="{9F4A114F-E942-41B2-B8A1-0D931F6349BB}" dt="2024-01-10T02:22:23.093" v="802" actId="1076"/>
          <ac:spMkLst>
            <pc:docMk/>
            <pc:sldMk cId="2483588331" sldId="260"/>
            <ac:spMk id="37" creationId="{897A797C-26D0-49E8-85F6-45B9A1C37D98}"/>
          </ac:spMkLst>
        </pc:spChg>
        <pc:spChg chg="mod">
          <ac:chgData name="小島 弘暉" userId="fcb8428e-7566-4ad1-8cf3-ebad36f6f180" providerId="ADAL" clId="{9F4A114F-E942-41B2-B8A1-0D931F6349BB}" dt="2024-01-10T02:22:23.093" v="802" actId="1076"/>
          <ac:spMkLst>
            <pc:docMk/>
            <pc:sldMk cId="2483588331" sldId="260"/>
            <ac:spMk id="38" creationId="{470B91A7-60B8-48F2-B2CE-4C1F6A7028B2}"/>
          </ac:spMkLst>
        </pc:spChg>
        <pc:spChg chg="mod">
          <ac:chgData name="小島 弘暉" userId="fcb8428e-7566-4ad1-8cf3-ebad36f6f180" providerId="ADAL" clId="{9F4A114F-E942-41B2-B8A1-0D931F6349BB}" dt="2024-01-10T02:22:23.093" v="802" actId="1076"/>
          <ac:spMkLst>
            <pc:docMk/>
            <pc:sldMk cId="2483588331" sldId="260"/>
            <ac:spMk id="39" creationId="{233E1866-9238-4E21-94AB-AF62A53CA57C}"/>
          </ac:spMkLst>
        </pc:spChg>
        <pc:spChg chg="mod">
          <ac:chgData name="小島 弘暉" userId="fcb8428e-7566-4ad1-8cf3-ebad36f6f180" providerId="ADAL" clId="{9F4A114F-E942-41B2-B8A1-0D931F6349BB}" dt="2024-01-10T02:22:23.093" v="802" actId="1076"/>
          <ac:spMkLst>
            <pc:docMk/>
            <pc:sldMk cId="2483588331" sldId="260"/>
            <ac:spMk id="40" creationId="{0325C100-F42B-4720-B409-5CEC4A2D7F6E}"/>
          </ac:spMkLst>
        </pc:spChg>
        <pc:spChg chg="mod">
          <ac:chgData name="小島 弘暉" userId="fcb8428e-7566-4ad1-8cf3-ebad36f6f180" providerId="ADAL" clId="{9F4A114F-E942-41B2-B8A1-0D931F6349BB}" dt="2024-01-10T02:22:23.093" v="802" actId="1076"/>
          <ac:spMkLst>
            <pc:docMk/>
            <pc:sldMk cId="2483588331" sldId="260"/>
            <ac:spMk id="41" creationId="{2F86B4B2-BE54-4DB4-968A-96DE978F3091}"/>
          </ac:spMkLst>
        </pc:spChg>
        <pc:spChg chg="mod">
          <ac:chgData name="小島 弘暉" userId="fcb8428e-7566-4ad1-8cf3-ebad36f6f180" providerId="ADAL" clId="{9F4A114F-E942-41B2-B8A1-0D931F6349BB}" dt="2024-01-10T02:22:23.093" v="802" actId="1076"/>
          <ac:spMkLst>
            <pc:docMk/>
            <pc:sldMk cId="2483588331" sldId="260"/>
            <ac:spMk id="42" creationId="{64C96F6D-C8A4-43EA-B7C8-D63E297DB729}"/>
          </ac:spMkLst>
        </pc:spChg>
        <pc:spChg chg="mod">
          <ac:chgData name="小島 弘暉" userId="fcb8428e-7566-4ad1-8cf3-ebad36f6f180" providerId="ADAL" clId="{9F4A114F-E942-41B2-B8A1-0D931F6349BB}" dt="2024-01-10T02:22:23.093" v="802" actId="1076"/>
          <ac:spMkLst>
            <pc:docMk/>
            <pc:sldMk cId="2483588331" sldId="260"/>
            <ac:spMk id="43" creationId="{8535F226-455B-4A46-AB46-E63195D7EC09}"/>
          </ac:spMkLst>
        </pc:spChg>
        <pc:spChg chg="mod">
          <ac:chgData name="小島 弘暉" userId="fcb8428e-7566-4ad1-8cf3-ebad36f6f180" providerId="ADAL" clId="{9F4A114F-E942-41B2-B8A1-0D931F6349BB}" dt="2024-01-10T02:22:23.093" v="802" actId="1076"/>
          <ac:spMkLst>
            <pc:docMk/>
            <pc:sldMk cId="2483588331" sldId="260"/>
            <ac:spMk id="44" creationId="{48B01ADD-7906-438E-A97F-A36B175D38F3}"/>
          </ac:spMkLst>
        </pc:spChg>
        <pc:spChg chg="mod">
          <ac:chgData name="小島 弘暉" userId="fcb8428e-7566-4ad1-8cf3-ebad36f6f180" providerId="ADAL" clId="{9F4A114F-E942-41B2-B8A1-0D931F6349BB}" dt="2024-01-10T02:22:23.093" v="802" actId="1076"/>
          <ac:spMkLst>
            <pc:docMk/>
            <pc:sldMk cId="2483588331" sldId="260"/>
            <ac:spMk id="45" creationId="{6883643F-7849-4B37-8367-5DC016FFB6C6}"/>
          </ac:spMkLst>
        </pc:spChg>
        <pc:spChg chg="mod">
          <ac:chgData name="小島 弘暉" userId="fcb8428e-7566-4ad1-8cf3-ebad36f6f180" providerId="ADAL" clId="{9F4A114F-E942-41B2-B8A1-0D931F6349BB}" dt="2024-01-10T02:22:23.093" v="802" actId="1076"/>
          <ac:spMkLst>
            <pc:docMk/>
            <pc:sldMk cId="2483588331" sldId="260"/>
            <ac:spMk id="46" creationId="{C1FD4934-E5DE-45FF-AA99-8A4945AB01AD}"/>
          </ac:spMkLst>
        </pc:spChg>
        <pc:spChg chg="add mod">
          <ac:chgData name="小島 弘暉" userId="fcb8428e-7566-4ad1-8cf3-ebad36f6f180" providerId="ADAL" clId="{9F4A114F-E942-41B2-B8A1-0D931F6349BB}" dt="2024-01-11T02:43:53.645" v="3215" actId="164"/>
          <ac:spMkLst>
            <pc:docMk/>
            <pc:sldMk cId="2483588331" sldId="260"/>
            <ac:spMk id="53" creationId="{083BCAE5-E17C-4660-9EAC-3B0158FA68C8}"/>
          </ac:spMkLst>
        </pc:spChg>
        <pc:spChg chg="add mod ord">
          <ac:chgData name="小島 弘暉" userId="fcb8428e-7566-4ad1-8cf3-ebad36f6f180" providerId="ADAL" clId="{9F4A114F-E942-41B2-B8A1-0D931F6349BB}" dt="2024-01-11T02:43:53.645" v="3215" actId="164"/>
          <ac:spMkLst>
            <pc:docMk/>
            <pc:sldMk cId="2483588331" sldId="260"/>
            <ac:spMk id="54" creationId="{32CE9B93-AFF1-4F12-A46C-562930FD78F2}"/>
          </ac:spMkLst>
        </pc:spChg>
        <pc:grpChg chg="mod">
          <ac:chgData name="小島 弘暉" userId="fcb8428e-7566-4ad1-8cf3-ebad36f6f180" providerId="ADAL" clId="{9F4A114F-E942-41B2-B8A1-0D931F6349BB}" dt="2024-01-10T02:22:13.009" v="798" actId="338"/>
          <ac:grpSpMkLst>
            <pc:docMk/>
            <pc:sldMk cId="2483588331" sldId="260"/>
            <ac:grpSpMk id="1" creationId="{00000000-0000-0000-0000-000000000000}"/>
          </ac:grpSpMkLst>
        </pc:grpChg>
        <pc:grpChg chg="add mod">
          <ac:chgData name="小島 弘暉" userId="fcb8428e-7566-4ad1-8cf3-ebad36f6f180" providerId="ADAL" clId="{9F4A114F-E942-41B2-B8A1-0D931F6349BB}" dt="2024-01-11T02:43:34.858" v="3213" actId="164"/>
          <ac:grpSpMkLst>
            <pc:docMk/>
            <pc:sldMk cId="2483588331" sldId="260"/>
            <ac:grpSpMk id="5" creationId="{44CDC8EE-5465-4EF4-A5B8-54D9D868747C}"/>
          </ac:grpSpMkLst>
        </pc:grpChg>
        <pc:grpChg chg="add mod">
          <ac:chgData name="小島 弘暉" userId="fcb8428e-7566-4ad1-8cf3-ebad36f6f180" providerId="ADAL" clId="{9F4A114F-E942-41B2-B8A1-0D931F6349BB}" dt="2024-01-11T03:01:56.595" v="3383" actId="1035"/>
          <ac:grpSpMkLst>
            <pc:docMk/>
            <pc:sldMk cId="2483588331" sldId="260"/>
            <ac:grpSpMk id="6" creationId="{D64410E0-D594-4AAA-8545-2A2368FE9A04}"/>
          </ac:grpSpMkLst>
        </pc:grpChg>
        <pc:grpChg chg="add del mod">
          <ac:chgData name="小島 弘暉" userId="fcb8428e-7566-4ad1-8cf3-ebad36f6f180" providerId="ADAL" clId="{9F4A114F-E942-41B2-B8A1-0D931F6349BB}" dt="2024-01-10T02:15:00.056" v="628" actId="478"/>
          <ac:grpSpMkLst>
            <pc:docMk/>
            <pc:sldMk cId="2483588331" sldId="260"/>
            <ac:grpSpMk id="12" creationId="{E48FBCB1-31D8-40BA-A50B-1FE36C3FAAC1}"/>
          </ac:grpSpMkLst>
        </pc:grpChg>
        <pc:grpChg chg="add del mod">
          <ac:chgData name="小島 弘暉" userId="fcb8428e-7566-4ad1-8cf3-ebad36f6f180" providerId="ADAL" clId="{9F4A114F-E942-41B2-B8A1-0D931F6349BB}" dt="2024-01-10T02:22:23.093" v="802" actId="1076"/>
          <ac:grpSpMkLst>
            <pc:docMk/>
            <pc:sldMk cId="2483588331" sldId="260"/>
            <ac:grpSpMk id="21" creationId="{67F2A106-BD11-49A7-BA34-13CF5F75982D}"/>
          </ac:grpSpMkLst>
        </pc:grpChg>
        <pc:picChg chg="add del mod">
          <ac:chgData name="小島 弘暉" userId="fcb8428e-7566-4ad1-8cf3-ebad36f6f180" providerId="ADAL" clId="{9F4A114F-E942-41B2-B8A1-0D931F6349BB}" dt="2024-01-10T02:15:00.056" v="628" actId="478"/>
          <ac:picMkLst>
            <pc:docMk/>
            <pc:sldMk cId="2483588331" sldId="260"/>
            <ac:picMk id="10" creationId="{7A9994C0-EBB3-4FC7-B9FE-58E80771EF06}"/>
          </ac:picMkLst>
        </pc:picChg>
        <pc:picChg chg="mod">
          <ac:chgData name="小島 弘暉" userId="fcb8428e-7566-4ad1-8cf3-ebad36f6f180" providerId="ADAL" clId="{9F4A114F-E942-41B2-B8A1-0D931F6349BB}" dt="2024-01-10T02:10:24.987" v="611"/>
          <ac:picMkLst>
            <pc:docMk/>
            <pc:sldMk cId="2483588331" sldId="260"/>
            <ac:picMk id="13" creationId="{EBB49EC3-8279-4C0E-8F26-6C4D5A33EC2D}"/>
          </ac:picMkLst>
        </pc:picChg>
        <pc:picChg chg="mod">
          <ac:chgData name="小島 弘暉" userId="fcb8428e-7566-4ad1-8cf3-ebad36f6f180" providerId="ADAL" clId="{9F4A114F-E942-41B2-B8A1-0D931F6349BB}" dt="2024-01-10T02:10:24.987" v="611"/>
          <ac:picMkLst>
            <pc:docMk/>
            <pc:sldMk cId="2483588331" sldId="260"/>
            <ac:picMk id="14" creationId="{87B02FAB-12AF-4174-BF7B-62B7109B76BB}"/>
          </ac:picMkLst>
        </pc:picChg>
        <pc:picChg chg="add del mod">
          <ac:chgData name="小島 弘暉" userId="fcb8428e-7566-4ad1-8cf3-ebad36f6f180" providerId="ADAL" clId="{9F4A114F-E942-41B2-B8A1-0D931F6349BB}" dt="2024-01-10T02:22:50.513" v="814" actId="478"/>
          <ac:picMkLst>
            <pc:docMk/>
            <pc:sldMk cId="2483588331" sldId="260"/>
            <ac:picMk id="18" creationId="{D2A7DECF-B865-4217-A0CD-35346F9022CB}"/>
          </ac:picMkLst>
        </pc:picChg>
        <pc:picChg chg="add mod">
          <ac:chgData name="小島 弘暉" userId="fcb8428e-7566-4ad1-8cf3-ebad36f6f180" providerId="ADAL" clId="{9F4A114F-E942-41B2-B8A1-0D931F6349BB}" dt="2024-01-11T02:43:53.645" v="3215" actId="164"/>
          <ac:picMkLst>
            <pc:docMk/>
            <pc:sldMk cId="2483588331" sldId="260"/>
            <ac:picMk id="52" creationId="{5818067D-9DB4-46F8-8BD6-845A09410E89}"/>
          </ac:picMkLst>
        </pc:picChg>
        <pc:picChg chg="mod">
          <ac:chgData name="小島 弘暉" userId="fcb8428e-7566-4ad1-8cf3-ebad36f6f180" providerId="ADAL" clId="{9F4A114F-E942-41B2-B8A1-0D931F6349BB}" dt="2024-01-10T02:22:23.093" v="802" actId="1076"/>
          <ac:picMkLst>
            <pc:docMk/>
            <pc:sldMk cId="2483588331" sldId="260"/>
            <ac:picMk id="1029" creationId="{76FDB565-693A-4515-B22B-F9E3FA4B90E2}"/>
          </ac:picMkLst>
        </pc:picChg>
        <pc:picChg chg="mod">
          <ac:chgData name="小島 弘暉" userId="fcb8428e-7566-4ad1-8cf3-ebad36f6f180" providerId="ADAL" clId="{9F4A114F-E942-41B2-B8A1-0D931F6349BB}" dt="2024-01-10T02:22:23.093" v="802" actId="1076"/>
          <ac:picMkLst>
            <pc:docMk/>
            <pc:sldMk cId="2483588331" sldId="260"/>
            <ac:picMk id="1030" creationId="{EF184898-3D94-4308-BDDC-50D29AF54930}"/>
          </ac:picMkLst>
        </pc:picChg>
        <pc:picChg chg="mod">
          <ac:chgData name="小島 弘暉" userId="fcb8428e-7566-4ad1-8cf3-ebad36f6f180" providerId="ADAL" clId="{9F4A114F-E942-41B2-B8A1-0D931F6349BB}" dt="2024-01-10T02:22:23.093" v="802" actId="1076"/>
          <ac:picMkLst>
            <pc:docMk/>
            <pc:sldMk cId="2483588331" sldId="260"/>
            <ac:picMk id="1031" creationId="{5C17E01F-13EF-4FE8-8008-253E3787B785}"/>
          </ac:picMkLst>
        </pc:picChg>
        <pc:picChg chg="mod">
          <ac:chgData name="小島 弘暉" userId="fcb8428e-7566-4ad1-8cf3-ebad36f6f180" providerId="ADAL" clId="{9F4A114F-E942-41B2-B8A1-0D931F6349BB}" dt="2024-01-10T02:22:23.093" v="802" actId="1076"/>
          <ac:picMkLst>
            <pc:docMk/>
            <pc:sldMk cId="2483588331" sldId="260"/>
            <ac:picMk id="1032" creationId="{CE6BF86A-270B-4C87-A28A-D2162E923D81}"/>
          </ac:picMkLst>
        </pc:picChg>
        <pc:picChg chg="mod">
          <ac:chgData name="小島 弘暉" userId="fcb8428e-7566-4ad1-8cf3-ebad36f6f180" providerId="ADAL" clId="{9F4A114F-E942-41B2-B8A1-0D931F6349BB}" dt="2024-01-10T02:22:23.093" v="802" actId="1076"/>
          <ac:picMkLst>
            <pc:docMk/>
            <pc:sldMk cId="2483588331" sldId="260"/>
            <ac:picMk id="1057" creationId="{73FF3EC6-4C4D-409A-812F-9B113D2841B7}"/>
          </ac:picMkLst>
        </pc:picChg>
        <pc:cxnChg chg="add del mod">
          <ac:chgData name="小島 弘暉" userId="fcb8428e-7566-4ad1-8cf3-ebad36f6f180" providerId="ADAL" clId="{9F4A114F-E942-41B2-B8A1-0D931F6349BB}" dt="2024-01-10T02:15:00.056" v="628" actId="478"/>
          <ac:cxnSpMkLst>
            <pc:docMk/>
            <pc:sldMk cId="2483588331" sldId="260"/>
            <ac:cxnSpMk id="7" creationId="{4F72C15F-0397-4F3E-A415-8176E0A086E6}"/>
          </ac:cxnSpMkLst>
        </pc:cxnChg>
        <pc:cxnChg chg="add del mod">
          <ac:chgData name="小島 弘暉" userId="fcb8428e-7566-4ad1-8cf3-ebad36f6f180" providerId="ADAL" clId="{9F4A114F-E942-41B2-B8A1-0D931F6349BB}" dt="2024-01-10T02:15:00.056" v="628" actId="478"/>
          <ac:cxnSpMkLst>
            <pc:docMk/>
            <pc:sldMk cId="2483588331" sldId="260"/>
            <ac:cxnSpMk id="8" creationId="{797A1E5F-B5D4-4703-80E4-B94FD186038E}"/>
          </ac:cxnSpMkLst>
        </pc:cxnChg>
      </pc:sldChg>
      <pc:sldChg chg="addSp delSp modSp new mod modNotesTx">
        <pc:chgData name="小島 弘暉" userId="fcb8428e-7566-4ad1-8cf3-ebad36f6f180" providerId="ADAL" clId="{9F4A114F-E942-41B2-B8A1-0D931F6349BB}" dt="2024-01-11T08:47:03.634" v="4191" actId="20577"/>
        <pc:sldMkLst>
          <pc:docMk/>
          <pc:sldMk cId="2614237587" sldId="261"/>
        </pc:sldMkLst>
        <pc:spChg chg="mod">
          <ac:chgData name="小島 弘暉" userId="fcb8428e-7566-4ad1-8cf3-ebad36f6f180" providerId="ADAL" clId="{9F4A114F-E942-41B2-B8A1-0D931F6349BB}" dt="2024-01-11T08:47:03.634" v="4191" actId="20577"/>
          <ac:spMkLst>
            <pc:docMk/>
            <pc:sldMk cId="2614237587" sldId="261"/>
            <ac:spMk id="3" creationId="{F304ECF2-C44E-428C-8B9E-90713C0D2B73}"/>
          </ac:spMkLst>
        </pc:spChg>
        <pc:spChg chg="mod">
          <ac:chgData name="小島 弘暉" userId="fcb8428e-7566-4ad1-8cf3-ebad36f6f180" providerId="ADAL" clId="{9F4A114F-E942-41B2-B8A1-0D931F6349BB}" dt="2024-01-10T08:43:45.116" v="1611" actId="20577"/>
          <ac:spMkLst>
            <pc:docMk/>
            <pc:sldMk cId="2614237587" sldId="261"/>
            <ac:spMk id="4" creationId="{D70CE213-F5BD-4D83-9A08-08746BC377EC}"/>
          </ac:spMkLst>
        </pc:spChg>
        <pc:spChg chg="add mod">
          <ac:chgData name="小島 弘暉" userId="fcb8428e-7566-4ad1-8cf3-ebad36f6f180" providerId="ADAL" clId="{9F4A114F-E942-41B2-B8A1-0D931F6349BB}" dt="2024-01-11T06:12:12.854" v="3538" actId="1035"/>
          <ac:spMkLst>
            <pc:docMk/>
            <pc:sldMk cId="2614237587" sldId="261"/>
            <ac:spMk id="6" creationId="{8890669A-13DA-42D5-9C4E-17DE00C4EAD3}"/>
          </ac:spMkLst>
        </pc:spChg>
        <pc:spChg chg="add mod">
          <ac:chgData name="小島 弘暉" userId="fcb8428e-7566-4ad1-8cf3-ebad36f6f180" providerId="ADAL" clId="{9F4A114F-E942-41B2-B8A1-0D931F6349BB}" dt="2024-01-11T06:12:12.854" v="3538" actId="1035"/>
          <ac:spMkLst>
            <pc:docMk/>
            <pc:sldMk cId="2614237587" sldId="261"/>
            <ac:spMk id="7" creationId="{140A46B8-DEF2-4F26-9789-520A71C3FF74}"/>
          </ac:spMkLst>
        </pc:spChg>
        <pc:spChg chg="add mod">
          <ac:chgData name="小島 弘暉" userId="fcb8428e-7566-4ad1-8cf3-ebad36f6f180" providerId="ADAL" clId="{9F4A114F-E942-41B2-B8A1-0D931F6349BB}" dt="2024-01-11T06:12:12.854" v="3538" actId="1035"/>
          <ac:spMkLst>
            <pc:docMk/>
            <pc:sldMk cId="2614237587" sldId="261"/>
            <ac:spMk id="8" creationId="{4A1B1D12-5E2D-4B1C-898A-0999E2214AF4}"/>
          </ac:spMkLst>
        </pc:spChg>
        <pc:spChg chg="add mod">
          <ac:chgData name="小島 弘暉" userId="fcb8428e-7566-4ad1-8cf3-ebad36f6f180" providerId="ADAL" clId="{9F4A114F-E942-41B2-B8A1-0D931F6349BB}" dt="2024-01-11T06:12:12.854" v="3538" actId="1035"/>
          <ac:spMkLst>
            <pc:docMk/>
            <pc:sldMk cId="2614237587" sldId="261"/>
            <ac:spMk id="9" creationId="{96334D7E-481B-41CB-B176-1F0CD942C571}"/>
          </ac:spMkLst>
        </pc:spChg>
        <pc:spChg chg="add del">
          <ac:chgData name="小島 弘暉" userId="fcb8428e-7566-4ad1-8cf3-ebad36f6f180" providerId="ADAL" clId="{9F4A114F-E942-41B2-B8A1-0D931F6349BB}" dt="2024-01-11T06:13:10.423" v="3540"/>
          <ac:spMkLst>
            <pc:docMk/>
            <pc:sldMk cId="2614237587" sldId="261"/>
            <ac:spMk id="10" creationId="{111E102A-31D0-4DC4-9949-3C73D6362FBC}"/>
          </ac:spMkLst>
        </pc:spChg>
        <pc:spChg chg="add del mod">
          <ac:chgData name="小島 弘暉" userId="fcb8428e-7566-4ad1-8cf3-ebad36f6f180" providerId="ADAL" clId="{9F4A114F-E942-41B2-B8A1-0D931F6349BB}" dt="2024-01-10T07:02:44.504" v="1201" actId="478"/>
          <ac:spMkLst>
            <pc:docMk/>
            <pc:sldMk cId="2614237587" sldId="261"/>
            <ac:spMk id="10" creationId="{BCADA4A9-21FA-40D9-B0DA-36DA1B092A43}"/>
          </ac:spMkLst>
        </pc:spChg>
        <pc:spChg chg="add del mod">
          <ac:chgData name="小島 弘暉" userId="fcb8428e-7566-4ad1-8cf3-ebad36f6f180" providerId="ADAL" clId="{9F4A114F-E942-41B2-B8A1-0D931F6349BB}" dt="2024-01-10T07:02:43.021" v="1200" actId="478"/>
          <ac:spMkLst>
            <pc:docMk/>
            <pc:sldMk cId="2614237587" sldId="261"/>
            <ac:spMk id="11" creationId="{696895AC-5F2B-4F49-AE67-9520108BA090}"/>
          </ac:spMkLst>
        </pc:spChg>
        <pc:graphicFrameChg chg="add mod modGraphic">
          <ac:chgData name="小島 弘暉" userId="fcb8428e-7566-4ad1-8cf3-ebad36f6f180" providerId="ADAL" clId="{9F4A114F-E942-41B2-B8A1-0D931F6349BB}" dt="2024-01-11T06:12:12.854" v="3538" actId="1035"/>
          <ac:graphicFrameMkLst>
            <pc:docMk/>
            <pc:sldMk cId="2614237587" sldId="261"/>
            <ac:graphicFrameMk id="5" creationId="{9A69A10D-CC9F-401A-B109-C9AFFFCEB313}"/>
          </ac:graphicFrameMkLst>
        </pc:graphicFrameChg>
      </pc:sldChg>
      <pc:sldChg chg="modSp new mod">
        <pc:chgData name="小島 弘暉" userId="fcb8428e-7566-4ad1-8cf3-ebad36f6f180" providerId="ADAL" clId="{9F4A114F-E942-41B2-B8A1-0D931F6349BB}" dt="2024-01-11T08:58:54.434" v="4452" actId="20577"/>
        <pc:sldMkLst>
          <pc:docMk/>
          <pc:sldMk cId="2252260368" sldId="262"/>
        </pc:sldMkLst>
        <pc:spChg chg="mod">
          <ac:chgData name="小島 弘暉" userId="fcb8428e-7566-4ad1-8cf3-ebad36f6f180" providerId="ADAL" clId="{9F4A114F-E942-41B2-B8A1-0D931F6349BB}" dt="2024-01-11T08:58:54.434" v="4452" actId="20577"/>
          <ac:spMkLst>
            <pc:docMk/>
            <pc:sldMk cId="2252260368" sldId="262"/>
            <ac:spMk id="3" creationId="{7F6A1165-CF4A-4A68-91F4-4B4A3DF9B9C3}"/>
          </ac:spMkLst>
        </pc:spChg>
        <pc:spChg chg="mod">
          <ac:chgData name="小島 弘暉" userId="fcb8428e-7566-4ad1-8cf3-ebad36f6f180" providerId="ADAL" clId="{9F4A114F-E942-41B2-B8A1-0D931F6349BB}" dt="2024-01-10T06:58:35.754" v="1191" actId="20577"/>
          <ac:spMkLst>
            <pc:docMk/>
            <pc:sldMk cId="2252260368" sldId="262"/>
            <ac:spMk id="4" creationId="{2106FCD3-D11C-4938-8638-381D8A3FD402}"/>
          </ac:spMkLst>
        </pc:spChg>
      </pc:sldChg>
      <pc:sldChg chg="addSp delSp modSp new mod ord modNotesTx">
        <pc:chgData name="小島 弘暉" userId="fcb8428e-7566-4ad1-8cf3-ebad36f6f180" providerId="ADAL" clId="{9F4A114F-E942-41B2-B8A1-0D931F6349BB}" dt="2024-01-11T07:41:09.839" v="4118" actId="20577"/>
        <pc:sldMkLst>
          <pc:docMk/>
          <pc:sldMk cId="3812356603" sldId="263"/>
        </pc:sldMkLst>
        <pc:spChg chg="mod">
          <ac:chgData name="小島 弘暉" userId="fcb8428e-7566-4ad1-8cf3-ebad36f6f180" providerId="ADAL" clId="{9F4A114F-E942-41B2-B8A1-0D931F6349BB}" dt="2024-01-11T02:53:24.896" v="3310" actId="20577"/>
          <ac:spMkLst>
            <pc:docMk/>
            <pc:sldMk cId="3812356603" sldId="263"/>
            <ac:spMk id="3" creationId="{B6D1DC2D-4978-4DDE-AFB7-FB61DFCDFBE9}"/>
          </ac:spMkLst>
        </pc:spChg>
        <pc:spChg chg="mod">
          <ac:chgData name="小島 弘暉" userId="fcb8428e-7566-4ad1-8cf3-ebad36f6f180" providerId="ADAL" clId="{9F4A114F-E942-41B2-B8A1-0D931F6349BB}" dt="2024-01-10T07:03:43.363" v="1207" actId="20577"/>
          <ac:spMkLst>
            <pc:docMk/>
            <pc:sldMk cId="3812356603" sldId="263"/>
            <ac:spMk id="4" creationId="{12B79FFB-F21A-4CE6-B787-5D3517CFD76D}"/>
          </ac:spMkLst>
        </pc:spChg>
        <pc:spChg chg="mod">
          <ac:chgData name="小島 弘暉" userId="fcb8428e-7566-4ad1-8cf3-ebad36f6f180" providerId="ADAL" clId="{9F4A114F-E942-41B2-B8A1-0D931F6349BB}" dt="2024-01-11T02:50:15.332" v="3234" actId="1076"/>
          <ac:spMkLst>
            <pc:docMk/>
            <pc:sldMk cId="3812356603" sldId="263"/>
            <ac:spMk id="6" creationId="{9C99635B-A8DB-4277-8536-5DBD471D3F41}"/>
          </ac:spMkLst>
        </pc:spChg>
        <pc:spChg chg="mod">
          <ac:chgData name="小島 弘暉" userId="fcb8428e-7566-4ad1-8cf3-ebad36f6f180" providerId="ADAL" clId="{9F4A114F-E942-41B2-B8A1-0D931F6349BB}" dt="2024-01-11T02:50:03.862" v="3233" actId="1076"/>
          <ac:spMkLst>
            <pc:docMk/>
            <pc:sldMk cId="3812356603" sldId="263"/>
            <ac:spMk id="7" creationId="{071E9C29-E7D3-4A45-839A-8D95085B8E13}"/>
          </ac:spMkLst>
        </pc:spChg>
        <pc:spChg chg="mod">
          <ac:chgData name="小島 弘暉" userId="fcb8428e-7566-4ad1-8cf3-ebad36f6f180" providerId="ADAL" clId="{9F4A114F-E942-41B2-B8A1-0D931F6349BB}" dt="2024-01-11T02:49:19.605" v="3227" actId="1076"/>
          <ac:spMkLst>
            <pc:docMk/>
            <pc:sldMk cId="3812356603" sldId="263"/>
            <ac:spMk id="8" creationId="{67015385-ADBF-4BDB-8868-8325173F24B3}"/>
          </ac:spMkLst>
        </pc:spChg>
        <pc:spChg chg="mod">
          <ac:chgData name="小島 弘暉" userId="fcb8428e-7566-4ad1-8cf3-ebad36f6f180" providerId="ADAL" clId="{9F4A114F-E942-41B2-B8A1-0D931F6349BB}" dt="2024-01-11T02:47:47.368" v="3221" actId="404"/>
          <ac:spMkLst>
            <pc:docMk/>
            <pc:sldMk cId="3812356603" sldId="263"/>
            <ac:spMk id="9" creationId="{B9C3E975-66C8-474E-ABED-293E3FA1976B}"/>
          </ac:spMkLst>
        </pc:spChg>
        <pc:spChg chg="mod">
          <ac:chgData name="小島 弘暉" userId="fcb8428e-7566-4ad1-8cf3-ebad36f6f180" providerId="ADAL" clId="{9F4A114F-E942-41B2-B8A1-0D931F6349BB}" dt="2024-01-11T02:47:47.368" v="3221" actId="404"/>
          <ac:spMkLst>
            <pc:docMk/>
            <pc:sldMk cId="3812356603" sldId="263"/>
            <ac:spMk id="10" creationId="{AC9208D8-1737-47FC-81E1-91930BD68BFD}"/>
          </ac:spMkLst>
        </pc:spChg>
        <pc:spChg chg="mod">
          <ac:chgData name="小島 弘暉" userId="fcb8428e-7566-4ad1-8cf3-ebad36f6f180" providerId="ADAL" clId="{9F4A114F-E942-41B2-B8A1-0D931F6349BB}" dt="2024-01-11T02:47:47.368" v="3221" actId="404"/>
          <ac:spMkLst>
            <pc:docMk/>
            <pc:sldMk cId="3812356603" sldId="263"/>
            <ac:spMk id="11" creationId="{4FABB5CA-6486-4B1C-A388-A34EAAC86F98}"/>
          </ac:spMkLst>
        </pc:spChg>
        <pc:spChg chg="mod">
          <ac:chgData name="小島 弘暉" userId="fcb8428e-7566-4ad1-8cf3-ebad36f6f180" providerId="ADAL" clId="{9F4A114F-E942-41B2-B8A1-0D931F6349BB}" dt="2024-01-11T02:47:47.368" v="3221" actId="404"/>
          <ac:spMkLst>
            <pc:docMk/>
            <pc:sldMk cId="3812356603" sldId="263"/>
            <ac:spMk id="12" creationId="{2DB53A24-7D0A-41A5-9B90-9FD0DA88F424}"/>
          </ac:spMkLst>
        </pc:spChg>
        <pc:spChg chg="mod">
          <ac:chgData name="小島 弘暉" userId="fcb8428e-7566-4ad1-8cf3-ebad36f6f180" providerId="ADAL" clId="{9F4A114F-E942-41B2-B8A1-0D931F6349BB}" dt="2024-01-11T02:47:47.368" v="3221" actId="404"/>
          <ac:spMkLst>
            <pc:docMk/>
            <pc:sldMk cId="3812356603" sldId="263"/>
            <ac:spMk id="13" creationId="{6424E60E-0952-4303-9A11-82C138A1F1B2}"/>
          </ac:spMkLst>
        </pc:spChg>
        <pc:spChg chg="mod">
          <ac:chgData name="小島 弘暉" userId="fcb8428e-7566-4ad1-8cf3-ebad36f6f180" providerId="ADAL" clId="{9F4A114F-E942-41B2-B8A1-0D931F6349BB}" dt="2024-01-11T02:47:47.368" v="3221" actId="404"/>
          <ac:spMkLst>
            <pc:docMk/>
            <pc:sldMk cId="3812356603" sldId="263"/>
            <ac:spMk id="18" creationId="{D3EEDA90-984A-4F16-AE2D-85301A6FD45F}"/>
          </ac:spMkLst>
        </pc:spChg>
        <pc:spChg chg="mod">
          <ac:chgData name="小島 弘暉" userId="fcb8428e-7566-4ad1-8cf3-ebad36f6f180" providerId="ADAL" clId="{9F4A114F-E942-41B2-B8A1-0D931F6349BB}" dt="2024-01-11T02:47:47.368" v="3221" actId="404"/>
          <ac:spMkLst>
            <pc:docMk/>
            <pc:sldMk cId="3812356603" sldId="263"/>
            <ac:spMk id="22" creationId="{B484DD7A-5393-4C4C-8433-75E2D8C7DDF0}"/>
          </ac:spMkLst>
        </pc:spChg>
        <pc:spChg chg="mod">
          <ac:chgData name="小島 弘暉" userId="fcb8428e-7566-4ad1-8cf3-ebad36f6f180" providerId="ADAL" clId="{9F4A114F-E942-41B2-B8A1-0D931F6349BB}" dt="2024-01-11T02:47:47.368" v="3221" actId="404"/>
          <ac:spMkLst>
            <pc:docMk/>
            <pc:sldMk cId="3812356603" sldId="263"/>
            <ac:spMk id="23" creationId="{1CD6BC9B-EE01-4FFD-9F6F-19B6B16AD83A}"/>
          </ac:spMkLst>
        </pc:spChg>
        <pc:spChg chg="mod">
          <ac:chgData name="小島 弘暉" userId="fcb8428e-7566-4ad1-8cf3-ebad36f6f180" providerId="ADAL" clId="{9F4A114F-E942-41B2-B8A1-0D931F6349BB}" dt="2024-01-11T02:47:47.368" v="3221" actId="404"/>
          <ac:spMkLst>
            <pc:docMk/>
            <pc:sldMk cId="3812356603" sldId="263"/>
            <ac:spMk id="29" creationId="{4D6E155C-97D8-494E-84F9-F39C90139B54}"/>
          </ac:spMkLst>
        </pc:spChg>
        <pc:spChg chg="mod">
          <ac:chgData name="小島 弘暉" userId="fcb8428e-7566-4ad1-8cf3-ebad36f6f180" providerId="ADAL" clId="{9F4A114F-E942-41B2-B8A1-0D931F6349BB}" dt="2024-01-11T02:47:47.368" v="3221" actId="404"/>
          <ac:spMkLst>
            <pc:docMk/>
            <pc:sldMk cId="3812356603" sldId="263"/>
            <ac:spMk id="34" creationId="{3E136A07-E78F-4C43-AC4F-25D0DCC83CC1}"/>
          </ac:spMkLst>
        </pc:spChg>
        <pc:spChg chg="mod">
          <ac:chgData name="小島 弘暉" userId="fcb8428e-7566-4ad1-8cf3-ebad36f6f180" providerId="ADAL" clId="{9F4A114F-E942-41B2-B8A1-0D931F6349BB}" dt="2024-01-11T02:47:47.368" v="3221" actId="404"/>
          <ac:spMkLst>
            <pc:docMk/>
            <pc:sldMk cId="3812356603" sldId="263"/>
            <ac:spMk id="35" creationId="{4341EFF9-1384-4E27-BA52-024F733C0808}"/>
          </ac:spMkLst>
        </pc:spChg>
        <pc:spChg chg="mod">
          <ac:chgData name="小島 弘暉" userId="fcb8428e-7566-4ad1-8cf3-ebad36f6f180" providerId="ADAL" clId="{9F4A114F-E942-41B2-B8A1-0D931F6349BB}" dt="2024-01-11T02:47:47.368" v="3221" actId="404"/>
          <ac:spMkLst>
            <pc:docMk/>
            <pc:sldMk cId="3812356603" sldId="263"/>
            <ac:spMk id="36" creationId="{3931F2F8-1BAC-4ECC-9C0B-10BB7CEC20F5}"/>
          </ac:spMkLst>
        </pc:spChg>
        <pc:spChg chg="add del">
          <ac:chgData name="小島 弘暉" userId="fcb8428e-7566-4ad1-8cf3-ebad36f6f180" providerId="ADAL" clId="{9F4A114F-E942-41B2-B8A1-0D931F6349BB}" dt="2024-01-11T02:53:04.794" v="3286"/>
          <ac:spMkLst>
            <pc:docMk/>
            <pc:sldMk cId="3812356603" sldId="263"/>
            <ac:spMk id="53" creationId="{DF231741-38A4-47C7-9E19-61E683B24450}"/>
          </ac:spMkLst>
        </pc:spChg>
        <pc:grpChg chg="add mod">
          <ac:chgData name="小島 弘暉" userId="fcb8428e-7566-4ad1-8cf3-ebad36f6f180" providerId="ADAL" clId="{9F4A114F-E942-41B2-B8A1-0D931F6349BB}" dt="2024-01-11T02:48:02.497" v="3223" actId="1076"/>
          <ac:grpSpMkLst>
            <pc:docMk/>
            <pc:sldMk cId="3812356603" sldId="263"/>
            <ac:grpSpMk id="5" creationId="{72ADCE5F-5350-41A3-8B35-CD415A93E681}"/>
          </ac:grpSpMkLst>
        </pc:grpChg>
        <pc:picChg chg="mod">
          <ac:chgData name="小島 弘暉" userId="fcb8428e-7566-4ad1-8cf3-ebad36f6f180" providerId="ADAL" clId="{9F4A114F-E942-41B2-B8A1-0D931F6349BB}" dt="2024-01-10T08:21:14.060" v="1331" actId="207"/>
          <ac:picMkLst>
            <pc:docMk/>
            <pc:sldMk cId="3812356603" sldId="263"/>
            <ac:picMk id="30" creationId="{CAE5E694-9241-4D8E-8DB2-222E677251F2}"/>
          </ac:picMkLst>
        </pc:picChg>
        <pc:picChg chg="mod">
          <ac:chgData name="小島 弘暉" userId="fcb8428e-7566-4ad1-8cf3-ebad36f6f180" providerId="ADAL" clId="{9F4A114F-E942-41B2-B8A1-0D931F6349BB}" dt="2024-01-10T08:21:14.060" v="1331" actId="207"/>
          <ac:picMkLst>
            <pc:docMk/>
            <pc:sldMk cId="3812356603" sldId="263"/>
            <ac:picMk id="31" creationId="{4CAEFBAF-FCC0-4FA8-8E78-393767926DA9}"/>
          </ac:picMkLst>
        </pc:picChg>
        <pc:cxnChg chg="mod">
          <ac:chgData name="小島 弘暉" userId="fcb8428e-7566-4ad1-8cf3-ebad36f6f180" providerId="ADAL" clId="{9F4A114F-E942-41B2-B8A1-0D931F6349BB}" dt="2024-01-11T02:50:15.332" v="3234" actId="1076"/>
          <ac:cxnSpMkLst>
            <pc:docMk/>
            <pc:sldMk cId="3812356603" sldId="263"/>
            <ac:cxnSpMk id="14" creationId="{ABD5802D-3D36-45E0-A097-FF0170D4658F}"/>
          </ac:cxnSpMkLst>
        </pc:cxnChg>
        <pc:cxnChg chg="mod">
          <ac:chgData name="小島 弘暉" userId="fcb8428e-7566-4ad1-8cf3-ebad36f6f180" providerId="ADAL" clId="{9F4A114F-E942-41B2-B8A1-0D931F6349BB}" dt="2024-01-11T02:47:47.368" v="3221" actId="404"/>
          <ac:cxnSpMkLst>
            <pc:docMk/>
            <pc:sldMk cId="3812356603" sldId="263"/>
            <ac:cxnSpMk id="15" creationId="{B7AB777A-95CE-4427-BA64-4D5CEDC3A488}"/>
          </ac:cxnSpMkLst>
        </pc:cxnChg>
        <pc:cxnChg chg="mod">
          <ac:chgData name="小島 弘暉" userId="fcb8428e-7566-4ad1-8cf3-ebad36f6f180" providerId="ADAL" clId="{9F4A114F-E942-41B2-B8A1-0D931F6349BB}" dt="2024-01-11T02:50:03.862" v="3233" actId="1076"/>
          <ac:cxnSpMkLst>
            <pc:docMk/>
            <pc:sldMk cId="3812356603" sldId="263"/>
            <ac:cxnSpMk id="16" creationId="{08C958AB-DBD8-4A80-ACD4-8AF64BC67D37}"/>
          </ac:cxnSpMkLst>
        </pc:cxnChg>
        <pc:cxnChg chg="mod">
          <ac:chgData name="小島 弘暉" userId="fcb8428e-7566-4ad1-8cf3-ebad36f6f180" providerId="ADAL" clId="{9F4A114F-E942-41B2-B8A1-0D931F6349BB}" dt="2024-01-11T02:47:47.368" v="3221" actId="404"/>
          <ac:cxnSpMkLst>
            <pc:docMk/>
            <pc:sldMk cId="3812356603" sldId="263"/>
            <ac:cxnSpMk id="17" creationId="{38C504E4-FBBB-4F7D-A5FC-783C27A7F732}"/>
          </ac:cxnSpMkLst>
        </pc:cxnChg>
        <pc:cxnChg chg="mod">
          <ac:chgData name="小島 弘暉" userId="fcb8428e-7566-4ad1-8cf3-ebad36f6f180" providerId="ADAL" clId="{9F4A114F-E942-41B2-B8A1-0D931F6349BB}" dt="2024-01-11T02:49:19.605" v="3227" actId="1076"/>
          <ac:cxnSpMkLst>
            <pc:docMk/>
            <pc:sldMk cId="3812356603" sldId="263"/>
            <ac:cxnSpMk id="19" creationId="{EDC6C256-00D9-4D93-BA9C-5794358CE52D}"/>
          </ac:cxnSpMkLst>
        </pc:cxnChg>
        <pc:cxnChg chg="mod">
          <ac:chgData name="小島 弘暉" userId="fcb8428e-7566-4ad1-8cf3-ebad36f6f180" providerId="ADAL" clId="{9F4A114F-E942-41B2-B8A1-0D931F6349BB}" dt="2024-01-10T08:21:14.060" v="1331" actId="207"/>
          <ac:cxnSpMkLst>
            <pc:docMk/>
            <pc:sldMk cId="3812356603" sldId="263"/>
            <ac:cxnSpMk id="20" creationId="{D9D66B74-0CE9-46C8-B41F-05D6BE10F2D1}"/>
          </ac:cxnSpMkLst>
        </pc:cxnChg>
        <pc:cxnChg chg="mod">
          <ac:chgData name="小島 弘暉" userId="fcb8428e-7566-4ad1-8cf3-ebad36f6f180" providerId="ADAL" clId="{9F4A114F-E942-41B2-B8A1-0D931F6349BB}" dt="2024-01-11T02:47:47.368" v="3221" actId="404"/>
          <ac:cxnSpMkLst>
            <pc:docMk/>
            <pc:sldMk cId="3812356603" sldId="263"/>
            <ac:cxnSpMk id="21" creationId="{5679D8AC-933D-4B27-8AA9-F1F4C27BB78A}"/>
          </ac:cxnSpMkLst>
        </pc:cxnChg>
        <pc:cxnChg chg="mod">
          <ac:chgData name="小島 弘暉" userId="fcb8428e-7566-4ad1-8cf3-ebad36f6f180" providerId="ADAL" clId="{9F4A114F-E942-41B2-B8A1-0D931F6349BB}" dt="2024-01-11T02:47:47.368" v="3221" actId="404"/>
          <ac:cxnSpMkLst>
            <pc:docMk/>
            <pc:sldMk cId="3812356603" sldId="263"/>
            <ac:cxnSpMk id="24" creationId="{1886F926-82BA-441B-8B3A-5C54E8090208}"/>
          </ac:cxnSpMkLst>
        </pc:cxnChg>
        <pc:cxnChg chg="mod">
          <ac:chgData name="小島 弘暉" userId="fcb8428e-7566-4ad1-8cf3-ebad36f6f180" providerId="ADAL" clId="{9F4A114F-E942-41B2-B8A1-0D931F6349BB}" dt="2024-01-11T02:47:47.368" v="3221" actId="404"/>
          <ac:cxnSpMkLst>
            <pc:docMk/>
            <pc:sldMk cId="3812356603" sldId="263"/>
            <ac:cxnSpMk id="25" creationId="{278D5DE7-E1B3-44F6-B05A-9C9549DA869F}"/>
          </ac:cxnSpMkLst>
        </pc:cxnChg>
        <pc:cxnChg chg="mod">
          <ac:chgData name="小島 弘暉" userId="fcb8428e-7566-4ad1-8cf3-ebad36f6f180" providerId="ADAL" clId="{9F4A114F-E942-41B2-B8A1-0D931F6349BB}" dt="2024-01-11T02:50:15.332" v="3234" actId="1076"/>
          <ac:cxnSpMkLst>
            <pc:docMk/>
            <pc:sldMk cId="3812356603" sldId="263"/>
            <ac:cxnSpMk id="26" creationId="{B88A4269-0BB5-4D2D-B3A2-75D6A92A87F9}"/>
          </ac:cxnSpMkLst>
        </pc:cxnChg>
        <pc:cxnChg chg="mod">
          <ac:chgData name="小島 弘暉" userId="fcb8428e-7566-4ad1-8cf3-ebad36f6f180" providerId="ADAL" clId="{9F4A114F-E942-41B2-B8A1-0D931F6349BB}" dt="2024-01-11T02:50:03.862" v="3233" actId="1076"/>
          <ac:cxnSpMkLst>
            <pc:docMk/>
            <pc:sldMk cId="3812356603" sldId="263"/>
            <ac:cxnSpMk id="27" creationId="{E20EA27F-733D-4FC8-91B5-894FA3BEDE0E}"/>
          </ac:cxnSpMkLst>
        </pc:cxnChg>
        <pc:cxnChg chg="mod">
          <ac:chgData name="小島 弘暉" userId="fcb8428e-7566-4ad1-8cf3-ebad36f6f180" providerId="ADAL" clId="{9F4A114F-E942-41B2-B8A1-0D931F6349BB}" dt="2024-01-10T08:21:14.060" v="1331" actId="207"/>
          <ac:cxnSpMkLst>
            <pc:docMk/>
            <pc:sldMk cId="3812356603" sldId="263"/>
            <ac:cxnSpMk id="28" creationId="{713C46F0-14A2-410C-9329-A86AB0972C1C}"/>
          </ac:cxnSpMkLst>
        </pc:cxnChg>
        <pc:cxnChg chg="mod">
          <ac:chgData name="小島 弘暉" userId="fcb8428e-7566-4ad1-8cf3-ebad36f6f180" providerId="ADAL" clId="{9F4A114F-E942-41B2-B8A1-0D931F6349BB}" dt="2024-01-10T08:21:14.060" v="1331" actId="207"/>
          <ac:cxnSpMkLst>
            <pc:docMk/>
            <pc:sldMk cId="3812356603" sldId="263"/>
            <ac:cxnSpMk id="32" creationId="{44EF0A52-955A-49A2-A4C9-28DCD8A97426}"/>
          </ac:cxnSpMkLst>
        </pc:cxnChg>
        <pc:cxnChg chg="mod">
          <ac:chgData name="小島 弘暉" userId="fcb8428e-7566-4ad1-8cf3-ebad36f6f180" providerId="ADAL" clId="{9F4A114F-E942-41B2-B8A1-0D931F6349BB}" dt="2024-01-10T08:21:14.060" v="1331" actId="207"/>
          <ac:cxnSpMkLst>
            <pc:docMk/>
            <pc:sldMk cId="3812356603" sldId="263"/>
            <ac:cxnSpMk id="33" creationId="{EBB46139-F93D-4293-9F81-EF62650A4637}"/>
          </ac:cxnSpMkLst>
        </pc:cxnChg>
      </pc:sldChg>
      <pc:sldChg chg="addSp delSp modSp new mod">
        <pc:chgData name="小島 弘暉" userId="fcb8428e-7566-4ad1-8cf3-ebad36f6f180" providerId="ADAL" clId="{9F4A114F-E942-41B2-B8A1-0D931F6349BB}" dt="2024-01-11T06:55:50.572" v="3783" actId="20577"/>
        <pc:sldMkLst>
          <pc:docMk/>
          <pc:sldMk cId="60620283" sldId="264"/>
        </pc:sldMkLst>
        <pc:spChg chg="mod">
          <ac:chgData name="小島 弘暉" userId="fcb8428e-7566-4ad1-8cf3-ebad36f6f180" providerId="ADAL" clId="{9F4A114F-E942-41B2-B8A1-0D931F6349BB}" dt="2024-01-11T06:55:50.572" v="3783" actId="20577"/>
          <ac:spMkLst>
            <pc:docMk/>
            <pc:sldMk cId="60620283" sldId="264"/>
            <ac:spMk id="3" creationId="{6ED921CA-99C9-44C6-9D73-B427FC372514}"/>
          </ac:spMkLst>
        </pc:spChg>
        <pc:spChg chg="mod">
          <ac:chgData name="小島 弘暉" userId="fcb8428e-7566-4ad1-8cf3-ebad36f6f180" providerId="ADAL" clId="{9F4A114F-E942-41B2-B8A1-0D931F6349BB}" dt="2024-01-10T08:39:54.795" v="1590"/>
          <ac:spMkLst>
            <pc:docMk/>
            <pc:sldMk cId="60620283" sldId="264"/>
            <ac:spMk id="4" creationId="{EB696126-1225-48A5-90AD-01DD51EE0E02}"/>
          </ac:spMkLst>
        </pc:spChg>
        <pc:spChg chg="add del mod">
          <ac:chgData name="小島 弘暉" userId="fcb8428e-7566-4ad1-8cf3-ebad36f6f180" providerId="ADAL" clId="{9F4A114F-E942-41B2-B8A1-0D931F6349BB}" dt="2024-01-10T10:14:00.205" v="1659" actId="478"/>
          <ac:spMkLst>
            <pc:docMk/>
            <pc:sldMk cId="60620283" sldId="264"/>
            <ac:spMk id="9" creationId="{A135BA57-4005-4897-BD38-4279B57C1CD3}"/>
          </ac:spMkLst>
        </pc:spChg>
        <pc:spChg chg="add del mod">
          <ac:chgData name="小島 弘暉" userId="fcb8428e-7566-4ad1-8cf3-ebad36f6f180" providerId="ADAL" clId="{9F4A114F-E942-41B2-B8A1-0D931F6349BB}" dt="2024-01-10T10:21:50.133" v="1904" actId="478"/>
          <ac:spMkLst>
            <pc:docMk/>
            <pc:sldMk cId="60620283" sldId="264"/>
            <ac:spMk id="10" creationId="{AABBC494-65E3-402B-B656-0FBC1ECD7FC0}"/>
          </ac:spMkLst>
        </pc:spChg>
        <pc:spChg chg="add del">
          <ac:chgData name="小島 弘暉" userId="fcb8428e-7566-4ad1-8cf3-ebad36f6f180" providerId="ADAL" clId="{9F4A114F-E942-41B2-B8A1-0D931F6349BB}" dt="2024-01-10T10:19:52.644" v="1809"/>
          <ac:spMkLst>
            <pc:docMk/>
            <pc:sldMk cId="60620283" sldId="264"/>
            <ac:spMk id="11" creationId="{45DE3A68-271C-4ABB-B78D-E6E6F4BF37B8}"/>
          </ac:spMkLst>
        </pc:spChg>
        <pc:grpChg chg="add mod">
          <ac:chgData name="小島 弘暉" userId="fcb8428e-7566-4ad1-8cf3-ebad36f6f180" providerId="ADAL" clId="{9F4A114F-E942-41B2-B8A1-0D931F6349BB}" dt="2024-01-10T10:36:32.270" v="1910" actId="1076"/>
          <ac:grpSpMkLst>
            <pc:docMk/>
            <pc:sldMk cId="60620283" sldId="264"/>
            <ac:grpSpMk id="7" creationId="{1DA1F53A-97B9-4573-B5EC-9845839BFDBC}"/>
          </ac:grpSpMkLst>
        </pc:grpChg>
        <pc:picChg chg="add mod">
          <ac:chgData name="小島 弘暉" userId="fcb8428e-7566-4ad1-8cf3-ebad36f6f180" providerId="ADAL" clId="{9F4A114F-E942-41B2-B8A1-0D931F6349BB}" dt="2024-01-10T08:26:48.694" v="1394" actId="164"/>
          <ac:picMkLst>
            <pc:docMk/>
            <pc:sldMk cId="60620283" sldId="264"/>
            <ac:picMk id="5" creationId="{8ED4DFBD-C83D-4E0D-9B86-22B18536DF68}"/>
          </ac:picMkLst>
        </pc:picChg>
        <pc:picChg chg="add mod">
          <ac:chgData name="小島 弘暉" userId="fcb8428e-7566-4ad1-8cf3-ebad36f6f180" providerId="ADAL" clId="{9F4A114F-E942-41B2-B8A1-0D931F6349BB}" dt="2024-01-10T08:26:48.694" v="1394" actId="164"/>
          <ac:picMkLst>
            <pc:docMk/>
            <pc:sldMk cId="60620283" sldId="264"/>
            <ac:picMk id="6" creationId="{CFFE8D17-ED17-4FAB-B1E0-18A68E219B8C}"/>
          </ac:picMkLst>
        </pc:picChg>
      </pc:sldChg>
      <pc:sldChg chg="addSp delSp modSp add del mod">
        <pc:chgData name="小島 弘暉" userId="fcb8428e-7566-4ad1-8cf3-ebad36f6f180" providerId="ADAL" clId="{9F4A114F-E942-41B2-B8A1-0D931F6349BB}" dt="2024-01-10T13:24:19.506" v="2001" actId="47"/>
        <pc:sldMkLst>
          <pc:docMk/>
          <pc:sldMk cId="973207230" sldId="265"/>
        </pc:sldMkLst>
        <pc:spChg chg="mod">
          <ac:chgData name="小島 弘暉" userId="fcb8428e-7566-4ad1-8cf3-ebad36f6f180" providerId="ADAL" clId="{9F4A114F-E942-41B2-B8A1-0D931F6349BB}" dt="2024-01-10T10:37:50.673" v="1928" actId="207"/>
          <ac:spMkLst>
            <pc:docMk/>
            <pc:sldMk cId="973207230" sldId="265"/>
            <ac:spMk id="3" creationId="{6ED921CA-99C9-44C6-9D73-B427FC372514}"/>
          </ac:spMkLst>
        </pc:spChg>
        <pc:spChg chg="mod">
          <ac:chgData name="小島 弘暉" userId="fcb8428e-7566-4ad1-8cf3-ebad36f6f180" providerId="ADAL" clId="{9F4A114F-E942-41B2-B8A1-0D931F6349BB}" dt="2024-01-10T08:40:05.341" v="1600"/>
          <ac:spMkLst>
            <pc:docMk/>
            <pc:sldMk cId="973207230" sldId="265"/>
            <ac:spMk id="4" creationId="{EB696126-1225-48A5-90AD-01DD51EE0E02}"/>
          </ac:spMkLst>
        </pc:spChg>
        <pc:grpChg chg="del">
          <ac:chgData name="小島 弘暉" userId="fcb8428e-7566-4ad1-8cf3-ebad36f6f180" providerId="ADAL" clId="{9F4A114F-E942-41B2-B8A1-0D931F6349BB}" dt="2024-01-10T08:28:23.473" v="1439" actId="478"/>
          <ac:grpSpMkLst>
            <pc:docMk/>
            <pc:sldMk cId="973207230" sldId="265"/>
            <ac:grpSpMk id="7" creationId="{1DA1F53A-97B9-4573-B5EC-9845839BFDBC}"/>
          </ac:grpSpMkLst>
        </pc:grpChg>
        <pc:picChg chg="add del mod">
          <ac:chgData name="小島 弘暉" userId="fcb8428e-7566-4ad1-8cf3-ebad36f6f180" providerId="ADAL" clId="{9F4A114F-E942-41B2-B8A1-0D931F6349BB}" dt="2024-01-10T13:16:49.106" v="1950"/>
          <ac:picMkLst>
            <pc:docMk/>
            <pc:sldMk cId="973207230" sldId="265"/>
            <ac:picMk id="6" creationId="{6E1EF02A-624F-496E-904A-C300DD8B32F6}"/>
          </ac:picMkLst>
        </pc:picChg>
        <pc:picChg chg="add mod">
          <ac:chgData name="小島 弘暉" userId="fcb8428e-7566-4ad1-8cf3-ebad36f6f180" providerId="ADAL" clId="{9F4A114F-E942-41B2-B8A1-0D931F6349BB}" dt="2024-01-10T10:36:39.496" v="1911" actId="1076"/>
          <ac:picMkLst>
            <pc:docMk/>
            <pc:sldMk cId="973207230" sldId="265"/>
            <ac:picMk id="8" creationId="{C6EB0295-956C-477B-9B33-D6D81FE2AD91}"/>
          </ac:picMkLst>
        </pc:picChg>
        <pc:picChg chg="add del mod">
          <ac:chgData name="小島 弘暉" userId="fcb8428e-7566-4ad1-8cf3-ebad36f6f180" providerId="ADAL" clId="{9F4A114F-E942-41B2-B8A1-0D931F6349BB}" dt="2024-01-10T13:16:49.548" v="1951" actId="478"/>
          <ac:picMkLst>
            <pc:docMk/>
            <pc:sldMk cId="973207230" sldId="265"/>
            <ac:picMk id="9" creationId="{15D203A8-0E2D-4CC0-BD42-AF68A6F24522}"/>
          </ac:picMkLst>
        </pc:picChg>
        <pc:picChg chg="add del mod">
          <ac:chgData name="小島 弘暉" userId="fcb8428e-7566-4ad1-8cf3-ebad36f6f180" providerId="ADAL" clId="{9F4A114F-E942-41B2-B8A1-0D931F6349BB}" dt="2024-01-10T13:16:48.069" v="1946"/>
          <ac:picMkLst>
            <pc:docMk/>
            <pc:sldMk cId="973207230" sldId="265"/>
            <ac:picMk id="10" creationId="{37895245-5897-467B-A33D-FDFA7FEF8F89}"/>
          </ac:picMkLst>
        </pc:picChg>
      </pc:sldChg>
      <pc:sldChg chg="addSp delSp modSp new del mod">
        <pc:chgData name="小島 弘暉" userId="fcb8428e-7566-4ad1-8cf3-ebad36f6f180" providerId="ADAL" clId="{9F4A114F-E942-41B2-B8A1-0D931F6349BB}" dt="2024-01-11T01:16:37.335" v="2110" actId="47"/>
        <pc:sldMkLst>
          <pc:docMk/>
          <pc:sldMk cId="1566732469" sldId="266"/>
        </pc:sldMkLst>
        <pc:spChg chg="del">
          <ac:chgData name="小島 弘暉" userId="fcb8428e-7566-4ad1-8cf3-ebad36f6f180" providerId="ADAL" clId="{9F4A114F-E942-41B2-B8A1-0D931F6349BB}" dt="2024-01-10T13:17:13.800" v="1952"/>
          <ac:spMkLst>
            <pc:docMk/>
            <pc:sldMk cId="1566732469" sldId="266"/>
            <ac:spMk id="3" creationId="{9E58B103-B784-4709-AE3D-8D914DDE31AB}"/>
          </ac:spMkLst>
        </pc:spChg>
        <pc:spChg chg="mod">
          <ac:chgData name="小島 弘暉" userId="fcb8428e-7566-4ad1-8cf3-ebad36f6f180" providerId="ADAL" clId="{9F4A114F-E942-41B2-B8A1-0D931F6349BB}" dt="2024-01-11T01:05:15.169" v="2084"/>
          <ac:spMkLst>
            <pc:docMk/>
            <pc:sldMk cId="1566732469" sldId="266"/>
            <ac:spMk id="4" creationId="{84288926-B60C-4125-A3FB-F16F19E79149}"/>
          </ac:spMkLst>
        </pc:spChg>
        <pc:spChg chg="add del mod">
          <ac:chgData name="小島 弘暉" userId="fcb8428e-7566-4ad1-8cf3-ebad36f6f180" providerId="ADAL" clId="{9F4A114F-E942-41B2-B8A1-0D931F6349BB}" dt="2024-01-10T13:21:08.343" v="1976"/>
          <ac:spMkLst>
            <pc:docMk/>
            <pc:sldMk cId="1566732469" sldId="266"/>
            <ac:spMk id="14" creationId="{79DCA6F6-CF08-4089-8C3A-CB871A569FAF}"/>
          </ac:spMkLst>
        </pc:spChg>
        <pc:spChg chg="add del mod">
          <ac:chgData name="小島 弘暉" userId="fcb8428e-7566-4ad1-8cf3-ebad36f6f180" providerId="ADAL" clId="{9F4A114F-E942-41B2-B8A1-0D931F6349BB}" dt="2024-01-10T13:29:05.157" v="2003"/>
          <ac:spMkLst>
            <pc:docMk/>
            <pc:sldMk cId="1566732469" sldId="266"/>
            <ac:spMk id="22" creationId="{BF8222DF-1D34-4E9E-B0D2-5311BEC6A053}"/>
          </ac:spMkLst>
        </pc:spChg>
        <pc:spChg chg="add mod">
          <ac:chgData name="小島 弘暉" userId="fcb8428e-7566-4ad1-8cf3-ebad36f6f180" providerId="ADAL" clId="{9F4A114F-E942-41B2-B8A1-0D931F6349BB}" dt="2024-01-10T13:32:10.028" v="2060" actId="2711"/>
          <ac:spMkLst>
            <pc:docMk/>
            <pc:sldMk cId="1566732469" sldId="266"/>
            <ac:spMk id="29" creationId="{909CB40C-D6E1-4A97-9BC2-77084429833F}"/>
          </ac:spMkLst>
        </pc:spChg>
        <pc:spChg chg="add mod">
          <ac:chgData name="小島 弘暉" userId="fcb8428e-7566-4ad1-8cf3-ebad36f6f180" providerId="ADAL" clId="{9F4A114F-E942-41B2-B8A1-0D931F6349BB}" dt="2024-01-10T13:32:29.819" v="2075" actId="1076"/>
          <ac:spMkLst>
            <pc:docMk/>
            <pc:sldMk cId="1566732469" sldId="266"/>
            <ac:spMk id="30" creationId="{0D47DF29-EA6F-4783-B70E-5F82924519CE}"/>
          </ac:spMkLst>
        </pc:spChg>
        <pc:spChg chg="add mod">
          <ac:chgData name="小島 弘暉" userId="fcb8428e-7566-4ad1-8cf3-ebad36f6f180" providerId="ADAL" clId="{9F4A114F-E942-41B2-B8A1-0D931F6349BB}" dt="2024-01-10T13:32:50.514" v="2079" actId="1076"/>
          <ac:spMkLst>
            <pc:docMk/>
            <pc:sldMk cId="1566732469" sldId="266"/>
            <ac:spMk id="31" creationId="{0C6EF606-87AC-4D75-8CA4-3BFAE6F817C3}"/>
          </ac:spMkLst>
        </pc:spChg>
        <pc:picChg chg="add del mod">
          <ac:chgData name="小島 弘暉" userId="fcb8428e-7566-4ad1-8cf3-ebad36f6f180" providerId="ADAL" clId="{9F4A114F-E942-41B2-B8A1-0D931F6349BB}" dt="2024-01-10T13:19:53.236" v="1975" actId="478"/>
          <ac:picMkLst>
            <pc:docMk/>
            <pc:sldMk cId="1566732469" sldId="266"/>
            <ac:picMk id="6" creationId="{1AD4F1C2-23EC-48E7-A7F9-FAD5BF989F80}"/>
          </ac:picMkLst>
        </pc:picChg>
        <pc:picChg chg="add del mod">
          <ac:chgData name="小島 弘暉" userId="fcb8428e-7566-4ad1-8cf3-ebad36f6f180" providerId="ADAL" clId="{9F4A114F-E942-41B2-B8A1-0D931F6349BB}" dt="2024-01-10T13:19:16.568" v="1962" actId="478"/>
          <ac:picMkLst>
            <pc:docMk/>
            <pc:sldMk cId="1566732469" sldId="266"/>
            <ac:picMk id="8" creationId="{F78C2DFE-DE72-4AF9-922C-6019DD9A028B}"/>
          </ac:picMkLst>
        </pc:picChg>
        <pc:picChg chg="add del mod">
          <ac:chgData name="小島 弘暉" userId="fcb8428e-7566-4ad1-8cf3-ebad36f6f180" providerId="ADAL" clId="{9F4A114F-E942-41B2-B8A1-0D931F6349BB}" dt="2024-01-10T13:19:52.033" v="1974" actId="478"/>
          <ac:picMkLst>
            <pc:docMk/>
            <pc:sldMk cId="1566732469" sldId="266"/>
            <ac:picMk id="10" creationId="{DE62C11F-657C-4D54-A40F-63E0B7E383A1}"/>
          </ac:picMkLst>
        </pc:picChg>
        <pc:picChg chg="add del mod">
          <ac:chgData name="小島 弘暉" userId="fcb8428e-7566-4ad1-8cf3-ebad36f6f180" providerId="ADAL" clId="{9F4A114F-E942-41B2-B8A1-0D931F6349BB}" dt="2024-01-10T13:19:50.556" v="1973" actId="478"/>
          <ac:picMkLst>
            <pc:docMk/>
            <pc:sldMk cId="1566732469" sldId="266"/>
            <ac:picMk id="12" creationId="{B5716736-AF00-4316-A16A-E9DF96AE267B}"/>
          </ac:picMkLst>
        </pc:picChg>
        <pc:picChg chg="add del mod">
          <ac:chgData name="小島 弘暉" userId="fcb8428e-7566-4ad1-8cf3-ebad36f6f180" providerId="ADAL" clId="{9F4A114F-E942-41B2-B8A1-0D931F6349BB}" dt="2024-01-10T13:28:48.468" v="2002" actId="478"/>
          <ac:picMkLst>
            <pc:docMk/>
            <pc:sldMk cId="1566732469" sldId="266"/>
            <ac:picMk id="16" creationId="{8BB1EC47-719D-455B-A775-DA1B5694B2F9}"/>
          </ac:picMkLst>
        </pc:picChg>
        <pc:picChg chg="add del mod">
          <ac:chgData name="小島 弘暉" userId="fcb8428e-7566-4ad1-8cf3-ebad36f6f180" providerId="ADAL" clId="{9F4A114F-E942-41B2-B8A1-0D931F6349BB}" dt="2024-01-10T13:28:48.468" v="2002" actId="478"/>
          <ac:picMkLst>
            <pc:docMk/>
            <pc:sldMk cId="1566732469" sldId="266"/>
            <ac:picMk id="18" creationId="{D66BA675-AD94-4DF8-B9A6-B80C2C6D3CE1}"/>
          </ac:picMkLst>
        </pc:picChg>
        <pc:picChg chg="add del mod">
          <ac:chgData name="小島 弘暉" userId="fcb8428e-7566-4ad1-8cf3-ebad36f6f180" providerId="ADAL" clId="{9F4A114F-E942-41B2-B8A1-0D931F6349BB}" dt="2024-01-10T13:28:48.468" v="2002" actId="478"/>
          <ac:picMkLst>
            <pc:docMk/>
            <pc:sldMk cId="1566732469" sldId="266"/>
            <ac:picMk id="20" creationId="{2C8091D6-EF8E-4D8A-BD70-158A53D04A30}"/>
          </ac:picMkLst>
        </pc:picChg>
        <pc:picChg chg="add mod">
          <ac:chgData name="小島 弘暉" userId="fcb8428e-7566-4ad1-8cf3-ebad36f6f180" providerId="ADAL" clId="{9F4A114F-E942-41B2-B8A1-0D931F6349BB}" dt="2024-01-10T13:30:37.489" v="2018" actId="1076"/>
          <ac:picMkLst>
            <pc:docMk/>
            <pc:sldMk cId="1566732469" sldId="266"/>
            <ac:picMk id="24" creationId="{CF889449-C23D-4EDC-BF36-067CAFEAE125}"/>
          </ac:picMkLst>
        </pc:picChg>
        <pc:picChg chg="add mod">
          <ac:chgData name="小島 弘暉" userId="fcb8428e-7566-4ad1-8cf3-ebad36f6f180" providerId="ADAL" clId="{9F4A114F-E942-41B2-B8A1-0D931F6349BB}" dt="2024-01-10T13:31:39.709" v="2021" actId="1076"/>
          <ac:picMkLst>
            <pc:docMk/>
            <pc:sldMk cId="1566732469" sldId="266"/>
            <ac:picMk id="26" creationId="{3BB92019-E004-4214-BD74-0F58EBE2D86B}"/>
          </ac:picMkLst>
        </pc:picChg>
        <pc:picChg chg="add mod">
          <ac:chgData name="小島 弘暉" userId="fcb8428e-7566-4ad1-8cf3-ebad36f6f180" providerId="ADAL" clId="{9F4A114F-E942-41B2-B8A1-0D931F6349BB}" dt="2024-01-10T13:31:34.662" v="2020" actId="1076"/>
          <ac:picMkLst>
            <pc:docMk/>
            <pc:sldMk cId="1566732469" sldId="266"/>
            <ac:picMk id="28" creationId="{CE43EC2E-23CF-4C1C-92D4-CC2145BFC2E6}"/>
          </ac:picMkLst>
        </pc:picChg>
      </pc:sldChg>
      <pc:sldChg chg="modSp new del mod">
        <pc:chgData name="小島 弘暉" userId="fcb8428e-7566-4ad1-8cf3-ebad36f6f180" providerId="ADAL" clId="{9F4A114F-E942-41B2-B8A1-0D931F6349BB}" dt="2024-01-10T10:10:36.286" v="1654" actId="47"/>
        <pc:sldMkLst>
          <pc:docMk/>
          <pc:sldMk cId="3042115388" sldId="266"/>
        </pc:sldMkLst>
        <pc:spChg chg="mod">
          <ac:chgData name="小島 弘暉" userId="fcb8428e-7566-4ad1-8cf3-ebad36f6f180" providerId="ADAL" clId="{9F4A114F-E942-41B2-B8A1-0D931F6349BB}" dt="2024-01-10T08:38:47.922" v="1565"/>
          <ac:spMkLst>
            <pc:docMk/>
            <pc:sldMk cId="3042115388" sldId="266"/>
            <ac:spMk id="4" creationId="{5FFD10B8-A5E2-4871-A0EB-C6E4C06E4A60}"/>
          </ac:spMkLst>
        </pc:spChg>
      </pc:sldChg>
      <pc:sldChg chg="addSp delSp modSp new mod">
        <pc:chgData name="小島 弘暉" userId="fcb8428e-7566-4ad1-8cf3-ebad36f6f180" providerId="ADAL" clId="{9F4A114F-E942-41B2-B8A1-0D931F6349BB}" dt="2024-01-11T08:51:50.772" v="4346" actId="20577"/>
        <pc:sldMkLst>
          <pc:docMk/>
          <pc:sldMk cId="283188390" sldId="267"/>
        </pc:sldMkLst>
        <pc:spChg chg="mod">
          <ac:chgData name="小島 弘暉" userId="fcb8428e-7566-4ad1-8cf3-ebad36f6f180" providerId="ADAL" clId="{9F4A114F-E942-41B2-B8A1-0D931F6349BB}" dt="2024-01-11T08:50:50.475" v="4267" actId="400"/>
          <ac:spMkLst>
            <pc:docMk/>
            <pc:sldMk cId="283188390" sldId="267"/>
            <ac:spMk id="3" creationId="{9208738F-F052-4EB3-B7FB-014718C090BF}"/>
          </ac:spMkLst>
        </pc:spChg>
        <pc:spChg chg="mod">
          <ac:chgData name="小島 弘暉" userId="fcb8428e-7566-4ad1-8cf3-ebad36f6f180" providerId="ADAL" clId="{9F4A114F-E942-41B2-B8A1-0D931F6349BB}" dt="2024-01-10T13:23:53.528" v="1994"/>
          <ac:spMkLst>
            <pc:docMk/>
            <pc:sldMk cId="283188390" sldId="267"/>
            <ac:spMk id="4" creationId="{B3542370-A05D-4931-BACE-E2CC667B7262}"/>
          </ac:spMkLst>
        </pc:spChg>
        <pc:spChg chg="add del mod">
          <ac:chgData name="小島 弘暉" userId="fcb8428e-7566-4ad1-8cf3-ebad36f6f180" providerId="ADAL" clId="{9F4A114F-E942-41B2-B8A1-0D931F6349BB}" dt="2024-01-11T07:00:22.849" v="3814" actId="478"/>
          <ac:spMkLst>
            <pc:docMk/>
            <pc:sldMk cId="283188390" sldId="267"/>
            <ac:spMk id="6" creationId="{C3A5F6A0-6436-49AE-B14A-4F5F5AA41F4F}"/>
          </ac:spMkLst>
        </pc:spChg>
        <pc:spChg chg="add del">
          <ac:chgData name="小島 弘暉" userId="fcb8428e-7566-4ad1-8cf3-ebad36f6f180" providerId="ADAL" clId="{9F4A114F-E942-41B2-B8A1-0D931F6349BB}" dt="2024-01-11T07:01:04.324" v="3818"/>
          <ac:spMkLst>
            <pc:docMk/>
            <pc:sldMk cId="283188390" sldId="267"/>
            <ac:spMk id="7" creationId="{E532D4AF-CF97-4453-896E-98C2A0834340}"/>
          </ac:spMkLst>
        </pc:spChg>
        <pc:spChg chg="add del mod">
          <ac:chgData name="小島 弘暉" userId="fcb8428e-7566-4ad1-8cf3-ebad36f6f180" providerId="ADAL" clId="{9F4A114F-E942-41B2-B8A1-0D931F6349BB}" dt="2024-01-11T07:01:04.025" v="3817"/>
          <ac:spMkLst>
            <pc:docMk/>
            <pc:sldMk cId="283188390" sldId="267"/>
            <ac:spMk id="8" creationId="{10592630-DF69-4B61-8A10-8C082A84755D}"/>
          </ac:spMkLst>
        </pc:spChg>
        <pc:spChg chg="add del">
          <ac:chgData name="小島 弘暉" userId="fcb8428e-7566-4ad1-8cf3-ebad36f6f180" providerId="ADAL" clId="{9F4A114F-E942-41B2-B8A1-0D931F6349BB}" dt="2024-01-11T07:01:07.691" v="3820"/>
          <ac:spMkLst>
            <pc:docMk/>
            <pc:sldMk cId="283188390" sldId="267"/>
            <ac:spMk id="9" creationId="{8A303C4C-3975-4776-A7BE-C8EFB37E5657}"/>
          </ac:spMkLst>
        </pc:spChg>
        <pc:spChg chg="add del mod">
          <ac:chgData name="小島 弘暉" userId="fcb8428e-7566-4ad1-8cf3-ebad36f6f180" providerId="ADAL" clId="{9F4A114F-E942-41B2-B8A1-0D931F6349BB}" dt="2024-01-11T07:03:06.251" v="3865"/>
          <ac:spMkLst>
            <pc:docMk/>
            <pc:sldMk cId="283188390" sldId="267"/>
            <ac:spMk id="10" creationId="{1A9690CE-5DF9-4858-A8EA-ACE58EFFDFE4}"/>
          </ac:spMkLst>
        </pc:spChg>
        <pc:spChg chg="add del">
          <ac:chgData name="小島 弘暉" userId="fcb8428e-7566-4ad1-8cf3-ebad36f6f180" providerId="ADAL" clId="{9F4A114F-E942-41B2-B8A1-0D931F6349BB}" dt="2024-01-11T07:03:09.538" v="3869"/>
          <ac:spMkLst>
            <pc:docMk/>
            <pc:sldMk cId="283188390" sldId="267"/>
            <ac:spMk id="11" creationId="{A2A3DF4F-55D1-4FF2-9085-73820EF3469C}"/>
          </ac:spMkLst>
        </pc:spChg>
        <pc:spChg chg="add mod">
          <ac:chgData name="小島 弘暉" userId="fcb8428e-7566-4ad1-8cf3-ebad36f6f180" providerId="ADAL" clId="{9F4A114F-E942-41B2-B8A1-0D931F6349BB}" dt="2024-01-11T08:51:50.772" v="4346" actId="20577"/>
          <ac:spMkLst>
            <pc:docMk/>
            <pc:sldMk cId="283188390" sldId="267"/>
            <ac:spMk id="12" creationId="{51383048-588E-4259-8BD7-6B6BBF34CD6B}"/>
          </ac:spMkLst>
        </pc:spChg>
        <pc:picChg chg="add mod">
          <ac:chgData name="小島 弘暉" userId="fcb8428e-7566-4ad1-8cf3-ebad36f6f180" providerId="ADAL" clId="{9F4A114F-E942-41B2-B8A1-0D931F6349BB}" dt="2024-01-11T07:01:52.472" v="3838" actId="1036"/>
          <ac:picMkLst>
            <pc:docMk/>
            <pc:sldMk cId="283188390" sldId="267"/>
            <ac:picMk id="5" creationId="{BB4E8947-2E20-4A71-B58B-B703B4EF91E5}"/>
          </ac:picMkLst>
        </pc:picChg>
      </pc:sldChg>
      <pc:sldChg chg="addSp delSp modSp new mod modNotesTx">
        <pc:chgData name="小島 弘暉" userId="fcb8428e-7566-4ad1-8cf3-ebad36f6f180" providerId="ADAL" clId="{9F4A114F-E942-41B2-B8A1-0D931F6349BB}" dt="2024-01-11T08:53:00.787" v="4435" actId="20577"/>
        <pc:sldMkLst>
          <pc:docMk/>
          <pc:sldMk cId="3462421813" sldId="268"/>
        </pc:sldMkLst>
        <pc:spChg chg="mod">
          <ac:chgData name="小島 弘暉" userId="fcb8428e-7566-4ad1-8cf3-ebad36f6f180" providerId="ADAL" clId="{9F4A114F-E942-41B2-B8A1-0D931F6349BB}" dt="2024-01-11T01:06:51.438" v="2101" actId="20577"/>
          <ac:spMkLst>
            <pc:docMk/>
            <pc:sldMk cId="3462421813" sldId="268"/>
            <ac:spMk id="3" creationId="{521808C5-BEF5-430F-B7B4-A8F7FCAF4BC2}"/>
          </ac:spMkLst>
        </pc:spChg>
        <pc:spChg chg="mod">
          <ac:chgData name="小島 弘暉" userId="fcb8428e-7566-4ad1-8cf3-ebad36f6f180" providerId="ADAL" clId="{9F4A114F-E942-41B2-B8A1-0D931F6349BB}" dt="2024-01-11T01:16:39.586" v="2111"/>
          <ac:spMkLst>
            <pc:docMk/>
            <pc:sldMk cId="3462421813" sldId="268"/>
            <ac:spMk id="4" creationId="{441D3AC2-FB5E-4F26-A205-C1B451A344FF}"/>
          </ac:spMkLst>
        </pc:spChg>
        <pc:spChg chg="add mod">
          <ac:chgData name="小島 弘暉" userId="fcb8428e-7566-4ad1-8cf3-ebad36f6f180" providerId="ADAL" clId="{9F4A114F-E942-41B2-B8A1-0D931F6349BB}" dt="2024-01-11T01:16:56.795" v="2119" actId="1036"/>
          <ac:spMkLst>
            <pc:docMk/>
            <pc:sldMk cId="3462421813" sldId="268"/>
            <ac:spMk id="8" creationId="{3449796B-4C9C-4833-A8F2-228F5FDE5548}"/>
          </ac:spMkLst>
        </pc:spChg>
        <pc:spChg chg="add mod">
          <ac:chgData name="小島 弘暉" userId="fcb8428e-7566-4ad1-8cf3-ebad36f6f180" providerId="ADAL" clId="{9F4A114F-E942-41B2-B8A1-0D931F6349BB}" dt="2024-01-11T01:16:56.795" v="2119" actId="1036"/>
          <ac:spMkLst>
            <pc:docMk/>
            <pc:sldMk cId="3462421813" sldId="268"/>
            <ac:spMk id="9" creationId="{ADDB3BBB-905C-4C05-A264-288AA8090175}"/>
          </ac:spMkLst>
        </pc:spChg>
        <pc:spChg chg="add mod">
          <ac:chgData name="小島 弘暉" userId="fcb8428e-7566-4ad1-8cf3-ebad36f6f180" providerId="ADAL" clId="{9F4A114F-E942-41B2-B8A1-0D931F6349BB}" dt="2024-01-11T01:16:56.795" v="2119" actId="1036"/>
          <ac:spMkLst>
            <pc:docMk/>
            <pc:sldMk cId="3462421813" sldId="268"/>
            <ac:spMk id="10" creationId="{FDAB89D0-5BBA-4603-9A16-E03F8DB2038C}"/>
          </ac:spMkLst>
        </pc:spChg>
        <pc:spChg chg="add mod">
          <ac:chgData name="小島 弘暉" userId="fcb8428e-7566-4ad1-8cf3-ebad36f6f180" providerId="ADAL" clId="{9F4A114F-E942-41B2-B8A1-0D931F6349BB}" dt="2024-01-11T01:26:04.830" v="2210" actId="20577"/>
          <ac:spMkLst>
            <pc:docMk/>
            <pc:sldMk cId="3462421813" sldId="268"/>
            <ac:spMk id="12" creationId="{B07AA80B-6732-4BB9-A868-FC82852CB6E6}"/>
          </ac:spMkLst>
        </pc:spChg>
        <pc:spChg chg="add mod">
          <ac:chgData name="小島 弘暉" userId="fcb8428e-7566-4ad1-8cf3-ebad36f6f180" providerId="ADAL" clId="{9F4A114F-E942-41B2-B8A1-0D931F6349BB}" dt="2024-01-11T01:26:50.269" v="2222" actId="20577"/>
          <ac:spMkLst>
            <pc:docMk/>
            <pc:sldMk cId="3462421813" sldId="268"/>
            <ac:spMk id="14" creationId="{DCE7057A-AEFF-4F16-95DD-FA1DB03F0C50}"/>
          </ac:spMkLst>
        </pc:spChg>
        <pc:spChg chg="add mod">
          <ac:chgData name="小島 弘暉" userId="fcb8428e-7566-4ad1-8cf3-ebad36f6f180" providerId="ADAL" clId="{9F4A114F-E942-41B2-B8A1-0D931F6349BB}" dt="2024-01-11T01:24:46.163" v="2196" actId="20577"/>
          <ac:spMkLst>
            <pc:docMk/>
            <pc:sldMk cId="3462421813" sldId="268"/>
            <ac:spMk id="16" creationId="{C5B7A5B8-9040-4704-B256-3E697DDC7D55}"/>
          </ac:spMkLst>
        </pc:spChg>
        <pc:spChg chg="add del mod">
          <ac:chgData name="小島 弘暉" userId="fcb8428e-7566-4ad1-8cf3-ebad36f6f180" providerId="ADAL" clId="{9F4A114F-E942-41B2-B8A1-0D931F6349BB}" dt="2024-01-11T01:35:14.604" v="2227"/>
          <ac:spMkLst>
            <pc:docMk/>
            <pc:sldMk cId="3462421813" sldId="268"/>
            <ac:spMk id="17" creationId="{413BD7EC-C609-4F7A-A8E7-EB7F6A1D87DD}"/>
          </ac:spMkLst>
        </pc:spChg>
        <pc:spChg chg="add mod">
          <ac:chgData name="小島 弘暉" userId="fcb8428e-7566-4ad1-8cf3-ebad36f6f180" providerId="ADAL" clId="{9F4A114F-E942-41B2-B8A1-0D931F6349BB}" dt="2024-01-11T01:36:59.344" v="2259" actId="20577"/>
          <ac:spMkLst>
            <pc:docMk/>
            <pc:sldMk cId="3462421813" sldId="268"/>
            <ac:spMk id="18" creationId="{E3F7E51F-C69D-4F63-98BA-E13DD0DE184B}"/>
          </ac:spMkLst>
        </pc:spChg>
        <pc:spChg chg="add mod">
          <ac:chgData name="小島 弘暉" userId="fcb8428e-7566-4ad1-8cf3-ebad36f6f180" providerId="ADAL" clId="{9F4A114F-E942-41B2-B8A1-0D931F6349BB}" dt="2024-01-11T01:37:04.171" v="2270" actId="20577"/>
          <ac:spMkLst>
            <pc:docMk/>
            <pc:sldMk cId="3462421813" sldId="268"/>
            <ac:spMk id="19" creationId="{D96DCD34-120C-44A2-8DA3-E5F462803D69}"/>
          </ac:spMkLst>
        </pc:spChg>
        <pc:spChg chg="add mod">
          <ac:chgData name="小島 弘暉" userId="fcb8428e-7566-4ad1-8cf3-ebad36f6f180" providerId="ADAL" clId="{9F4A114F-E942-41B2-B8A1-0D931F6349BB}" dt="2024-01-11T08:53:00.787" v="4435" actId="20577"/>
          <ac:spMkLst>
            <pc:docMk/>
            <pc:sldMk cId="3462421813" sldId="268"/>
            <ac:spMk id="20" creationId="{58EC634D-1D9F-4FBB-BB5D-09257A766F31}"/>
          </ac:spMkLst>
        </pc:spChg>
        <pc:picChg chg="add mod">
          <ac:chgData name="小島 弘暉" userId="fcb8428e-7566-4ad1-8cf3-ebad36f6f180" providerId="ADAL" clId="{9F4A114F-E942-41B2-B8A1-0D931F6349BB}" dt="2024-01-11T01:16:56.795" v="2119" actId="1036"/>
          <ac:picMkLst>
            <pc:docMk/>
            <pc:sldMk cId="3462421813" sldId="268"/>
            <ac:picMk id="5" creationId="{97848929-4062-4724-A4F9-83F66B4F4B4C}"/>
          </ac:picMkLst>
        </pc:picChg>
        <pc:picChg chg="add mod">
          <ac:chgData name="小島 弘暉" userId="fcb8428e-7566-4ad1-8cf3-ebad36f6f180" providerId="ADAL" clId="{9F4A114F-E942-41B2-B8A1-0D931F6349BB}" dt="2024-01-11T01:16:56.795" v="2119" actId="1036"/>
          <ac:picMkLst>
            <pc:docMk/>
            <pc:sldMk cId="3462421813" sldId="268"/>
            <ac:picMk id="6" creationId="{8681EF64-1F05-4F41-B781-7180BF35EA06}"/>
          </ac:picMkLst>
        </pc:picChg>
        <pc:picChg chg="add mod">
          <ac:chgData name="小島 弘暉" userId="fcb8428e-7566-4ad1-8cf3-ebad36f6f180" providerId="ADAL" clId="{9F4A114F-E942-41B2-B8A1-0D931F6349BB}" dt="2024-01-11T01:16:56.795" v="2119" actId="1036"/>
          <ac:picMkLst>
            <pc:docMk/>
            <pc:sldMk cId="3462421813" sldId="268"/>
            <ac:picMk id="7" creationId="{5DD7A36F-057C-4FB0-B79F-8B403852E864}"/>
          </ac:picMkLst>
        </pc:picChg>
      </pc:sldChg>
      <pc:sldChg chg="modSp new mod">
        <pc:chgData name="小島 弘暉" userId="fcb8428e-7566-4ad1-8cf3-ebad36f6f180" providerId="ADAL" clId="{9F4A114F-E942-41B2-B8A1-0D931F6349BB}" dt="2024-01-11T07:44:00.134" v="4188" actId="20577"/>
        <pc:sldMkLst>
          <pc:docMk/>
          <pc:sldMk cId="3268907524" sldId="269"/>
        </pc:sldMkLst>
        <pc:spChg chg="mod">
          <ac:chgData name="小島 弘暉" userId="fcb8428e-7566-4ad1-8cf3-ebad36f6f180" providerId="ADAL" clId="{9F4A114F-E942-41B2-B8A1-0D931F6349BB}" dt="2024-01-11T07:44:00.134" v="4188" actId="20577"/>
          <ac:spMkLst>
            <pc:docMk/>
            <pc:sldMk cId="3268907524" sldId="269"/>
            <ac:spMk id="3" creationId="{01A68973-4617-408D-A19E-E21B8257E76C}"/>
          </ac:spMkLst>
        </pc:spChg>
        <pc:spChg chg="mod">
          <ac:chgData name="小島 弘暉" userId="fcb8428e-7566-4ad1-8cf3-ebad36f6f180" providerId="ADAL" clId="{9F4A114F-E942-41B2-B8A1-0D931F6349BB}" dt="2024-01-11T01:50:33.979" v="2315" actId="20577"/>
          <ac:spMkLst>
            <pc:docMk/>
            <pc:sldMk cId="3268907524" sldId="269"/>
            <ac:spMk id="4" creationId="{6D9E24E2-579B-41C4-963A-2E9851679FF6}"/>
          </ac:spMkLst>
        </pc:spChg>
      </pc:sldChg>
      <pc:sldChg chg="new del">
        <pc:chgData name="小島 弘暉" userId="fcb8428e-7566-4ad1-8cf3-ebad36f6f180" providerId="ADAL" clId="{9F4A114F-E942-41B2-B8A1-0D931F6349BB}" dt="2024-01-11T08:53:20.184" v="4436" actId="2696"/>
        <pc:sldMkLst>
          <pc:docMk/>
          <pc:sldMk cId="1075549234" sldId="270"/>
        </pc:sldMkLst>
      </pc:sldChg>
      <pc:sldChg chg="new del">
        <pc:chgData name="小島 弘暉" userId="fcb8428e-7566-4ad1-8cf3-ebad36f6f180" providerId="ADAL" clId="{9F4A114F-E942-41B2-B8A1-0D931F6349BB}" dt="2024-01-11T07:42:20.383" v="4131" actId="2696"/>
        <pc:sldMkLst>
          <pc:docMk/>
          <pc:sldMk cId="1243314578" sldId="271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72280" cy="493634"/>
          </a:xfrm>
          <a:prstGeom prst="rect">
            <a:avLst/>
          </a:prstGeom>
        </p:spPr>
        <p:txBody>
          <a:bodyPr vert="horz" lIns="91731" tIns="45867" rIns="91731" bIns="45867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122" y="2"/>
            <a:ext cx="2972280" cy="493634"/>
          </a:xfrm>
          <a:prstGeom prst="rect">
            <a:avLst/>
          </a:prstGeom>
        </p:spPr>
        <p:txBody>
          <a:bodyPr vert="horz" lIns="91731" tIns="45867" rIns="91731" bIns="45867" rtlCol="0"/>
          <a:lstStyle>
            <a:lvl1pPr algn="r">
              <a:defRPr sz="1200"/>
            </a:lvl1pPr>
          </a:lstStyle>
          <a:p>
            <a:fld id="{898866AA-18BF-4B89-BCE1-A24A7808011A}" type="datetimeFigureOut">
              <a:rPr kumimoji="1" lang="ja-JP" altLang="en-US" smtClean="0"/>
              <a:pPr/>
              <a:t>2024/1/17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2" y="9379041"/>
            <a:ext cx="2972280" cy="493633"/>
          </a:xfrm>
          <a:prstGeom prst="rect">
            <a:avLst/>
          </a:prstGeom>
        </p:spPr>
        <p:txBody>
          <a:bodyPr vert="horz" lIns="91731" tIns="45867" rIns="91731" bIns="45867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122" y="9379041"/>
            <a:ext cx="2972280" cy="493633"/>
          </a:xfrm>
          <a:prstGeom prst="rect">
            <a:avLst/>
          </a:prstGeom>
        </p:spPr>
        <p:txBody>
          <a:bodyPr vert="horz" lIns="91731" tIns="45867" rIns="91731" bIns="45867" rtlCol="0" anchor="b"/>
          <a:lstStyle>
            <a:lvl1pPr algn="r">
              <a:defRPr sz="1200"/>
            </a:lvl1pPr>
          </a:lstStyle>
          <a:p>
            <a:fld id="{8847E3EF-7A54-414E-B94D-5899260002E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0253617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72280" cy="493634"/>
          </a:xfrm>
          <a:prstGeom prst="rect">
            <a:avLst/>
          </a:prstGeom>
        </p:spPr>
        <p:txBody>
          <a:bodyPr vert="horz" lIns="91731" tIns="45867" rIns="91731" bIns="45867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122" y="2"/>
            <a:ext cx="2972280" cy="493634"/>
          </a:xfrm>
          <a:prstGeom prst="rect">
            <a:avLst/>
          </a:prstGeom>
        </p:spPr>
        <p:txBody>
          <a:bodyPr vert="horz" lIns="91731" tIns="45867" rIns="91731" bIns="45867" rtlCol="0"/>
          <a:lstStyle>
            <a:lvl1pPr algn="r">
              <a:defRPr sz="1200"/>
            </a:lvl1pPr>
          </a:lstStyle>
          <a:p>
            <a:fld id="{4333C07C-2DC1-49FF-80DF-BF99CF460423}" type="datetimeFigureOut">
              <a:rPr kumimoji="1" lang="ja-JP" altLang="en-US" smtClean="0"/>
              <a:pPr/>
              <a:t>2024/1/17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39700" y="741363"/>
            <a:ext cx="6580188" cy="37004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731" tIns="45867" rIns="91731" bIns="45867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6284" y="4690309"/>
            <a:ext cx="5485439" cy="4442703"/>
          </a:xfrm>
          <a:prstGeom prst="rect">
            <a:avLst/>
          </a:prstGeom>
        </p:spPr>
        <p:txBody>
          <a:bodyPr vert="horz" lIns="91731" tIns="45867" rIns="91731" bIns="45867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2" y="9379041"/>
            <a:ext cx="2972280" cy="493633"/>
          </a:xfrm>
          <a:prstGeom prst="rect">
            <a:avLst/>
          </a:prstGeom>
        </p:spPr>
        <p:txBody>
          <a:bodyPr vert="horz" lIns="91731" tIns="45867" rIns="91731" bIns="45867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122" y="9379041"/>
            <a:ext cx="2972280" cy="493633"/>
          </a:xfrm>
          <a:prstGeom prst="rect">
            <a:avLst/>
          </a:prstGeom>
        </p:spPr>
        <p:txBody>
          <a:bodyPr vert="horz" lIns="91731" tIns="45867" rIns="91731" bIns="45867" rtlCol="0" anchor="b"/>
          <a:lstStyle>
            <a:lvl1pPr algn="r">
              <a:defRPr sz="1200"/>
            </a:lvl1pPr>
          </a:lstStyle>
          <a:p>
            <a:fld id="{C2313C58-A294-46CD-87E2-FAD27896B76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852710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245715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471307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741050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 altLang="ja-JP" b="0" i="0" dirty="0">
              <a:solidFill>
                <a:srgbClr val="D1D5DB"/>
              </a:solidFill>
              <a:effectLst/>
              <a:latin typeface="__Inter_a64ecd"/>
            </a:endParaRPr>
          </a:p>
        </p:txBody>
      </p:sp>
    </p:spTree>
    <p:extLst>
      <p:ext uri="{BB962C8B-B14F-4D97-AF65-F5344CB8AC3E}">
        <p14:creationId xmlns:p14="http://schemas.microsoft.com/office/powerpoint/2010/main" val="40774195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0183608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8352864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806813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5280223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315640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線コネクタ 11"/>
          <p:cNvCxnSpPr/>
          <p:nvPr userDrawn="1"/>
        </p:nvCxnSpPr>
        <p:spPr bwMode="gray">
          <a:xfrm>
            <a:off x="0" y="3813949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正方形/長方形 12"/>
          <p:cNvSpPr/>
          <p:nvPr userDrawn="1"/>
        </p:nvSpPr>
        <p:spPr bwMode="gray">
          <a:xfrm>
            <a:off x="0" y="-1"/>
            <a:ext cx="152400" cy="3813949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</a:endParaRPr>
          </a:p>
        </p:txBody>
      </p:sp>
      <p:sp>
        <p:nvSpPr>
          <p:cNvPr id="14" name="タイトル 1"/>
          <p:cNvSpPr>
            <a:spLocks noGrp="1"/>
          </p:cNvSpPr>
          <p:nvPr>
            <p:ph type="ctrTitle"/>
          </p:nvPr>
        </p:nvSpPr>
        <p:spPr>
          <a:xfrm>
            <a:off x="347620" y="2280426"/>
            <a:ext cx="11499120" cy="1470025"/>
          </a:xfrm>
        </p:spPr>
        <p:txBody>
          <a:bodyPr anchor="b">
            <a:normAutofit/>
          </a:bodyPr>
          <a:lstStyle>
            <a:lvl1pPr algn="l">
              <a:defRPr sz="44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pic>
        <p:nvPicPr>
          <p:cNvPr id="16" name="図 1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347620" y="3877448"/>
            <a:ext cx="6858000" cy="1443852"/>
          </a:xfrm>
        </p:spPr>
        <p:txBody>
          <a:bodyPr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7613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コンテンツ プレースホルダー 2"/>
          <p:cNvSpPr>
            <a:spLocks noGrp="1"/>
          </p:cNvSpPr>
          <p:nvPr>
            <p:ph idx="1"/>
          </p:nvPr>
        </p:nvSpPr>
        <p:spPr bwMode="gray">
          <a:xfrm>
            <a:off x="336629" y="1048121"/>
            <a:ext cx="11520011" cy="5276480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n"/>
              <a:defRPr sz="2267" b="1">
                <a:solidFill>
                  <a:schemeClr val="tx1"/>
                </a:solidFill>
              </a:defRPr>
            </a:lvl1pPr>
            <a:lvl2pPr marL="613255" indent="-310235">
              <a:buClr>
                <a:schemeClr val="tx1"/>
              </a:buClr>
              <a:buFont typeface="Wingdings" panose="05000000000000000000" pitchFamily="2" charset="2"/>
              <a:buChar char="l"/>
              <a:defRPr sz="2000" b="1">
                <a:solidFill>
                  <a:schemeClr val="tx1"/>
                </a:solidFill>
              </a:defRPr>
            </a:lvl2pPr>
            <a:lvl3pPr marL="817072" indent="-203818">
              <a:buClr>
                <a:schemeClr val="tx1"/>
              </a:buClr>
              <a:defRPr sz="1867">
                <a:solidFill>
                  <a:schemeClr val="tx1"/>
                </a:solidFill>
              </a:defRPr>
            </a:lvl3pPr>
            <a:lvl4pPr marL="1019085" indent="-202014">
              <a:buClr>
                <a:schemeClr val="tx1"/>
              </a:buClr>
              <a:defRPr sz="1600">
                <a:solidFill>
                  <a:schemeClr val="tx1"/>
                </a:solidFill>
              </a:defRPr>
            </a:lvl4pPr>
            <a:lvl5pPr marL="1221097" indent="-202014">
              <a:defRPr sz="1600"/>
            </a:lvl5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336629" y="60626"/>
            <a:ext cx="10725623" cy="570732"/>
          </a:xfrm>
        </p:spPr>
        <p:txBody>
          <a:bodyPr anchor="b" anchorCtr="0">
            <a:normAutofit/>
          </a:bodyPr>
          <a:lstStyle>
            <a:lvl1pPr algn="l">
              <a:defRPr sz="2667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cxnSp>
        <p:nvCxnSpPr>
          <p:cNvPr id="9" name="直線コネクタ 8"/>
          <p:cNvCxnSpPr/>
          <p:nvPr userDrawn="1"/>
        </p:nvCxnSpPr>
        <p:spPr bwMode="gray">
          <a:xfrm>
            <a:off x="0" y="648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6"/>
            <a:ext cx="242373" cy="648291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</a:endParaRPr>
          </a:p>
        </p:txBody>
      </p:sp>
      <p:cxnSp>
        <p:nvCxnSpPr>
          <p:cNvPr id="12" name="直線コネクタ 1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849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線コネクタ 6"/>
          <p:cNvCxnSpPr/>
          <p:nvPr userDrawn="1"/>
        </p:nvCxnSpPr>
        <p:spPr bwMode="gray">
          <a:xfrm>
            <a:off x="0" y="3813949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正方形/長方形 7"/>
          <p:cNvSpPr/>
          <p:nvPr userDrawn="1"/>
        </p:nvSpPr>
        <p:spPr bwMode="gray">
          <a:xfrm>
            <a:off x="0" y="-1"/>
            <a:ext cx="152400" cy="3813949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</a:endParaRPr>
          </a:p>
        </p:txBody>
      </p:sp>
      <p:pic>
        <p:nvPicPr>
          <p:cNvPr id="10" name="図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11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タイトル 1"/>
          <p:cNvSpPr>
            <a:spLocks noGrp="1"/>
          </p:cNvSpPr>
          <p:nvPr>
            <p:ph type="ctrTitle"/>
          </p:nvPr>
        </p:nvSpPr>
        <p:spPr>
          <a:xfrm>
            <a:off x="347620" y="2280426"/>
            <a:ext cx="11499120" cy="1470025"/>
          </a:xfrm>
        </p:spPr>
        <p:txBody>
          <a:bodyPr anchor="b">
            <a:normAutofit/>
          </a:bodyPr>
          <a:lstStyle>
            <a:lvl1pPr algn="l">
              <a:defRPr sz="40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70729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336629" y="60626"/>
            <a:ext cx="10725623" cy="570732"/>
          </a:xfrm>
        </p:spPr>
        <p:txBody>
          <a:bodyPr anchor="b" anchorCtr="0">
            <a:normAutofit/>
          </a:bodyPr>
          <a:lstStyle>
            <a:lvl1pPr algn="l">
              <a:defRPr sz="2667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cxnSp>
        <p:nvCxnSpPr>
          <p:cNvPr id="9" name="直線コネクタ 8"/>
          <p:cNvCxnSpPr/>
          <p:nvPr userDrawn="1"/>
        </p:nvCxnSpPr>
        <p:spPr bwMode="gray">
          <a:xfrm>
            <a:off x="0" y="648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6"/>
            <a:ext cx="242373" cy="648291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</a:endParaRPr>
          </a:p>
        </p:txBody>
      </p:sp>
      <p:cxnSp>
        <p:nvCxnSpPr>
          <p:cNvPr id="12" name="直線コネクタ 1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35625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つのコンテンツ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37929" y="648086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817559-BB6D-4C96-94D1-43E03D71EB93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2024/1/17</a:t>
            </a:fld>
            <a:endParaRPr lang="ja-JP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336629" y="60626"/>
            <a:ext cx="10725623" cy="570732"/>
          </a:xfrm>
        </p:spPr>
        <p:txBody>
          <a:bodyPr anchor="b" anchorCtr="0">
            <a:normAutofit/>
          </a:bodyPr>
          <a:lstStyle>
            <a:lvl1pPr algn="l">
              <a:defRPr sz="2667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cxnSp>
        <p:nvCxnSpPr>
          <p:cNvPr id="9" name="直線コネクタ 8"/>
          <p:cNvCxnSpPr/>
          <p:nvPr userDrawn="1"/>
        </p:nvCxnSpPr>
        <p:spPr bwMode="gray">
          <a:xfrm>
            <a:off x="0" y="648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6"/>
            <a:ext cx="242373" cy="648291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</a:endParaRPr>
          </a:p>
        </p:txBody>
      </p:sp>
      <p:cxnSp>
        <p:nvCxnSpPr>
          <p:cNvPr id="12" name="直線コネクタ 1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コンテンツ プレースホルダー 2"/>
          <p:cNvSpPr>
            <a:spLocks noGrp="1"/>
          </p:cNvSpPr>
          <p:nvPr>
            <p:ph sz="half" idx="1"/>
          </p:nvPr>
        </p:nvSpPr>
        <p:spPr bwMode="gray">
          <a:xfrm>
            <a:off x="336629" y="1053548"/>
            <a:ext cx="5651876" cy="5260016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6838" indent="-203818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</a:defRPr>
            </a:lvl2pPr>
            <a:lvl3pPr marL="714261" indent="-207424">
              <a:buClr>
                <a:schemeClr val="tx1"/>
              </a:buClr>
              <a:defRPr sz="1600">
                <a:solidFill>
                  <a:schemeClr val="tx1"/>
                </a:solidFill>
              </a:defRPr>
            </a:lvl3pPr>
            <a:lvl4pPr marL="918078" indent="-203818">
              <a:buClr>
                <a:schemeClr val="tx1"/>
              </a:buClr>
              <a:defRPr sz="1333">
                <a:solidFill>
                  <a:schemeClr val="tx1"/>
                </a:solidFill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14" name="コンテンツ プレースホルダー 2"/>
          <p:cNvSpPr>
            <a:spLocks noGrp="1"/>
          </p:cNvSpPr>
          <p:nvPr>
            <p:ph sz="half" idx="10"/>
          </p:nvPr>
        </p:nvSpPr>
        <p:spPr bwMode="gray">
          <a:xfrm>
            <a:off x="6204764" y="1053548"/>
            <a:ext cx="5651876" cy="5260016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6838" indent="-203818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</a:defRPr>
            </a:lvl2pPr>
            <a:lvl3pPr marL="714261" indent="-207424">
              <a:buClr>
                <a:schemeClr val="tx1"/>
              </a:buClr>
              <a:defRPr sz="1600">
                <a:solidFill>
                  <a:schemeClr val="tx1"/>
                </a:solidFill>
              </a:defRPr>
            </a:lvl3pPr>
            <a:lvl4pPr marL="918078" indent="-203818">
              <a:buClr>
                <a:schemeClr val="tx1"/>
              </a:buClr>
              <a:defRPr sz="1333">
                <a:solidFill>
                  <a:schemeClr val="tx1"/>
                </a:solidFill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962457765"/>
      </p:ext>
    </p:extLst>
  </p:cSld>
  <p:clrMapOvr>
    <a:masterClrMapping/>
  </p:clrMapOvr>
  <p:hf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つのコンテンツ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336629" y="60626"/>
            <a:ext cx="10725623" cy="570732"/>
          </a:xfrm>
        </p:spPr>
        <p:txBody>
          <a:bodyPr anchor="b" anchorCtr="0">
            <a:normAutofit/>
          </a:bodyPr>
          <a:lstStyle>
            <a:lvl1pPr algn="l">
              <a:defRPr sz="2667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cxnSp>
        <p:nvCxnSpPr>
          <p:cNvPr id="9" name="直線コネクタ 8"/>
          <p:cNvCxnSpPr/>
          <p:nvPr userDrawn="1"/>
        </p:nvCxnSpPr>
        <p:spPr bwMode="gray">
          <a:xfrm>
            <a:off x="0" y="648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6"/>
            <a:ext cx="242373" cy="648291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</a:endParaRPr>
          </a:p>
        </p:txBody>
      </p:sp>
      <p:cxnSp>
        <p:nvCxnSpPr>
          <p:cNvPr id="12" name="直線コネクタ 1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コンテンツ プレースホルダー 2"/>
          <p:cNvSpPr>
            <a:spLocks noGrp="1"/>
          </p:cNvSpPr>
          <p:nvPr>
            <p:ph sz="half" idx="1"/>
          </p:nvPr>
        </p:nvSpPr>
        <p:spPr bwMode="gray">
          <a:xfrm>
            <a:off x="336629" y="1550504"/>
            <a:ext cx="5651876" cy="4763060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6838" indent="-203818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</a:defRPr>
            </a:lvl2pPr>
            <a:lvl3pPr marL="714261" indent="-207424">
              <a:buClr>
                <a:schemeClr val="tx1"/>
              </a:buClr>
              <a:defRPr sz="1600">
                <a:solidFill>
                  <a:schemeClr val="tx1"/>
                </a:solidFill>
              </a:defRPr>
            </a:lvl3pPr>
            <a:lvl4pPr marL="918078" indent="-203818">
              <a:buClr>
                <a:schemeClr val="tx1"/>
              </a:buClr>
              <a:defRPr sz="1333">
                <a:solidFill>
                  <a:schemeClr val="tx1"/>
                </a:solidFill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14" name="コンテンツ プレースホルダー 2"/>
          <p:cNvSpPr>
            <a:spLocks noGrp="1"/>
          </p:cNvSpPr>
          <p:nvPr>
            <p:ph sz="half" idx="10"/>
          </p:nvPr>
        </p:nvSpPr>
        <p:spPr bwMode="gray">
          <a:xfrm>
            <a:off x="6204764" y="1550504"/>
            <a:ext cx="5651876" cy="4763060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6838" indent="-203818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</a:defRPr>
            </a:lvl2pPr>
            <a:lvl3pPr marL="714261" indent="-207424">
              <a:buClr>
                <a:schemeClr val="tx1"/>
              </a:buClr>
              <a:defRPr sz="1600">
                <a:solidFill>
                  <a:schemeClr val="tx1"/>
                </a:solidFill>
              </a:defRPr>
            </a:lvl3pPr>
            <a:lvl4pPr marL="918078" indent="-203818">
              <a:buClr>
                <a:schemeClr val="tx1"/>
              </a:buClr>
              <a:defRPr sz="1333">
                <a:solidFill>
                  <a:schemeClr val="tx1"/>
                </a:solidFill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11" name="テキスト プレースホルダー 2"/>
          <p:cNvSpPr>
            <a:spLocks noGrp="1"/>
          </p:cNvSpPr>
          <p:nvPr>
            <p:ph type="body" idx="11"/>
          </p:nvPr>
        </p:nvSpPr>
        <p:spPr>
          <a:xfrm>
            <a:off x="336629" y="1075186"/>
            <a:ext cx="5651876" cy="369332"/>
          </a:xfrm>
          <a:solidFill>
            <a:schemeClr val="accent2"/>
          </a:solidFill>
        </p:spPr>
        <p:txBody>
          <a:bodyPr wrap="square" anchor="ctr">
            <a:sp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519462" indent="0">
              <a:buNone/>
              <a:defRPr sz="2267" b="1"/>
            </a:lvl2pPr>
            <a:lvl3pPr marL="1038925" indent="0">
              <a:buNone/>
              <a:defRPr sz="2000" b="1"/>
            </a:lvl3pPr>
            <a:lvl4pPr marL="1558388" indent="0">
              <a:buNone/>
              <a:defRPr sz="1867" b="1"/>
            </a:lvl4pPr>
            <a:lvl5pPr marL="2077848" indent="0">
              <a:buNone/>
              <a:defRPr sz="1867" b="1"/>
            </a:lvl5pPr>
            <a:lvl6pPr marL="2597310" indent="0">
              <a:buNone/>
              <a:defRPr sz="1867" b="1"/>
            </a:lvl6pPr>
            <a:lvl7pPr marL="3116773" indent="0">
              <a:buNone/>
              <a:defRPr sz="1867" b="1"/>
            </a:lvl7pPr>
            <a:lvl8pPr marL="3636236" indent="0">
              <a:buNone/>
              <a:defRPr sz="1867" b="1"/>
            </a:lvl8pPr>
            <a:lvl9pPr marL="4155697" indent="0">
              <a:buNone/>
              <a:defRPr sz="1867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16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204765" y="1075186"/>
            <a:ext cx="5651876" cy="369332"/>
          </a:xfrm>
          <a:solidFill>
            <a:schemeClr val="accent2"/>
          </a:solidFill>
        </p:spPr>
        <p:txBody>
          <a:bodyPr wrap="square" anchor="ctr">
            <a:sp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519462" indent="0">
              <a:buNone/>
              <a:defRPr sz="2267" b="1"/>
            </a:lvl2pPr>
            <a:lvl3pPr marL="1038925" indent="0">
              <a:buNone/>
              <a:defRPr sz="2000" b="1"/>
            </a:lvl3pPr>
            <a:lvl4pPr marL="1558388" indent="0">
              <a:buNone/>
              <a:defRPr sz="1867" b="1"/>
            </a:lvl4pPr>
            <a:lvl5pPr marL="2077848" indent="0">
              <a:buNone/>
              <a:defRPr sz="1867" b="1"/>
            </a:lvl5pPr>
            <a:lvl6pPr marL="2597310" indent="0">
              <a:buNone/>
              <a:defRPr sz="1867" b="1"/>
            </a:lvl6pPr>
            <a:lvl7pPr marL="3116773" indent="0">
              <a:buNone/>
              <a:defRPr sz="1867" b="1"/>
            </a:lvl7pPr>
            <a:lvl8pPr marL="3636236" indent="0">
              <a:buNone/>
              <a:defRPr sz="1867" b="1"/>
            </a:lvl8pPr>
            <a:lvl9pPr marL="4155697" indent="0">
              <a:buNone/>
              <a:defRPr sz="1867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2247240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線コネクタ 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図 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4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111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090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最終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5256" y="1676400"/>
            <a:ext cx="5861488" cy="2983862"/>
          </a:xfrm>
          <a:prstGeom prst="rect">
            <a:avLst/>
          </a:prstGeom>
        </p:spPr>
      </p:pic>
      <p:sp>
        <p:nvSpPr>
          <p:cNvPr id="4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181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37929" y="365125"/>
            <a:ext cx="1150951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37929" y="1825624"/>
            <a:ext cx="11509513" cy="44862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37929" y="648086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71"/>
          <p:cNvSpPr>
            <a:spLocks noChangeArrowheads="1"/>
          </p:cNvSpPr>
          <p:nvPr userDrawn="1"/>
        </p:nvSpPr>
        <p:spPr bwMode="auto">
          <a:xfrm>
            <a:off x="1" y="6480863"/>
            <a:ext cx="12191999" cy="376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>
            <a:normAutofit/>
          </a:bodyPr>
          <a:lstStyle/>
          <a:p>
            <a:pPr algn="ctr">
              <a:defRPr/>
            </a:pPr>
            <a:r>
              <a:rPr kumimoji="0" lang="en-US" altLang="en-US" sz="800" b="1" dirty="0">
                <a:solidFill>
                  <a:prstClr val="black"/>
                </a:solidFill>
                <a:latin typeface="メイリオ"/>
              </a:rPr>
              <a:t>Copyright(C) 2023 </a:t>
            </a:r>
            <a:r>
              <a:rPr kumimoji="0" lang="en-US" altLang="ja-JP" sz="800" b="1" dirty="0">
                <a:solidFill>
                  <a:prstClr val="black"/>
                </a:solidFill>
                <a:latin typeface="メイリオ"/>
              </a:rPr>
              <a:t>KDDI Research, Inc</a:t>
            </a:r>
            <a:r>
              <a:rPr kumimoji="0" lang="en-US" altLang="en-US" sz="800" b="1" dirty="0">
                <a:solidFill>
                  <a:prstClr val="black"/>
                </a:solidFill>
                <a:latin typeface="メイリオ"/>
              </a:rPr>
              <a:t>. All Rights Reserved.</a:t>
            </a:r>
            <a:endParaRPr kumimoji="0" lang="ja-JP" altLang="en-US" sz="800" b="1" dirty="0">
              <a:solidFill>
                <a:prstClr val="black"/>
              </a:solidFill>
              <a:latin typeface="メイリオ"/>
            </a:endParaRPr>
          </a:p>
        </p:txBody>
      </p:sp>
    </p:spTree>
    <p:extLst>
      <p:ext uri="{BB962C8B-B14F-4D97-AF65-F5344CB8AC3E}">
        <p14:creationId xmlns:p14="http://schemas.microsoft.com/office/powerpoint/2010/main" val="1026271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n"/>
        <a:defRPr kumimoji="1"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l"/>
        <a:defRPr kumimoji="1" sz="24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メイリオ" panose="020B0604030504040204" pitchFamily="50" charset="-128"/>
        <a:buChar char="–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microsoft.com/office/2007/relationships/hdphoto" Target="../media/hdphoto1.wdp"/><Relationship Id="rId4" Type="http://schemas.openxmlformats.org/officeDocument/2006/relationships/image" Target="../media/image7.png"/><Relationship Id="rId9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7.jpe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9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/>
              <a:t>JVET-AG0049</a:t>
            </a:r>
            <a:br>
              <a:rPr kumimoji="1" lang="en-US" altLang="ja-JP" dirty="0"/>
            </a:br>
            <a:r>
              <a:rPr kumimoji="1" lang="en-US" altLang="ja-JP" dirty="0"/>
              <a:t>AHG9: SEI message extension of VVC for object-wave compression and computer-generated hologram use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347620" y="3877448"/>
            <a:ext cx="11076972" cy="1855808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Jan. 2024</a:t>
            </a:r>
          </a:p>
          <a:p>
            <a:r>
              <a:rPr kumimoji="1" lang="en-US" altLang="ja-JP" dirty="0"/>
              <a:t>H. Kojima, R. </a:t>
            </a:r>
            <a:r>
              <a:rPr kumimoji="1" lang="en-US" altLang="ja-JP" dirty="0" err="1"/>
              <a:t>Koiso</a:t>
            </a:r>
            <a:r>
              <a:rPr kumimoji="1" lang="en-US" altLang="ja-JP" dirty="0"/>
              <a:t>, K. Nonaka, K. Kawamura, H. Kato (KDDI)</a:t>
            </a: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834863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26E877CC-2D34-4EE8-9ED3-9C1748321A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F6A1165-CF4A-4A68-91F4-4B4A3DF9B9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This proposal is an updated version of JVET-AE0182 with </a:t>
            </a:r>
            <a:r>
              <a:rPr kumimoji="1" lang="en-US" altLang="ja-JP" dirty="0">
                <a:solidFill>
                  <a:schemeClr val="accent4"/>
                </a:solidFill>
              </a:rPr>
              <a:t>additional preliminary study experiments </a:t>
            </a:r>
            <a:r>
              <a:rPr kumimoji="1" lang="en-US" altLang="ja-JP" dirty="0"/>
              <a:t>and </a:t>
            </a:r>
            <a:r>
              <a:rPr kumimoji="1" lang="en-US" altLang="ja-JP" dirty="0">
                <a:solidFill>
                  <a:schemeClr val="accent4"/>
                </a:solidFill>
              </a:rPr>
              <a:t>modifications to the SEI message</a:t>
            </a:r>
            <a:r>
              <a:rPr kumimoji="1" lang="en-US" altLang="ja-JP" dirty="0"/>
              <a:t>, such as persistence scope variables.</a:t>
            </a:r>
          </a:p>
          <a:p>
            <a:endParaRPr lang="en-US" altLang="ja-JP" dirty="0"/>
          </a:p>
          <a:p>
            <a:r>
              <a:rPr lang="en-US" altLang="ja-JP" dirty="0"/>
              <a:t>Preliminary study:</a:t>
            </a:r>
          </a:p>
          <a:p>
            <a:pPr lvl="1"/>
            <a:r>
              <a:rPr lang="en-US" altLang="ja-JP" dirty="0"/>
              <a:t>Object wave compression by using VTM-20.0 is shown.</a:t>
            </a:r>
          </a:p>
          <a:p>
            <a:pPr lvl="1"/>
            <a:r>
              <a:rPr lang="en-US" altLang="ja-JP" dirty="0"/>
              <a:t>The RD curves of RA and AI were compared to confirm that the inter predictions work.</a:t>
            </a:r>
          </a:p>
          <a:p>
            <a:pPr marL="0" indent="0">
              <a:buNone/>
            </a:pPr>
            <a:endParaRPr lang="en-US" altLang="ja-JP" dirty="0"/>
          </a:p>
          <a:p>
            <a:r>
              <a:rPr lang="en-US" altLang="ja-JP" dirty="0"/>
              <a:t>SEI message:</a:t>
            </a:r>
          </a:p>
          <a:p>
            <a:pPr lvl="1"/>
            <a:r>
              <a:rPr lang="en-US" altLang="ja-JP" dirty="0"/>
              <a:t>The SEI supports the functions for the mapping of object wave to video format and the adjustment of the object wave to the playback device.</a:t>
            </a:r>
          </a:p>
          <a:p>
            <a:pPr lvl="1"/>
            <a:endParaRPr lang="en-US" altLang="ja-JP" dirty="0"/>
          </a:p>
          <a:p>
            <a:r>
              <a:rPr lang="en-US" altLang="ja-JP" dirty="0">
                <a:solidFill>
                  <a:schemeClr val="accent4"/>
                </a:solidFill>
              </a:rPr>
              <a:t>Recommend including the extension in the next version of VSEI </a:t>
            </a:r>
            <a:r>
              <a:rPr lang="en-US" altLang="ja-JP" dirty="0" err="1">
                <a:solidFill>
                  <a:schemeClr val="accent4"/>
                </a:solidFill>
              </a:rPr>
              <a:t>TuC</a:t>
            </a:r>
            <a:r>
              <a:rPr lang="en-US" altLang="ja-JP" dirty="0">
                <a:solidFill>
                  <a:schemeClr val="accent4"/>
                </a:solidFill>
              </a:rPr>
              <a:t> for use with VVC.</a:t>
            </a:r>
          </a:p>
          <a:p>
            <a:endParaRPr kumimoji="1" lang="ja-JP" altLang="en-US" dirty="0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2106FCD3-D11C-4938-8638-381D8A3FD4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Conclusion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522603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1DCF7E64-3276-45E1-AE79-3E804AF82B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D733888-506A-49E2-B874-27A5E23100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kumimoji="1" lang="en-US" altLang="ja-JP" dirty="0"/>
              <a:t>At the July meeting, we proposed an SEI for VVC for object wave compression </a:t>
            </a:r>
            <a:r>
              <a:rPr lang="en-US" altLang="ja-JP" dirty="0"/>
              <a:t>in JVET-AE0182</a:t>
            </a:r>
            <a:r>
              <a:rPr kumimoji="1" lang="en-US" altLang="ja-JP" dirty="0"/>
              <a:t>. This proposal is an updated version of JVET-AE0182 with </a:t>
            </a:r>
            <a:r>
              <a:rPr kumimoji="1" lang="en-US" altLang="ja-JP" dirty="0">
                <a:solidFill>
                  <a:schemeClr val="accent4"/>
                </a:solidFill>
              </a:rPr>
              <a:t>additional preliminary study experiments </a:t>
            </a:r>
            <a:r>
              <a:rPr kumimoji="1" lang="en-US" altLang="ja-JP" dirty="0"/>
              <a:t>and </a:t>
            </a:r>
            <a:r>
              <a:rPr kumimoji="1" lang="en-US" altLang="ja-JP" dirty="0">
                <a:solidFill>
                  <a:schemeClr val="accent4"/>
                </a:solidFill>
              </a:rPr>
              <a:t>modifications to the SEI message</a:t>
            </a:r>
            <a:r>
              <a:rPr kumimoji="1" lang="en-US" altLang="ja-JP" dirty="0"/>
              <a:t>, such as persistence scope variables.</a:t>
            </a:r>
            <a:endParaRPr lang="en-US" altLang="ja-JP" dirty="0"/>
          </a:p>
          <a:p>
            <a:endParaRPr lang="en-US" altLang="ja-JP" dirty="0"/>
          </a:p>
          <a:p>
            <a:r>
              <a:rPr lang="en-US" altLang="ja-JP" dirty="0"/>
              <a:t>Preliminary study:</a:t>
            </a:r>
          </a:p>
          <a:p>
            <a:pPr lvl="1"/>
            <a:r>
              <a:rPr lang="en-US" altLang="ja-JP" dirty="0"/>
              <a:t>Object wave compression by using VTM-20.0 is shown.</a:t>
            </a:r>
          </a:p>
          <a:p>
            <a:pPr lvl="1"/>
            <a:r>
              <a:rPr lang="en-US" altLang="ja-JP" dirty="0"/>
              <a:t>The RD curves of RA and AI were compared to confirm that the inter predictions work.</a:t>
            </a:r>
          </a:p>
          <a:p>
            <a:pPr marL="0" indent="-7216">
              <a:buNone/>
            </a:pPr>
            <a:endParaRPr lang="en-US" altLang="ja-JP" dirty="0"/>
          </a:p>
          <a:p>
            <a:r>
              <a:rPr lang="en-US" altLang="ja-JP" dirty="0"/>
              <a:t>SEI message:</a:t>
            </a:r>
          </a:p>
          <a:p>
            <a:pPr lvl="1"/>
            <a:r>
              <a:rPr lang="en-US" altLang="ja-JP" dirty="0"/>
              <a:t>The SEI supports the functions for the mapping of object wave to video format and the adjustment of the object wave to the playback device.</a:t>
            </a:r>
          </a:p>
          <a:p>
            <a:endParaRPr lang="en-US" altLang="ja-JP" dirty="0"/>
          </a:p>
          <a:p>
            <a:r>
              <a:rPr lang="en-US" altLang="ja-JP" dirty="0">
                <a:solidFill>
                  <a:schemeClr val="accent4"/>
                </a:solidFill>
              </a:rPr>
              <a:t>Recommend including the extension in the next version of VSEI </a:t>
            </a:r>
            <a:r>
              <a:rPr lang="en-US" altLang="ja-JP" dirty="0" err="1">
                <a:solidFill>
                  <a:schemeClr val="accent4"/>
                </a:solidFill>
              </a:rPr>
              <a:t>TuC</a:t>
            </a:r>
            <a:r>
              <a:rPr lang="en-US" altLang="ja-JP" dirty="0">
                <a:solidFill>
                  <a:schemeClr val="accent4"/>
                </a:solidFill>
              </a:rPr>
              <a:t> for use with VVC.</a:t>
            </a:r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1FF6CDAA-DE55-495E-BBA9-6A3244DF97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Overview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64279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2AE13E90-47B4-403C-A85C-A8AAF20758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94561E6-0E3E-47FB-9850-890DC275DD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Computer holography is a technology that reproduces light waves emitted by objects</a:t>
            </a:r>
            <a:r>
              <a:rPr lang="ja-JP" altLang="en-US" dirty="0"/>
              <a:t> </a:t>
            </a:r>
            <a:r>
              <a:rPr lang="en-US" altLang="ja-JP" dirty="0"/>
              <a:t>(called </a:t>
            </a:r>
            <a:r>
              <a:rPr lang="en-US" altLang="ja-JP" dirty="0">
                <a:solidFill>
                  <a:schemeClr val="accent4"/>
                </a:solidFill>
              </a:rPr>
              <a:t>object wave</a:t>
            </a:r>
            <a:r>
              <a:rPr lang="en-US" altLang="ja-JP" dirty="0"/>
              <a:t>), </a:t>
            </a:r>
            <a:r>
              <a:rPr kumimoji="1" lang="en-US" altLang="ja-JP" dirty="0"/>
              <a:t>providing a </a:t>
            </a:r>
            <a:r>
              <a:rPr kumimoji="1" lang="en-US" altLang="ja-JP" dirty="0">
                <a:solidFill>
                  <a:schemeClr val="accent4"/>
                </a:solidFill>
              </a:rPr>
              <a:t>highly realistic 3D video experiences </a:t>
            </a:r>
            <a:r>
              <a:rPr kumimoji="1" lang="en-US" altLang="ja-JP" dirty="0"/>
              <a:t>that solves eye fatigue, VR motion sickness, etc.</a:t>
            </a:r>
            <a:endParaRPr lang="en-US" altLang="ja-JP" dirty="0"/>
          </a:p>
          <a:p>
            <a:pPr marL="0" indent="0">
              <a:buNone/>
            </a:pPr>
            <a:endParaRPr lang="en-US" altLang="ja-JP" dirty="0"/>
          </a:p>
          <a:p>
            <a:r>
              <a:rPr lang="en-US" altLang="ja-JP" dirty="0"/>
              <a:t>Due to the high computational complexity for object wave calculations, it is optimal to perform them on the server and then transmit the results to the client.</a:t>
            </a:r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82FAF54E-1A43-4462-AA63-88A2EB2F11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1398D5CE-8C8A-4C2D-9AED-F0C6F2BCB33B}"/>
              </a:ext>
            </a:extLst>
          </p:cNvPr>
          <p:cNvGrpSpPr/>
          <p:nvPr/>
        </p:nvGrpSpPr>
        <p:grpSpPr>
          <a:xfrm>
            <a:off x="1742584" y="3933056"/>
            <a:ext cx="8706832" cy="2135464"/>
            <a:chOff x="1746804" y="3380838"/>
            <a:chExt cx="8706832" cy="2135464"/>
          </a:xfrm>
        </p:grpSpPr>
        <p:pic>
          <p:nvPicPr>
            <p:cNvPr id="1029" name="Picture 5">
              <a:extLst>
                <a:ext uri="{FF2B5EF4-FFF2-40B4-BE49-F238E27FC236}">
                  <a16:creationId xmlns:a16="http://schemas.microsoft.com/office/drawing/2014/main" id="{956A39E4-F809-4730-9073-190093F2816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71630" y="3689322"/>
              <a:ext cx="2482006" cy="1396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2" name="Picture 8">
              <a:extLst>
                <a:ext uri="{FF2B5EF4-FFF2-40B4-BE49-F238E27FC236}">
                  <a16:creationId xmlns:a16="http://schemas.microsoft.com/office/drawing/2014/main" id="{57C906F3-EF2B-40CC-8E33-B34DDADE559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46804" y="3688615"/>
              <a:ext cx="2473566" cy="1396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Rectangle 9">
              <a:extLst>
                <a:ext uri="{FF2B5EF4-FFF2-40B4-BE49-F238E27FC236}">
                  <a16:creationId xmlns:a16="http://schemas.microsoft.com/office/drawing/2014/main" id="{7A2C8466-DA20-4C41-9A5D-E6BA1F9D78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46804" y="3380838"/>
              <a:ext cx="247356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2000" i="0" u="none" strike="noStrike" cap="none" normalizeH="0" baseline="0" dirty="0">
                  <a:ln>
                    <a:noFill/>
                  </a:ln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Work style</a:t>
              </a:r>
              <a:endParaRPr kumimoji="0" lang="ja-JP" altLang="ja-JP" sz="180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Rectangle 11">
              <a:extLst>
                <a:ext uri="{FF2B5EF4-FFF2-40B4-BE49-F238E27FC236}">
                  <a16:creationId xmlns:a16="http://schemas.microsoft.com/office/drawing/2014/main" id="{35DFC160-631F-4394-9816-2769F57D8E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9227" y="5085415"/>
              <a:ext cx="1821011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400" b="0" i="0" u="none" strike="noStrike" cap="none" normalizeH="0" baseline="0" dirty="0">
                  <a:ln>
                    <a:noFill/>
                  </a:ln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Remote collaboration on </a:t>
              </a:r>
              <a:endParaRPr kumimoji="0" lang="en-US" altLang="ja-JP" sz="1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400" b="0" i="0" u="none" strike="noStrike" cap="none" normalizeH="0" baseline="0" dirty="0">
                  <a:ln>
                    <a:noFill/>
                  </a:ln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design / discussion</a:t>
              </a:r>
              <a:endParaRPr kumimoji="0" lang="ja-JP" altLang="ja-JP" sz="20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Rectangle 14">
              <a:extLst>
                <a:ext uri="{FF2B5EF4-FFF2-40B4-BE49-F238E27FC236}">
                  <a16:creationId xmlns:a16="http://schemas.microsoft.com/office/drawing/2014/main" id="{9B50094A-6F6D-4F78-AF4C-F50A25DFA9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30000" y="5085415"/>
              <a:ext cx="96526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400" b="0" i="0" u="none" strike="noStrike" cap="none" normalizeH="0" baseline="0" dirty="0">
                  <a:ln>
                    <a:noFill/>
                  </a:ln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Telemedicine</a:t>
              </a:r>
              <a:endParaRPr kumimoji="0" lang="ja-JP" altLang="ja-JP" sz="18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Rectangle 15">
              <a:extLst>
                <a:ext uri="{FF2B5EF4-FFF2-40B4-BE49-F238E27FC236}">
                  <a16:creationId xmlns:a16="http://schemas.microsoft.com/office/drawing/2014/main" id="{0437B168-8B26-4AED-B820-6CD0175201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7346" y="3383760"/>
              <a:ext cx="211730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2000" i="0" u="none" strike="noStrike" cap="none" normalizeH="0" baseline="0" dirty="0">
                  <a:ln>
                    <a:noFill/>
                  </a:ln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Education</a:t>
              </a:r>
              <a:endParaRPr kumimoji="0" lang="ja-JP" altLang="ja-JP" sz="180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Rectangle 17">
              <a:extLst>
                <a:ext uri="{FF2B5EF4-FFF2-40B4-BE49-F238E27FC236}">
                  <a16:creationId xmlns:a16="http://schemas.microsoft.com/office/drawing/2014/main" id="{5926133E-74D4-40DF-93ED-681CB8170B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60834" y="5085415"/>
              <a:ext cx="1540486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400" b="0" i="0" u="none" strike="noStrike" cap="none" normalizeH="0" baseline="0" dirty="0">
                  <a:ln>
                    <a:noFill/>
                  </a:ln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Immersive e</a:t>
              </a:r>
              <a:r>
                <a:rPr kumimoji="0" lang="en-US" altLang="ja-JP" sz="1400" b="0" i="0" u="none" strike="noStrike" cap="none" normalizeH="0" baseline="0" dirty="0">
                  <a:ln>
                    <a:noFill/>
                  </a:ln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-learning</a:t>
              </a:r>
            </a:p>
          </p:txBody>
        </p:sp>
        <p:pic>
          <p:nvPicPr>
            <p:cNvPr id="1057" name="Picture 33">
              <a:extLst>
                <a:ext uri="{FF2B5EF4-FFF2-40B4-BE49-F238E27FC236}">
                  <a16:creationId xmlns:a16="http://schemas.microsoft.com/office/drawing/2014/main" id="{44A3FCAE-192B-4AFD-84F8-A0EE7072939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7347" y="3689322"/>
              <a:ext cx="2117306" cy="1396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" name="Rectangle 15">
              <a:extLst>
                <a:ext uri="{FF2B5EF4-FFF2-40B4-BE49-F238E27FC236}">
                  <a16:creationId xmlns:a16="http://schemas.microsoft.com/office/drawing/2014/main" id="{ACAC297A-C3E0-4F4F-A8B6-3447387100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53979" y="3383759"/>
              <a:ext cx="211730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2000" i="0" u="none" strike="noStrike" cap="none" normalizeH="0" baseline="0" dirty="0">
                  <a:ln>
                    <a:noFill/>
                  </a:ln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Healthcare</a:t>
              </a:r>
              <a:endParaRPr kumimoji="0" lang="ja-JP" altLang="ja-JP" sz="180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35883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896E6EF5-7D1C-4A3A-9E49-C160142831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1ECABD3-070F-4354-BFF0-31E0FD5088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The object wave is converted to </a:t>
            </a:r>
            <a:r>
              <a:rPr lang="en-US" altLang="ja-JP" dirty="0"/>
              <a:t>video </a:t>
            </a:r>
            <a:r>
              <a:rPr kumimoji="1" lang="en-US" altLang="ja-JP" dirty="0"/>
              <a:t>and transmitted to the decoder side together with the information necessary for the inverse conversion as SEI message.</a:t>
            </a:r>
          </a:p>
          <a:p>
            <a:pPr lvl="1"/>
            <a:endParaRPr kumimoji="1" lang="ja-JP" altLang="en-US" dirty="0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7F7E5839-758F-4B4B-B088-696B5CE369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Object Wave Transmission</a:t>
            </a:r>
            <a:endParaRPr kumimoji="1" lang="ja-JP" altLang="en-US" dirty="0"/>
          </a:p>
        </p:txBody>
      </p: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D04B5E4D-BB7D-4C13-A045-E9012E45C409}"/>
              </a:ext>
            </a:extLst>
          </p:cNvPr>
          <p:cNvGrpSpPr/>
          <p:nvPr/>
        </p:nvGrpSpPr>
        <p:grpSpPr>
          <a:xfrm>
            <a:off x="174771" y="2023703"/>
            <a:ext cx="11842458" cy="4285617"/>
            <a:chOff x="174771" y="2023703"/>
            <a:chExt cx="11842458" cy="4285617"/>
          </a:xfrm>
        </p:grpSpPr>
        <p:sp>
          <p:nvSpPr>
            <p:cNvPr id="22" name="テキスト ボックス 21">
              <a:extLst>
                <a:ext uri="{FF2B5EF4-FFF2-40B4-BE49-F238E27FC236}">
                  <a16:creationId xmlns:a16="http://schemas.microsoft.com/office/drawing/2014/main" id="{8199C066-8377-491D-B255-A5B9ABF2FD14}"/>
                </a:ext>
              </a:extLst>
            </p:cNvPr>
            <p:cNvSpPr txBox="1"/>
            <p:nvPr/>
          </p:nvSpPr>
          <p:spPr>
            <a:xfrm>
              <a:off x="182446" y="5786100"/>
              <a:ext cx="14333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(e) </a:t>
              </a:r>
              <a:r>
                <a:rPr lang="en-US" altLang="ja-JP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Playback (reconstruction)</a:t>
              </a:r>
              <a:endParaRPr kumimoji="1" lang="en-US" altLang="ja-JP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47507BFE-4710-45C0-9EA7-C35FB8A0B6F8}"/>
                </a:ext>
              </a:extLst>
            </p:cNvPr>
            <p:cNvSpPr/>
            <p:nvPr/>
          </p:nvSpPr>
          <p:spPr>
            <a:xfrm>
              <a:off x="1968304" y="2542367"/>
              <a:ext cx="1800000" cy="828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kumimoji="1" lang="en-US" altLang="ja-JP" sz="14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kumimoji="1" lang="en-US" altLang="ja-JP" sz="1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 Object wave calculation </a:t>
              </a:r>
              <a:endParaRPr kumimoji="1" lang="ja-JP" alt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正方形/長方形 6">
              <a:extLst>
                <a:ext uri="{FF2B5EF4-FFF2-40B4-BE49-F238E27FC236}">
                  <a16:creationId xmlns:a16="http://schemas.microsoft.com/office/drawing/2014/main" id="{C423F514-63BC-4196-8C87-CEFFE99B3F73}"/>
                </a:ext>
              </a:extLst>
            </p:cNvPr>
            <p:cNvSpPr/>
            <p:nvPr/>
          </p:nvSpPr>
          <p:spPr>
            <a:xfrm>
              <a:off x="8164310" y="2542367"/>
              <a:ext cx="1512000" cy="828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(ii) Mapping from float to integer</a:t>
              </a:r>
              <a:endParaRPr kumimoji="1" lang="ja-JP" alt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595B143D-BEF9-47F9-ADE6-A880BCA27D30}"/>
                </a:ext>
              </a:extLst>
            </p:cNvPr>
            <p:cNvSpPr/>
            <p:nvPr/>
          </p:nvSpPr>
          <p:spPr>
            <a:xfrm>
              <a:off x="8164310" y="3687167"/>
              <a:ext cx="1512000" cy="648000"/>
            </a:xfrm>
            <a:prstGeom prst="rect">
              <a:avLst/>
            </a:prstGeom>
            <a:solidFill>
              <a:srgbClr val="C6EFCE"/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(iii) Video enc/dec</a:t>
              </a:r>
              <a:endParaRPr kumimoji="1" lang="ja-JP" alt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9" name="直線矢印コネクタ 8">
              <a:extLst>
                <a:ext uri="{FF2B5EF4-FFF2-40B4-BE49-F238E27FC236}">
                  <a16:creationId xmlns:a16="http://schemas.microsoft.com/office/drawing/2014/main" id="{61AAC1F1-6A94-4D22-A8C5-95F215E8C73A}"/>
                </a:ext>
              </a:extLst>
            </p:cNvPr>
            <p:cNvCxnSpPr>
              <a:cxnSpLocks/>
              <a:stCxn id="8" idx="2"/>
              <a:endCxn id="19" idx="0"/>
            </p:cNvCxnSpPr>
            <p:nvPr/>
          </p:nvCxnSpPr>
          <p:spPr>
            <a:xfrm>
              <a:off x="8920310" y="4335167"/>
              <a:ext cx="0" cy="31562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線矢印コネクタ 9">
              <a:extLst>
                <a:ext uri="{FF2B5EF4-FFF2-40B4-BE49-F238E27FC236}">
                  <a16:creationId xmlns:a16="http://schemas.microsoft.com/office/drawing/2014/main" id="{A3338359-C200-43E7-9277-AF2CE696359C}"/>
                </a:ext>
              </a:extLst>
            </p:cNvPr>
            <p:cNvCxnSpPr>
              <a:cxnSpLocks/>
              <a:stCxn id="13" idx="3"/>
              <a:endCxn id="6" idx="1"/>
            </p:cNvCxnSpPr>
            <p:nvPr/>
          </p:nvCxnSpPr>
          <p:spPr>
            <a:xfrm>
              <a:off x="1617959" y="2956367"/>
              <a:ext cx="350345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線矢印コネクタ 10">
              <a:extLst>
                <a:ext uri="{FF2B5EF4-FFF2-40B4-BE49-F238E27FC236}">
                  <a16:creationId xmlns:a16="http://schemas.microsoft.com/office/drawing/2014/main" id="{4A4E5343-5983-4710-842C-E086398FDA2D}"/>
                </a:ext>
              </a:extLst>
            </p:cNvPr>
            <p:cNvCxnSpPr>
              <a:cxnSpLocks/>
              <a:stCxn id="6" idx="3"/>
              <a:endCxn id="7" idx="1"/>
            </p:cNvCxnSpPr>
            <p:nvPr/>
          </p:nvCxnSpPr>
          <p:spPr>
            <a:xfrm>
              <a:off x="3768304" y="2956367"/>
              <a:ext cx="4396006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158B86DB-24AC-4E90-ACD6-422EB3641C40}"/>
                </a:ext>
              </a:extLst>
            </p:cNvPr>
            <p:cNvSpPr txBox="1"/>
            <p:nvPr/>
          </p:nvSpPr>
          <p:spPr>
            <a:xfrm>
              <a:off x="174771" y="3675727"/>
              <a:ext cx="14410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(a) </a:t>
              </a:r>
              <a:r>
                <a:rPr kumimoji="1" lang="en-US" altLang="ja-JP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3D model</a:t>
              </a:r>
              <a:endParaRPr kumimoji="1" lang="ja-JP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3" name="図 12" descr="挿絵 が含まれている画像&#10;&#10;自動的に生成された説明">
              <a:extLst>
                <a:ext uri="{FF2B5EF4-FFF2-40B4-BE49-F238E27FC236}">
                  <a16:creationId xmlns:a16="http://schemas.microsoft.com/office/drawing/2014/main" id="{C2581DC7-7CB9-4F62-ACD3-B879356225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7959" y="2236367"/>
              <a:ext cx="1440000" cy="1440000"/>
            </a:xfrm>
            <a:prstGeom prst="rect">
              <a:avLst/>
            </a:prstGeom>
          </p:spPr>
        </p:pic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EB9E3090-144A-40E2-8460-DDB34E0E891C}"/>
                </a:ext>
              </a:extLst>
            </p:cNvPr>
            <p:cNvSpPr/>
            <p:nvPr/>
          </p:nvSpPr>
          <p:spPr>
            <a:xfrm>
              <a:off x="8164310" y="4650787"/>
              <a:ext cx="1512000" cy="828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sz="1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(iv) Inverse mapping from integer to float</a:t>
              </a:r>
              <a:endParaRPr kumimoji="1" lang="ja-JP" alt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正方形/長方形 19">
              <a:extLst>
                <a:ext uri="{FF2B5EF4-FFF2-40B4-BE49-F238E27FC236}">
                  <a16:creationId xmlns:a16="http://schemas.microsoft.com/office/drawing/2014/main" id="{A8E64F2E-7B8F-42AC-AF46-7A8B1E36FF87}"/>
                </a:ext>
              </a:extLst>
            </p:cNvPr>
            <p:cNvSpPr/>
            <p:nvPr/>
          </p:nvSpPr>
          <p:spPr>
            <a:xfrm>
              <a:off x="1937988" y="4650787"/>
              <a:ext cx="1800000" cy="828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(vi) Conversion from object wave to hologram</a:t>
              </a:r>
              <a:endParaRPr kumimoji="1" lang="ja-JP" alt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正方形/長方形 20">
              <a:extLst>
                <a:ext uri="{FF2B5EF4-FFF2-40B4-BE49-F238E27FC236}">
                  <a16:creationId xmlns:a16="http://schemas.microsoft.com/office/drawing/2014/main" id="{E8170132-586E-4C1C-B5D7-11C137DD5B88}"/>
                </a:ext>
              </a:extLst>
            </p:cNvPr>
            <p:cNvSpPr/>
            <p:nvPr/>
          </p:nvSpPr>
          <p:spPr>
            <a:xfrm>
              <a:off x="6442229" y="4650787"/>
              <a:ext cx="1512000" cy="828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ja-JP" sz="1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kumimoji="1" lang="en-US" altLang="ja-JP" sz="1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 Adjustment of object wave</a:t>
              </a:r>
              <a:endParaRPr kumimoji="1" lang="ja-JP" alt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3" name="図 22" descr="モニター, 画面, テレビ, 屋内 が含まれている画像&#10;&#10;自動的に生成された説明">
              <a:extLst>
                <a:ext uri="{FF2B5EF4-FFF2-40B4-BE49-F238E27FC236}">
                  <a16:creationId xmlns:a16="http://schemas.microsoft.com/office/drawing/2014/main" id="{9F1CD930-69F5-46CC-ADD1-B7F7310EBE7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2446" y="4346100"/>
              <a:ext cx="1440000" cy="1440000"/>
            </a:xfrm>
            <a:prstGeom prst="rect">
              <a:avLst/>
            </a:prstGeom>
          </p:spPr>
        </p:pic>
        <p:cxnSp>
          <p:nvCxnSpPr>
            <p:cNvPr id="24" name="直線矢印コネクタ 23">
              <a:extLst>
                <a:ext uri="{FF2B5EF4-FFF2-40B4-BE49-F238E27FC236}">
                  <a16:creationId xmlns:a16="http://schemas.microsoft.com/office/drawing/2014/main" id="{578B7EEE-2DD4-4748-AF06-5DB032104A8D}"/>
                </a:ext>
              </a:extLst>
            </p:cNvPr>
            <p:cNvCxnSpPr>
              <a:cxnSpLocks/>
              <a:stCxn id="20" idx="1"/>
              <a:endCxn id="23" idx="3"/>
            </p:cNvCxnSpPr>
            <p:nvPr/>
          </p:nvCxnSpPr>
          <p:spPr>
            <a:xfrm flipH="1">
              <a:off x="1622446" y="5064787"/>
              <a:ext cx="315542" cy="1313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線矢印コネクタ 24">
              <a:extLst>
                <a:ext uri="{FF2B5EF4-FFF2-40B4-BE49-F238E27FC236}">
                  <a16:creationId xmlns:a16="http://schemas.microsoft.com/office/drawing/2014/main" id="{AA010502-908B-4028-BA91-9559FF8D644A}"/>
                </a:ext>
              </a:extLst>
            </p:cNvPr>
            <p:cNvCxnSpPr>
              <a:cxnSpLocks/>
              <a:stCxn id="21" idx="1"/>
              <a:endCxn id="20" idx="3"/>
            </p:cNvCxnSpPr>
            <p:nvPr/>
          </p:nvCxnSpPr>
          <p:spPr>
            <a:xfrm flipH="1">
              <a:off x="3737988" y="5064787"/>
              <a:ext cx="2704241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線矢印コネクタ 26">
              <a:extLst>
                <a:ext uri="{FF2B5EF4-FFF2-40B4-BE49-F238E27FC236}">
                  <a16:creationId xmlns:a16="http://schemas.microsoft.com/office/drawing/2014/main" id="{DFE38036-ACCA-413F-A698-D40D8EC56AAE}"/>
                </a:ext>
              </a:extLst>
            </p:cNvPr>
            <p:cNvCxnSpPr>
              <a:cxnSpLocks/>
              <a:stCxn id="19" idx="1"/>
              <a:endCxn id="21" idx="3"/>
            </p:cNvCxnSpPr>
            <p:nvPr/>
          </p:nvCxnSpPr>
          <p:spPr>
            <a:xfrm flipH="1">
              <a:off x="7954229" y="5064787"/>
              <a:ext cx="210081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正方形/長方形 77">
              <a:extLst>
                <a:ext uri="{FF2B5EF4-FFF2-40B4-BE49-F238E27FC236}">
                  <a16:creationId xmlns:a16="http://schemas.microsoft.com/office/drawing/2014/main" id="{037D99F9-60DA-4747-849C-F8D4499F7F13}"/>
                </a:ext>
              </a:extLst>
            </p:cNvPr>
            <p:cNvSpPr/>
            <p:nvPr/>
          </p:nvSpPr>
          <p:spPr>
            <a:xfrm>
              <a:off x="10505229" y="3687167"/>
              <a:ext cx="1512000" cy="648000"/>
            </a:xfrm>
            <a:prstGeom prst="rect">
              <a:avLst/>
            </a:prstGeom>
            <a:solidFill>
              <a:srgbClr val="C6EFCE"/>
            </a:solidFill>
            <a:ln w="127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SEI message</a:t>
              </a:r>
              <a:endParaRPr kumimoji="1" lang="ja-JP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97" name="コネクタ: カギ線 96">
              <a:extLst>
                <a:ext uri="{FF2B5EF4-FFF2-40B4-BE49-F238E27FC236}">
                  <a16:creationId xmlns:a16="http://schemas.microsoft.com/office/drawing/2014/main" id="{4886E6E8-13C3-46D9-9D79-DEB17BACB712}"/>
                </a:ext>
              </a:extLst>
            </p:cNvPr>
            <p:cNvCxnSpPr>
              <a:cxnSpLocks/>
              <a:stCxn id="7" idx="3"/>
              <a:endCxn id="78" idx="0"/>
            </p:cNvCxnSpPr>
            <p:nvPr/>
          </p:nvCxnSpPr>
          <p:spPr>
            <a:xfrm>
              <a:off x="9676310" y="2956367"/>
              <a:ext cx="1584919" cy="730800"/>
            </a:xfrm>
            <a:prstGeom prst="bentConnector2">
              <a:avLst/>
            </a:prstGeom>
            <a:ln w="12700">
              <a:solidFill>
                <a:schemeClr val="accent4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4" name="直線矢印コネクタ 113">
              <a:extLst>
                <a:ext uri="{FF2B5EF4-FFF2-40B4-BE49-F238E27FC236}">
                  <a16:creationId xmlns:a16="http://schemas.microsoft.com/office/drawing/2014/main" id="{BB4D2E3E-AC07-4E8B-8C94-027599EB8BF1}"/>
                </a:ext>
              </a:extLst>
            </p:cNvPr>
            <p:cNvCxnSpPr>
              <a:cxnSpLocks/>
              <a:stCxn id="7" idx="2"/>
              <a:endCxn id="8" idx="0"/>
            </p:cNvCxnSpPr>
            <p:nvPr/>
          </p:nvCxnSpPr>
          <p:spPr>
            <a:xfrm>
              <a:off x="8920310" y="3370367"/>
              <a:ext cx="0" cy="31680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8" name="グループ化 147">
              <a:extLst>
                <a:ext uri="{FF2B5EF4-FFF2-40B4-BE49-F238E27FC236}">
                  <a16:creationId xmlns:a16="http://schemas.microsoft.com/office/drawing/2014/main" id="{7E7163E8-BBDC-4137-9804-F7F4AFE0609D}"/>
                </a:ext>
              </a:extLst>
            </p:cNvPr>
            <p:cNvGrpSpPr/>
            <p:nvPr/>
          </p:nvGrpSpPr>
          <p:grpSpPr>
            <a:xfrm>
              <a:off x="3717372" y="3612597"/>
              <a:ext cx="2740420" cy="467339"/>
              <a:chOff x="2755581" y="4317183"/>
              <a:chExt cx="2740420" cy="467339"/>
            </a:xfrm>
          </p:grpSpPr>
          <p:sp>
            <p:nvSpPr>
              <p:cNvPr id="149" name="テキスト ボックス 148">
                <a:extLst>
                  <a:ext uri="{FF2B5EF4-FFF2-40B4-BE49-F238E27FC236}">
                    <a16:creationId xmlns:a16="http://schemas.microsoft.com/office/drawing/2014/main" id="{B49E671E-AF04-451F-B1DC-EEB187270B50}"/>
                  </a:ext>
                </a:extLst>
              </p:cNvPr>
              <p:cNvSpPr txBox="1"/>
              <p:nvPr/>
            </p:nvSpPr>
            <p:spPr>
              <a:xfrm>
                <a:off x="2755581" y="4476745"/>
                <a:ext cx="274042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(b) Object wave</a:t>
                </a:r>
                <a:r>
                  <a:rPr lang="ja-JP" alt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ja-JP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on</a:t>
                </a:r>
                <a:r>
                  <a:rPr lang="ja-JP" alt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ja-JP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object plane</a:t>
                </a:r>
                <a:endParaRPr kumimoji="1" lang="en-US" altLang="ja-JP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150" name="グループ化 149">
                <a:extLst>
                  <a:ext uri="{FF2B5EF4-FFF2-40B4-BE49-F238E27FC236}">
                    <a16:creationId xmlns:a16="http://schemas.microsoft.com/office/drawing/2014/main" id="{C1BB006A-CB22-4B46-9F3F-B4C761D7E8C3}"/>
                  </a:ext>
                </a:extLst>
              </p:cNvPr>
              <p:cNvGrpSpPr/>
              <p:nvPr/>
            </p:nvGrpSpPr>
            <p:grpSpPr>
              <a:xfrm>
                <a:off x="3024891" y="4317183"/>
                <a:ext cx="2184486" cy="277462"/>
                <a:chOff x="7964792" y="5268310"/>
                <a:chExt cx="2184486" cy="277462"/>
              </a:xfrm>
            </p:grpSpPr>
            <p:sp>
              <p:nvSpPr>
                <p:cNvPr id="152" name="テキスト ボックス 151">
                  <a:extLst>
                    <a:ext uri="{FF2B5EF4-FFF2-40B4-BE49-F238E27FC236}">
                      <a16:creationId xmlns:a16="http://schemas.microsoft.com/office/drawing/2014/main" id="{214C279F-A7FF-4D39-A688-9CC4A4C4C66A}"/>
                    </a:ext>
                  </a:extLst>
                </p:cNvPr>
                <p:cNvSpPr txBox="1"/>
                <p:nvPr/>
              </p:nvSpPr>
              <p:spPr>
                <a:xfrm>
                  <a:off x="7964792" y="5268310"/>
                  <a:ext cx="1080000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en-US" altLang="ja-JP" sz="12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Amplitude</a:t>
                  </a:r>
                  <a:endParaRPr kumimoji="1" lang="ja-JP" altLang="en-US" sz="12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53" name="テキスト ボックス 152">
                  <a:extLst>
                    <a:ext uri="{FF2B5EF4-FFF2-40B4-BE49-F238E27FC236}">
                      <a16:creationId xmlns:a16="http://schemas.microsoft.com/office/drawing/2014/main" id="{E543BC25-7D59-439D-A6A8-E596A833CA3B}"/>
                    </a:ext>
                  </a:extLst>
                </p:cNvPr>
                <p:cNvSpPr txBox="1"/>
                <p:nvPr/>
              </p:nvSpPr>
              <p:spPr>
                <a:xfrm>
                  <a:off x="9065692" y="5268773"/>
                  <a:ext cx="1083586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en-US" altLang="ja-JP" sz="12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Phase</a:t>
                  </a:r>
                  <a:endParaRPr kumimoji="1" lang="ja-JP" altLang="en-US" sz="12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166" name="グループ化 165">
              <a:extLst>
                <a:ext uri="{FF2B5EF4-FFF2-40B4-BE49-F238E27FC236}">
                  <a16:creationId xmlns:a16="http://schemas.microsoft.com/office/drawing/2014/main" id="{F806E953-2DD3-4912-A468-F2EB4C4636EA}"/>
                </a:ext>
              </a:extLst>
            </p:cNvPr>
            <p:cNvGrpSpPr/>
            <p:nvPr/>
          </p:nvGrpSpPr>
          <p:grpSpPr>
            <a:xfrm>
              <a:off x="3714014" y="5734692"/>
              <a:ext cx="2740420" cy="467339"/>
              <a:chOff x="2755581" y="4317183"/>
              <a:chExt cx="2740420" cy="467339"/>
            </a:xfrm>
          </p:grpSpPr>
          <p:sp>
            <p:nvSpPr>
              <p:cNvPr id="167" name="テキスト ボックス 166">
                <a:extLst>
                  <a:ext uri="{FF2B5EF4-FFF2-40B4-BE49-F238E27FC236}">
                    <a16:creationId xmlns:a16="http://schemas.microsoft.com/office/drawing/2014/main" id="{C8A80E78-AE3B-467A-AF7B-916491706C43}"/>
                  </a:ext>
                </a:extLst>
              </p:cNvPr>
              <p:cNvSpPr txBox="1"/>
              <p:nvPr/>
            </p:nvSpPr>
            <p:spPr>
              <a:xfrm>
                <a:off x="2755581" y="4476745"/>
                <a:ext cx="274042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(d) Object wave</a:t>
                </a:r>
                <a:r>
                  <a:rPr lang="ja-JP" alt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ja-JP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on</a:t>
                </a:r>
                <a:r>
                  <a:rPr lang="ja-JP" alt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ja-JP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display</a:t>
                </a:r>
                <a:endParaRPr kumimoji="1" lang="en-US" altLang="ja-JP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168" name="グループ化 167">
                <a:extLst>
                  <a:ext uri="{FF2B5EF4-FFF2-40B4-BE49-F238E27FC236}">
                    <a16:creationId xmlns:a16="http://schemas.microsoft.com/office/drawing/2014/main" id="{AFADB116-BD28-43DD-B594-0A29423BA02F}"/>
                  </a:ext>
                </a:extLst>
              </p:cNvPr>
              <p:cNvGrpSpPr/>
              <p:nvPr/>
            </p:nvGrpSpPr>
            <p:grpSpPr>
              <a:xfrm>
                <a:off x="3024891" y="4317183"/>
                <a:ext cx="2184486" cy="277462"/>
                <a:chOff x="7964792" y="5268310"/>
                <a:chExt cx="2184486" cy="277462"/>
              </a:xfrm>
            </p:grpSpPr>
            <p:sp>
              <p:nvSpPr>
                <p:cNvPr id="169" name="テキスト ボックス 168">
                  <a:extLst>
                    <a:ext uri="{FF2B5EF4-FFF2-40B4-BE49-F238E27FC236}">
                      <a16:creationId xmlns:a16="http://schemas.microsoft.com/office/drawing/2014/main" id="{4AA34673-318E-4218-B62A-2A5C53389A48}"/>
                    </a:ext>
                  </a:extLst>
                </p:cNvPr>
                <p:cNvSpPr txBox="1"/>
                <p:nvPr/>
              </p:nvSpPr>
              <p:spPr>
                <a:xfrm>
                  <a:off x="7964792" y="5268310"/>
                  <a:ext cx="1080000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en-US" altLang="ja-JP" sz="12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Amplitude</a:t>
                  </a:r>
                  <a:endParaRPr kumimoji="1" lang="ja-JP" altLang="en-US" sz="12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70" name="テキスト ボックス 169">
                  <a:extLst>
                    <a:ext uri="{FF2B5EF4-FFF2-40B4-BE49-F238E27FC236}">
                      <a16:creationId xmlns:a16="http://schemas.microsoft.com/office/drawing/2014/main" id="{D04189B9-BF5D-4D44-A638-C660A4ADDE41}"/>
                    </a:ext>
                  </a:extLst>
                </p:cNvPr>
                <p:cNvSpPr txBox="1"/>
                <p:nvPr/>
              </p:nvSpPr>
              <p:spPr>
                <a:xfrm>
                  <a:off x="9065692" y="5268773"/>
                  <a:ext cx="1083586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en-US" altLang="ja-JP" sz="12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Phase</a:t>
                  </a:r>
                  <a:endParaRPr kumimoji="1" lang="ja-JP" altLang="en-US" sz="12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180" name="テキスト ボックス 179">
              <a:extLst>
                <a:ext uri="{FF2B5EF4-FFF2-40B4-BE49-F238E27FC236}">
                  <a16:creationId xmlns:a16="http://schemas.microsoft.com/office/drawing/2014/main" id="{50D65B69-1AEC-4A37-A15D-7E5318849BA6}"/>
                </a:ext>
              </a:extLst>
            </p:cNvPr>
            <p:cNvSpPr txBox="1"/>
            <p:nvPr/>
          </p:nvSpPr>
          <p:spPr>
            <a:xfrm>
              <a:off x="6887106" y="3263910"/>
              <a:ext cx="126930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(c) </a:t>
              </a:r>
              <a:r>
                <a:rPr kumimoji="1" lang="en-US" altLang="ja-JP" sz="1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Integerized</a:t>
              </a:r>
              <a:r>
                <a:rPr kumimoji="1" lang="en-US" altLang="ja-JP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  <a:p>
              <a:pPr algn="ctr"/>
              <a:r>
                <a:rPr kumimoji="1" lang="en-US" altLang="ja-JP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object wave</a:t>
              </a:r>
            </a:p>
          </p:txBody>
        </p:sp>
        <p:cxnSp>
          <p:nvCxnSpPr>
            <p:cNvPr id="181" name="コネクタ: カギ線 180">
              <a:extLst>
                <a:ext uri="{FF2B5EF4-FFF2-40B4-BE49-F238E27FC236}">
                  <a16:creationId xmlns:a16="http://schemas.microsoft.com/office/drawing/2014/main" id="{9F32887B-FB55-4B38-9803-385846E79819}"/>
                </a:ext>
              </a:extLst>
            </p:cNvPr>
            <p:cNvCxnSpPr>
              <a:cxnSpLocks/>
              <a:stCxn id="6" idx="0"/>
              <a:endCxn id="78" idx="0"/>
            </p:cNvCxnSpPr>
            <p:nvPr/>
          </p:nvCxnSpPr>
          <p:spPr>
            <a:xfrm rot="16200000" flipH="1">
              <a:off x="6492366" y="-1081695"/>
              <a:ext cx="1144800" cy="8392925"/>
            </a:xfrm>
            <a:prstGeom prst="bentConnector3">
              <a:avLst>
                <a:gd name="adj1" fmla="val -19969"/>
              </a:avLst>
            </a:prstGeom>
            <a:ln w="12700">
              <a:solidFill>
                <a:schemeClr val="accent4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84" name="コネクタ: カギ線 183">
              <a:extLst>
                <a:ext uri="{FF2B5EF4-FFF2-40B4-BE49-F238E27FC236}">
                  <a16:creationId xmlns:a16="http://schemas.microsoft.com/office/drawing/2014/main" id="{B9D15FFB-77B3-46FF-B6E1-22E8EBFEE0D5}"/>
                </a:ext>
              </a:extLst>
            </p:cNvPr>
            <p:cNvCxnSpPr>
              <a:cxnSpLocks/>
              <a:stCxn id="78" idx="2"/>
              <a:endCxn id="21" idx="2"/>
            </p:cNvCxnSpPr>
            <p:nvPr/>
          </p:nvCxnSpPr>
          <p:spPr>
            <a:xfrm rot="5400000">
              <a:off x="8657919" y="2875477"/>
              <a:ext cx="1143620" cy="4063000"/>
            </a:xfrm>
            <a:prstGeom prst="bentConnector3">
              <a:avLst>
                <a:gd name="adj1" fmla="val 119989"/>
              </a:avLst>
            </a:prstGeom>
            <a:ln w="12700">
              <a:solidFill>
                <a:schemeClr val="accent4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200" name="テキスト ボックス 199">
              <a:extLst>
                <a:ext uri="{FF2B5EF4-FFF2-40B4-BE49-F238E27FC236}">
                  <a16:creationId xmlns:a16="http://schemas.microsoft.com/office/drawing/2014/main" id="{D54356B9-52E9-4801-98AD-1F81F6B76AFA}"/>
                </a:ext>
              </a:extLst>
            </p:cNvPr>
            <p:cNvSpPr txBox="1"/>
            <p:nvPr/>
          </p:nvSpPr>
          <p:spPr>
            <a:xfrm>
              <a:off x="5502183" y="2023703"/>
              <a:ext cx="332862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1" lang="en-US" altLang="ja-JP" sz="1400" dirty="0">
                  <a:solidFill>
                    <a:schemeClr val="accent4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Parameters for adjustment of object wave</a:t>
              </a:r>
            </a:p>
          </p:txBody>
        </p:sp>
        <p:sp>
          <p:nvSpPr>
            <p:cNvPr id="203" name="テキスト ボックス 202">
              <a:extLst>
                <a:ext uri="{FF2B5EF4-FFF2-40B4-BE49-F238E27FC236}">
                  <a16:creationId xmlns:a16="http://schemas.microsoft.com/office/drawing/2014/main" id="{E872F49D-3B9E-43EA-ADD2-E8445A6C32DC}"/>
                </a:ext>
              </a:extLst>
            </p:cNvPr>
            <p:cNvSpPr txBox="1"/>
            <p:nvPr/>
          </p:nvSpPr>
          <p:spPr>
            <a:xfrm>
              <a:off x="9626169" y="2472021"/>
              <a:ext cx="1726415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1" lang="en-US" altLang="ja-JP" sz="1400" dirty="0">
                  <a:solidFill>
                    <a:schemeClr val="accent4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Parameters for Inverse mapping from integer to float</a:t>
              </a:r>
            </a:p>
          </p:txBody>
        </p:sp>
        <p:cxnSp>
          <p:nvCxnSpPr>
            <p:cNvPr id="220" name="コネクタ: カギ線 219">
              <a:extLst>
                <a:ext uri="{FF2B5EF4-FFF2-40B4-BE49-F238E27FC236}">
                  <a16:creationId xmlns:a16="http://schemas.microsoft.com/office/drawing/2014/main" id="{2B76FCFA-2F00-46FB-8D8F-2653109B1D4D}"/>
                </a:ext>
              </a:extLst>
            </p:cNvPr>
            <p:cNvCxnSpPr>
              <a:cxnSpLocks/>
              <a:stCxn id="78" idx="2"/>
              <a:endCxn id="19" idx="3"/>
            </p:cNvCxnSpPr>
            <p:nvPr/>
          </p:nvCxnSpPr>
          <p:spPr>
            <a:xfrm rot="5400000">
              <a:off x="10103960" y="3907518"/>
              <a:ext cx="729620" cy="1584919"/>
            </a:xfrm>
            <a:prstGeom prst="bentConnector2">
              <a:avLst/>
            </a:prstGeom>
            <a:ln w="12700">
              <a:solidFill>
                <a:schemeClr val="accent4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grpSp>
          <p:nvGrpSpPr>
            <p:cNvPr id="50" name="グループ化 49">
              <a:extLst>
                <a:ext uri="{FF2B5EF4-FFF2-40B4-BE49-F238E27FC236}">
                  <a16:creationId xmlns:a16="http://schemas.microsoft.com/office/drawing/2014/main" id="{67B9AD80-3D5F-4BDB-B28B-725DED34C3DF}"/>
                </a:ext>
              </a:extLst>
            </p:cNvPr>
            <p:cNvGrpSpPr/>
            <p:nvPr/>
          </p:nvGrpSpPr>
          <p:grpSpPr>
            <a:xfrm>
              <a:off x="4012235" y="4650500"/>
              <a:ext cx="2160000" cy="1080000"/>
              <a:chOff x="4060544" y="4398787"/>
              <a:chExt cx="2160000" cy="1080000"/>
            </a:xfrm>
          </p:grpSpPr>
          <p:pic>
            <p:nvPicPr>
              <p:cNvPr id="51" name="図 50" descr="立つ, 小さい, 凧, 少年 が含まれている画像&#10;&#10;自動的に生成された説明">
                <a:extLst>
                  <a:ext uri="{FF2B5EF4-FFF2-40B4-BE49-F238E27FC236}">
                    <a16:creationId xmlns:a16="http://schemas.microsoft.com/office/drawing/2014/main" id="{73D37881-1E19-4058-9CB2-0F444C085F5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40544" y="4398787"/>
                <a:ext cx="1080000" cy="1080000"/>
              </a:xfrm>
              <a:prstGeom prst="rect">
                <a:avLst/>
              </a:prstGeom>
            </p:spPr>
          </p:pic>
          <p:pic>
            <p:nvPicPr>
              <p:cNvPr id="52" name="図 51" descr="ドアが開いている画面&#10;&#10;中程度の精度で自動的に生成された説明">
                <a:extLst>
                  <a:ext uri="{FF2B5EF4-FFF2-40B4-BE49-F238E27FC236}">
                    <a16:creationId xmlns:a16="http://schemas.microsoft.com/office/drawing/2014/main" id="{4ADB38E0-A044-48D2-AB4A-A6A19A05D76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60544" y="4398787"/>
                <a:ext cx="1080000" cy="1080000"/>
              </a:xfrm>
              <a:prstGeom prst="rect">
                <a:avLst/>
              </a:prstGeom>
            </p:spPr>
          </p:pic>
        </p:grpSp>
        <p:grpSp>
          <p:nvGrpSpPr>
            <p:cNvPr id="53" name="グループ化 52">
              <a:extLst>
                <a:ext uri="{FF2B5EF4-FFF2-40B4-BE49-F238E27FC236}">
                  <a16:creationId xmlns:a16="http://schemas.microsoft.com/office/drawing/2014/main" id="{28564FE0-5BF4-4B5D-8D43-12D01BDC9CEE}"/>
                </a:ext>
              </a:extLst>
            </p:cNvPr>
            <p:cNvGrpSpPr/>
            <p:nvPr/>
          </p:nvGrpSpPr>
          <p:grpSpPr>
            <a:xfrm>
              <a:off x="4012235" y="2538828"/>
              <a:ext cx="2160000" cy="1080000"/>
              <a:chOff x="4044951" y="2539251"/>
              <a:chExt cx="2160000" cy="1080000"/>
            </a:xfrm>
          </p:grpSpPr>
          <p:pic>
            <p:nvPicPr>
              <p:cNvPr id="54" name="図 53" descr="ぼやけた写真&#10;&#10;中程度の精度で自動的に生成された説明">
                <a:extLst>
                  <a:ext uri="{FF2B5EF4-FFF2-40B4-BE49-F238E27FC236}">
                    <a16:creationId xmlns:a16="http://schemas.microsoft.com/office/drawing/2014/main" id="{480E4181-DBE1-4FEB-A955-9B678DFF417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44951" y="2539251"/>
                <a:ext cx="1080000" cy="1080000"/>
              </a:xfrm>
              <a:prstGeom prst="rect">
                <a:avLst/>
              </a:prstGeom>
            </p:spPr>
          </p:pic>
          <p:pic>
            <p:nvPicPr>
              <p:cNvPr id="55" name="図 54" descr="壁の前にいる&#10;&#10;低い精度で自動的に生成された説明">
                <a:extLst>
                  <a:ext uri="{FF2B5EF4-FFF2-40B4-BE49-F238E27FC236}">
                    <a16:creationId xmlns:a16="http://schemas.microsoft.com/office/drawing/2014/main" id="{FE36D620-C5F3-4C8A-9D87-2958E5B397C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24951" y="2539251"/>
                <a:ext cx="1080000" cy="108000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1721629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899C4835-2C3D-4EA0-8F1A-9DCACB63BE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6D1DC2D-4978-4DDE-AFB7-FB61DFCDFB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b="1" dirty="0"/>
              <a:t>Codec</a:t>
            </a:r>
          </a:p>
          <a:p>
            <a:pPr marL="303020" lvl="1" indent="0">
              <a:buNone/>
            </a:pPr>
            <a:r>
              <a:rPr lang="en-US" altLang="ja-JP" b="0" dirty="0"/>
              <a:t>VTM-20.0</a:t>
            </a:r>
            <a:endParaRPr lang="en-US" altLang="ja-JP" dirty="0"/>
          </a:p>
          <a:p>
            <a:endParaRPr lang="en-US" altLang="ja-JP" dirty="0"/>
          </a:p>
          <a:p>
            <a:r>
              <a:rPr lang="en-US" altLang="ja-JP" dirty="0"/>
              <a:t>Configuration</a:t>
            </a:r>
          </a:p>
          <a:p>
            <a:pPr lvl="1"/>
            <a:r>
              <a:rPr lang="en-US" altLang="ja-JP" b="0" dirty="0"/>
              <a:t>RA: </a:t>
            </a:r>
            <a:r>
              <a:rPr lang="en-US" altLang="ja-JP" b="0" dirty="0" err="1"/>
              <a:t>encoder_randomaccess_vtm.cfg</a:t>
            </a:r>
            <a:r>
              <a:rPr lang="en-US" altLang="ja-JP" b="0" dirty="0"/>
              <a:t>, </a:t>
            </a:r>
            <a:r>
              <a:rPr lang="en-US" altLang="ja-JP" b="0" dirty="0" err="1"/>
              <a:t>formatGBR.cfg</a:t>
            </a:r>
            <a:endParaRPr lang="en-US" altLang="ja-JP" b="0" dirty="0"/>
          </a:p>
          <a:p>
            <a:pPr lvl="1"/>
            <a:r>
              <a:rPr lang="en-US" altLang="ja-JP" b="0" dirty="0"/>
              <a:t>AI: </a:t>
            </a:r>
            <a:r>
              <a:rPr lang="en-US" altLang="ja-JP" b="0" dirty="0" err="1"/>
              <a:t>encoder_intra_vtm.cfg</a:t>
            </a:r>
            <a:r>
              <a:rPr lang="en-US" altLang="ja-JP" b="0" dirty="0"/>
              <a:t>, </a:t>
            </a:r>
            <a:r>
              <a:rPr lang="en-US" altLang="ja-JP" b="0" dirty="0" err="1"/>
              <a:t>formatGBR.cfg</a:t>
            </a:r>
            <a:endParaRPr lang="en-US" altLang="ja-JP" b="1" dirty="0"/>
          </a:p>
          <a:p>
            <a:endParaRPr lang="en-US" altLang="ja-JP" b="1" dirty="0"/>
          </a:p>
          <a:p>
            <a:r>
              <a:rPr lang="en-US" altLang="ja-JP" b="1" dirty="0"/>
              <a:t>Input video</a:t>
            </a:r>
            <a:endParaRPr lang="en-US" altLang="ja-JP" dirty="0"/>
          </a:p>
          <a:p>
            <a:pPr marL="303020" lvl="1" indent="0">
              <a:buNone/>
            </a:pPr>
            <a:r>
              <a:rPr lang="en-US" altLang="ja-JP" b="0" dirty="0"/>
              <a:t>4:4:4 format, 8-bit depth, 4K x 8K resolutions (amplitude + phase), 30 frames</a:t>
            </a:r>
            <a:endParaRPr kumimoji="1" lang="en-US" altLang="ja-JP" b="1" dirty="0"/>
          </a:p>
          <a:p>
            <a:endParaRPr kumimoji="1" lang="en-US" altLang="ja-JP" b="1" dirty="0"/>
          </a:p>
          <a:p>
            <a:r>
              <a:rPr kumimoji="1" lang="en-US" altLang="ja-JP" b="1" dirty="0"/>
              <a:t>Evaluation</a:t>
            </a:r>
          </a:p>
          <a:p>
            <a:pPr lvl="1"/>
            <a:r>
              <a:rPr lang="en-US" altLang="ja-JP" b="0" dirty="0"/>
              <a:t>Ex. 1: P</a:t>
            </a:r>
            <a:r>
              <a:rPr kumimoji="1" lang="en-US" altLang="ja-JP" b="0" dirty="0"/>
              <a:t>SNR calculation in the object wave domain</a:t>
            </a:r>
          </a:p>
          <a:p>
            <a:pPr lvl="1"/>
            <a:r>
              <a:rPr lang="en-US" altLang="ja-JP" b="0" dirty="0"/>
              <a:t>Ex. 2: PSNR</a:t>
            </a:r>
            <a:r>
              <a:rPr kumimoji="1" lang="en-US" altLang="ja-JP" b="0" dirty="0"/>
              <a:t> calculation in the reconstructed image domain</a:t>
            </a:r>
          </a:p>
          <a:p>
            <a:endParaRPr kumimoji="1" lang="ja-JP" altLang="en-US" dirty="0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12B79FFB-F21A-4CE6-B787-5D3517CFD7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Preliminary Study: Settings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123566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643A86C8-E6AF-418B-AC2D-776D0C5E7B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ED921CA-99C9-44C6-9D73-B427FC3725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Object wave domain</a:t>
            </a:r>
          </a:p>
          <a:p>
            <a:pPr lvl="1"/>
            <a:r>
              <a:rPr lang="en-US" altLang="ja-JP" dirty="0"/>
              <a:t>QP=22, 27, 32, 37</a:t>
            </a:r>
          </a:p>
          <a:p>
            <a:pPr lvl="1"/>
            <a:r>
              <a:rPr lang="en-US" altLang="ja-JP" dirty="0"/>
              <a:t>The BD-rate of RA compared to AI shows </a:t>
            </a:r>
            <a:br>
              <a:rPr lang="en-US" altLang="ja-JP" dirty="0"/>
            </a:br>
            <a:r>
              <a:rPr lang="en-US" altLang="ja-JP" dirty="0"/>
              <a:t>a </a:t>
            </a:r>
            <a:r>
              <a:rPr lang="en-US" altLang="ja-JP" dirty="0">
                <a:solidFill>
                  <a:schemeClr val="accent4"/>
                </a:solidFill>
              </a:rPr>
              <a:t>53.0% improvement for amplitude</a:t>
            </a:r>
            <a:r>
              <a:rPr lang="en-US" altLang="ja-JP" dirty="0"/>
              <a:t> and </a:t>
            </a:r>
            <a:br>
              <a:rPr lang="en-US" altLang="ja-JP" dirty="0"/>
            </a:br>
            <a:r>
              <a:rPr lang="en-US" altLang="ja-JP" dirty="0"/>
              <a:t>a </a:t>
            </a:r>
            <a:r>
              <a:rPr lang="en-US" altLang="ja-JP" dirty="0">
                <a:solidFill>
                  <a:schemeClr val="accent4"/>
                </a:solidFill>
              </a:rPr>
              <a:t>42.7% improvement for phase</a:t>
            </a:r>
            <a:r>
              <a:rPr lang="en-US" altLang="ja-JP" dirty="0"/>
              <a:t>.</a:t>
            </a:r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EB696126-1225-48A5-90AD-01DD51EE0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Preliminary Study: Ex. 1 Result</a:t>
            </a:r>
            <a:endParaRPr kumimoji="1" lang="ja-JP" altLang="en-US" dirty="0"/>
          </a:p>
        </p:txBody>
      </p: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2F483A13-4EF8-4CFE-94B6-E13FC07748CE}"/>
              </a:ext>
            </a:extLst>
          </p:cNvPr>
          <p:cNvGrpSpPr/>
          <p:nvPr/>
        </p:nvGrpSpPr>
        <p:grpSpPr>
          <a:xfrm>
            <a:off x="95735" y="2896781"/>
            <a:ext cx="12000530" cy="3600000"/>
            <a:chOff x="911424" y="3164684"/>
            <a:chExt cx="12000530" cy="3600000"/>
          </a:xfrm>
        </p:grpSpPr>
        <p:pic>
          <p:nvPicPr>
            <p:cNvPr id="5" name="図 4">
              <a:extLst>
                <a:ext uri="{FF2B5EF4-FFF2-40B4-BE49-F238E27FC236}">
                  <a16:creationId xmlns:a16="http://schemas.microsoft.com/office/drawing/2014/main" id="{8ED4DFBD-C83D-4E0D-9B86-22B18536DF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1424" y="3164684"/>
              <a:ext cx="6001059" cy="360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" name="図 5">
              <a:extLst>
                <a:ext uri="{FF2B5EF4-FFF2-40B4-BE49-F238E27FC236}">
                  <a16:creationId xmlns:a16="http://schemas.microsoft.com/office/drawing/2014/main" id="{CFFE8D17-ED17-4FAB-B1E0-18A68E219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10893" y="3164684"/>
              <a:ext cx="6001061" cy="36000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6D7A5E3B-2EDB-479A-95CE-4AA8DA5E7E2D}"/>
              </a:ext>
            </a:extLst>
          </p:cNvPr>
          <p:cNvGrpSpPr/>
          <p:nvPr/>
        </p:nvGrpSpPr>
        <p:grpSpPr>
          <a:xfrm>
            <a:off x="7304242" y="750516"/>
            <a:ext cx="3600000" cy="2142857"/>
            <a:chOff x="6996000" y="908920"/>
            <a:chExt cx="3600000" cy="2142857"/>
          </a:xfrm>
        </p:grpSpPr>
        <p:grpSp>
          <p:nvGrpSpPr>
            <p:cNvPr id="10" name="グループ化 9">
              <a:extLst>
                <a:ext uri="{FF2B5EF4-FFF2-40B4-BE49-F238E27FC236}">
                  <a16:creationId xmlns:a16="http://schemas.microsoft.com/office/drawing/2014/main" id="{FC315B1D-F4A2-4C76-94CE-C37A0317A65F}"/>
                </a:ext>
              </a:extLst>
            </p:cNvPr>
            <p:cNvGrpSpPr/>
            <p:nvPr/>
          </p:nvGrpSpPr>
          <p:grpSpPr>
            <a:xfrm>
              <a:off x="6996000" y="908920"/>
              <a:ext cx="3600000" cy="1800000"/>
              <a:chOff x="792464" y="3212976"/>
              <a:chExt cx="3600000" cy="1800000"/>
            </a:xfrm>
            <a:effectLst/>
          </p:grpSpPr>
          <p:pic>
            <p:nvPicPr>
              <p:cNvPr id="8" name="図 7" descr="ぼやけた写真&#10;&#10;中程度の精度で自動的に生成された説明">
                <a:extLst>
                  <a:ext uri="{FF2B5EF4-FFF2-40B4-BE49-F238E27FC236}">
                    <a16:creationId xmlns:a16="http://schemas.microsoft.com/office/drawing/2014/main" id="{8A388629-DC33-4C86-B7AA-2225C7021A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2464" y="3212976"/>
                <a:ext cx="1800000" cy="1800000"/>
              </a:xfrm>
              <a:prstGeom prst="rect">
                <a:avLst/>
              </a:prstGeom>
              <a:ln w="6350">
                <a:solidFill>
                  <a:schemeClr val="tx1"/>
                </a:solidFill>
              </a:ln>
              <a:effectLst/>
            </p:spPr>
          </p:pic>
          <p:pic>
            <p:nvPicPr>
              <p:cNvPr id="9" name="図 8" descr="壁の前にいる&#10;&#10;低い精度で自動的に生成された説明">
                <a:extLst>
                  <a:ext uri="{FF2B5EF4-FFF2-40B4-BE49-F238E27FC236}">
                    <a16:creationId xmlns:a16="http://schemas.microsoft.com/office/drawing/2014/main" id="{5DA1684F-A930-415D-8524-B3B6912D831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92464" y="3212976"/>
                <a:ext cx="1800000" cy="1800000"/>
              </a:xfrm>
              <a:prstGeom prst="rect">
                <a:avLst/>
              </a:prstGeom>
              <a:effectLst/>
            </p:spPr>
          </p:pic>
        </p:grp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2DEA46DE-92C1-4CF0-AA23-51C37E46DEF3}"/>
                </a:ext>
              </a:extLst>
            </p:cNvPr>
            <p:cNvSpPr txBox="1"/>
            <p:nvPr/>
          </p:nvSpPr>
          <p:spPr>
            <a:xfrm>
              <a:off x="7363713" y="2713223"/>
              <a:ext cx="1080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Amplitude</a:t>
              </a:r>
              <a:endParaRPr kumimoji="1" lang="ja-JP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テキスト ボックス 12">
              <a:extLst>
                <a:ext uri="{FF2B5EF4-FFF2-40B4-BE49-F238E27FC236}">
                  <a16:creationId xmlns:a16="http://schemas.microsoft.com/office/drawing/2014/main" id="{D73C819C-0F1E-4E54-9FB8-BAFB64EA5DC7}"/>
                </a:ext>
              </a:extLst>
            </p:cNvPr>
            <p:cNvSpPr txBox="1"/>
            <p:nvPr/>
          </p:nvSpPr>
          <p:spPr>
            <a:xfrm>
              <a:off x="9163713" y="2713223"/>
              <a:ext cx="108358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Phase</a:t>
              </a:r>
              <a:endParaRPr kumimoji="1" lang="ja-JP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6202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643A86C8-E6AF-418B-AC2D-776D0C5E7B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ED921CA-99C9-44C6-9D73-B427FC3725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Reconstructed image domain</a:t>
            </a:r>
          </a:p>
          <a:p>
            <a:pPr lvl="1"/>
            <a:r>
              <a:rPr lang="en-US" altLang="ja-JP" dirty="0"/>
              <a:t>QP=22, 27, 32, 37</a:t>
            </a:r>
          </a:p>
          <a:p>
            <a:pPr lvl="1"/>
            <a:r>
              <a:rPr lang="en-US" altLang="ja-JP" dirty="0"/>
              <a:t>The BD-rate of RA compared to AI shows a </a:t>
            </a:r>
            <a:r>
              <a:rPr lang="en-US" altLang="ja-JP" dirty="0">
                <a:solidFill>
                  <a:schemeClr val="accent4"/>
                </a:solidFill>
              </a:rPr>
              <a:t>47.4% improvement</a:t>
            </a:r>
            <a:r>
              <a:rPr lang="en-US" altLang="ja-JP" dirty="0"/>
              <a:t>.</a:t>
            </a:r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marL="0" indent="0">
              <a:buNone/>
            </a:pPr>
            <a:endParaRPr lang="en-US" altLang="ja-JP" dirty="0"/>
          </a:p>
          <a:p>
            <a:endParaRPr lang="en-US" altLang="ja-JP" dirty="0"/>
          </a:p>
          <a:p>
            <a:pPr marL="0" indent="0">
              <a:buNone/>
            </a:pPr>
            <a:endParaRPr lang="en-US" altLang="ja-JP" dirty="0"/>
          </a:p>
          <a:p>
            <a:endParaRPr kumimoji="1" lang="ja-JP" altLang="en-US" dirty="0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EB696126-1225-48A5-90AD-01DD51EE0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Preliminary Study: Ex. 2 Result</a:t>
            </a:r>
            <a:endParaRPr kumimoji="1" lang="ja-JP" altLang="en-US" dirty="0"/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F528C966-56A4-4662-B80F-57CB3B47E4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5922" y="2163624"/>
            <a:ext cx="7201271" cy="4320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7942F881-0E53-493B-91D7-4D11E177EEF8}"/>
              </a:ext>
            </a:extLst>
          </p:cNvPr>
          <p:cNvGrpSpPr/>
          <p:nvPr/>
        </p:nvGrpSpPr>
        <p:grpSpPr>
          <a:xfrm>
            <a:off x="1578233" y="2966445"/>
            <a:ext cx="2196044" cy="2534598"/>
            <a:chOff x="7680176" y="361026"/>
            <a:chExt cx="2196044" cy="2534598"/>
          </a:xfrm>
        </p:grpSpPr>
        <p:sp>
          <p:nvSpPr>
            <p:cNvPr id="10" name="テキスト ボックス 9">
              <a:extLst>
                <a:ext uri="{FF2B5EF4-FFF2-40B4-BE49-F238E27FC236}">
                  <a16:creationId xmlns:a16="http://schemas.microsoft.com/office/drawing/2014/main" id="{E161ABA9-BE77-4F20-B770-D2BE28FB5A86}"/>
                </a:ext>
              </a:extLst>
            </p:cNvPr>
            <p:cNvSpPr txBox="1"/>
            <p:nvPr/>
          </p:nvSpPr>
          <p:spPr>
            <a:xfrm>
              <a:off x="7697978" y="2557070"/>
              <a:ext cx="21604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Reconstructed image</a:t>
              </a:r>
              <a:endParaRPr kumimoji="1" lang="ja-JP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2" name="図 11" descr="モニター, 画面, テレビ, 屋内 が含まれている画像&#10;&#10;自動的に生成された説明">
              <a:extLst>
                <a:ext uri="{FF2B5EF4-FFF2-40B4-BE49-F238E27FC236}">
                  <a16:creationId xmlns:a16="http://schemas.microsoft.com/office/drawing/2014/main" id="{D7E9DED0-D482-4D40-9EB3-23425306D9F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80176" y="361026"/>
              <a:ext cx="2196044" cy="2196044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33809271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F3E7AF93-86C9-4533-B0CD-3CAE228DF7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21808C5-BEF5-430F-B7B4-A8F7FCAF4B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A similar trend to conventional video coding is observed.</a:t>
            </a:r>
          </a:p>
          <a:p>
            <a:pPr lvl="1"/>
            <a:r>
              <a:rPr kumimoji="1" lang="en-US" altLang="ja-JP" dirty="0"/>
              <a:t>With QP=37, the </a:t>
            </a:r>
            <a:r>
              <a:rPr lang="en-US" altLang="ja-JP" dirty="0"/>
              <a:t>bitrate is </a:t>
            </a:r>
            <a:r>
              <a:rPr kumimoji="1" lang="en-US" altLang="ja-JP" dirty="0"/>
              <a:t>reduced by about 1/20 and </a:t>
            </a:r>
            <a:r>
              <a:rPr lang="en-US" altLang="ja-JP" dirty="0"/>
              <a:t>d</a:t>
            </a:r>
            <a:r>
              <a:rPr kumimoji="1" lang="en-US" altLang="ja-JP" dirty="0"/>
              <a:t>istortion is noticeable on the butterfly's wings.</a:t>
            </a:r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441D3AC2-FB5E-4F26-A205-C1B451A344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Preliminary Study: Ex. 2 Result</a:t>
            </a:r>
            <a:endParaRPr kumimoji="1" lang="ja-JP" altLang="en-US" dirty="0"/>
          </a:p>
        </p:txBody>
      </p:sp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4D511C29-F1BC-424E-85D4-D94AB98BA6E3}"/>
              </a:ext>
            </a:extLst>
          </p:cNvPr>
          <p:cNvGrpSpPr/>
          <p:nvPr/>
        </p:nvGrpSpPr>
        <p:grpSpPr>
          <a:xfrm>
            <a:off x="152214" y="2276872"/>
            <a:ext cx="11887572" cy="3864692"/>
            <a:chOff x="152214" y="2235199"/>
            <a:chExt cx="11887572" cy="3864692"/>
          </a:xfrm>
        </p:grpSpPr>
        <p:grpSp>
          <p:nvGrpSpPr>
            <p:cNvPr id="13" name="グループ化 12">
              <a:extLst>
                <a:ext uri="{FF2B5EF4-FFF2-40B4-BE49-F238E27FC236}">
                  <a16:creationId xmlns:a16="http://schemas.microsoft.com/office/drawing/2014/main" id="{216DE27C-9589-4006-81D3-52ECCFE666A4}"/>
                </a:ext>
              </a:extLst>
            </p:cNvPr>
            <p:cNvGrpSpPr/>
            <p:nvPr/>
          </p:nvGrpSpPr>
          <p:grpSpPr>
            <a:xfrm>
              <a:off x="152214" y="2235199"/>
              <a:ext cx="11887572" cy="3864692"/>
              <a:chOff x="152214" y="1502876"/>
              <a:chExt cx="11887572" cy="3864692"/>
            </a:xfrm>
          </p:grpSpPr>
          <p:pic>
            <p:nvPicPr>
              <p:cNvPr id="5" name="コンテンツ プレースホルダー 23" descr="モニター, テレビ, 画面, 持つ が含まれている画像&#10;&#10;自動的に生成された説明">
                <a:extLst>
                  <a:ext uri="{FF2B5EF4-FFF2-40B4-BE49-F238E27FC236}">
                    <a16:creationId xmlns:a16="http://schemas.microsoft.com/office/drawing/2014/main" id="{97848929-4062-4724-A4F9-83F66B4F4B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gray">
              <a:xfrm>
                <a:off x="4165476" y="1506520"/>
                <a:ext cx="3861048" cy="3861048"/>
              </a:xfrm>
              <a:prstGeom prst="rect">
                <a:avLst/>
              </a:prstGeom>
            </p:spPr>
          </p:pic>
          <p:pic>
            <p:nvPicPr>
              <p:cNvPr id="6" name="図 5" descr="テレビのぼやけた写真&#10;&#10;中程度の精度で自動的に生成された説明">
                <a:extLst>
                  <a:ext uri="{FF2B5EF4-FFF2-40B4-BE49-F238E27FC236}">
                    <a16:creationId xmlns:a16="http://schemas.microsoft.com/office/drawing/2014/main" id="{8681EF64-1F05-4F41-B781-7180BF35EA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78738" y="1502876"/>
                <a:ext cx="3861048" cy="3861048"/>
              </a:xfrm>
              <a:prstGeom prst="rect">
                <a:avLst/>
              </a:prstGeom>
            </p:spPr>
          </p:pic>
          <p:pic>
            <p:nvPicPr>
              <p:cNvPr id="7" name="図 6" descr="モニター, テレビ, 画面, 持つ が含まれている画像&#10;&#10;自動的に生成された説明">
                <a:extLst>
                  <a:ext uri="{FF2B5EF4-FFF2-40B4-BE49-F238E27FC236}">
                    <a16:creationId xmlns:a16="http://schemas.microsoft.com/office/drawing/2014/main" id="{5DD7A36F-057C-4FB0-B79F-8B403852E8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2214" y="1502876"/>
                <a:ext cx="3861048" cy="3861048"/>
              </a:xfrm>
              <a:prstGeom prst="rect">
                <a:avLst/>
              </a:prstGeom>
            </p:spPr>
          </p:pic>
          <p:sp>
            <p:nvSpPr>
              <p:cNvPr id="18" name="テキスト ボックス 17">
                <a:extLst>
                  <a:ext uri="{FF2B5EF4-FFF2-40B4-BE49-F238E27FC236}">
                    <a16:creationId xmlns:a16="http://schemas.microsoft.com/office/drawing/2014/main" id="{E3F7E51F-C69D-4F63-98BA-E13DD0DE184B}"/>
                  </a:ext>
                </a:extLst>
              </p:cNvPr>
              <p:cNvSpPr txBox="1"/>
              <p:nvPr/>
            </p:nvSpPr>
            <p:spPr>
              <a:xfrm>
                <a:off x="4165476" y="1502876"/>
                <a:ext cx="131881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24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QP=22</a:t>
                </a:r>
                <a:endParaRPr kumimoji="1" lang="ja-JP" altLang="en-US" sz="24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" name="テキスト ボックス 18">
                <a:extLst>
                  <a:ext uri="{FF2B5EF4-FFF2-40B4-BE49-F238E27FC236}">
                    <a16:creationId xmlns:a16="http://schemas.microsoft.com/office/drawing/2014/main" id="{D96DCD34-120C-44A2-8DA3-E5F462803D69}"/>
                  </a:ext>
                </a:extLst>
              </p:cNvPr>
              <p:cNvSpPr txBox="1"/>
              <p:nvPr/>
            </p:nvSpPr>
            <p:spPr>
              <a:xfrm>
                <a:off x="8178738" y="1506540"/>
                <a:ext cx="131881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24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QP=37</a:t>
                </a:r>
              </a:p>
            </p:txBody>
          </p:sp>
          <p:sp>
            <p:nvSpPr>
              <p:cNvPr id="21" name="テキスト ボックス 20">
                <a:extLst>
                  <a:ext uri="{FF2B5EF4-FFF2-40B4-BE49-F238E27FC236}">
                    <a16:creationId xmlns:a16="http://schemas.microsoft.com/office/drawing/2014/main" id="{1C3BA41C-722A-4E35-B1A9-9428B994E748}"/>
                  </a:ext>
                </a:extLst>
              </p:cNvPr>
              <p:cNvSpPr txBox="1"/>
              <p:nvPr/>
            </p:nvSpPr>
            <p:spPr>
              <a:xfrm>
                <a:off x="152214" y="1502876"/>
                <a:ext cx="131760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1" lang="en-US" altLang="ja-JP" sz="24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Original</a:t>
                </a:r>
                <a:endParaRPr lang="ja-JP" altLang="en-US" sz="2400" dirty="0">
                  <a:solidFill>
                    <a:schemeClr val="bg1"/>
                  </a:solidFill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テキスト ボックス 21">
                  <a:extLst>
                    <a:ext uri="{FF2B5EF4-FFF2-40B4-BE49-F238E27FC236}">
                      <a16:creationId xmlns:a16="http://schemas.microsoft.com/office/drawing/2014/main" id="{85C72D26-B44E-4F96-B1B4-BEA4185ED0BB}"/>
                    </a:ext>
                  </a:extLst>
                </p:cNvPr>
                <p:cNvSpPr txBox="1"/>
                <p:nvPr/>
              </p:nvSpPr>
              <p:spPr>
                <a:xfrm>
                  <a:off x="1919536" y="2235199"/>
                  <a:ext cx="2093726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r"/>
                  <a14:m>
                    <m:oMath xmlns:m="http://schemas.openxmlformats.org/officeDocument/2006/math">
                      <m:r>
                        <a:rPr lang="en-US" altLang="ja-JP" sz="2400" b="0" i="1" u="none" strike="noStrike" smtClea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m:t>2.0</m:t>
                      </m:r>
                      <m:r>
                        <a:rPr lang="en-US" altLang="ja-JP" sz="2400" b="0" i="1" u="none" strike="noStrike" smtClea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altLang="ja-JP" sz="2400" b="0" i="1" u="none" strike="noStrike" smtClean="0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altLang="ja-JP" sz="2400" b="0" i="1" u="none" strike="noStrike" smtClean="0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altLang="ja-JP" sz="2400" b="0" i="1" u="none" strike="noStrike" smtClean="0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7</m:t>
                          </m:r>
                        </m:sup>
                      </m:sSup>
                    </m:oMath>
                  </a14:m>
                  <a:r>
                    <a:rPr lang="en-US" altLang="ja-JP" sz="2400" b="0" i="0" u="none" strike="noStrike" dirty="0">
                      <a:solidFill>
                        <a:schemeClr val="bg1"/>
                      </a:solidFill>
                      <a:effectLst/>
                      <a:latin typeface="Times New Roman" panose="02020603050405020304" pitchFamily="18" charset="0"/>
                      <a:ea typeface="游ゴシック" panose="020B0400000000000000" pitchFamily="50" charset="-128"/>
                      <a:cs typeface="Times New Roman" panose="02020603050405020304" pitchFamily="18" charset="0"/>
                    </a:rPr>
                    <a:t> kbps</a:t>
                  </a:r>
                  <a:r>
                    <a:rPr lang="ja-JP" altLang="en-US" sz="2400" dirty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</a:p>
              </p:txBody>
            </p:sp>
          </mc:Choice>
          <mc:Fallback xmlns="">
            <p:sp>
              <p:nvSpPr>
                <p:cNvPr id="22" name="テキスト ボックス 21">
                  <a:extLst>
                    <a:ext uri="{FF2B5EF4-FFF2-40B4-BE49-F238E27FC236}">
                      <a16:creationId xmlns:a16="http://schemas.microsoft.com/office/drawing/2014/main" id="{85C72D26-B44E-4F96-B1B4-BEA4185ED0B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19536" y="2235199"/>
                  <a:ext cx="2093726" cy="461665"/>
                </a:xfrm>
                <a:prstGeom prst="rect">
                  <a:avLst/>
                </a:prstGeom>
                <a:blipFill>
                  <a:blip r:embed="rId7"/>
                  <a:stretch>
                    <a:fillRect t="-10667" r="-4373" b="-30667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テキスト ボックス 22">
                  <a:extLst>
                    <a:ext uri="{FF2B5EF4-FFF2-40B4-BE49-F238E27FC236}">
                      <a16:creationId xmlns:a16="http://schemas.microsoft.com/office/drawing/2014/main" id="{012712E6-3716-4961-B680-B5C64FF9E2CF}"/>
                    </a:ext>
                  </a:extLst>
                </p:cNvPr>
                <p:cNvSpPr txBox="1"/>
                <p:nvPr/>
              </p:nvSpPr>
              <p:spPr>
                <a:xfrm>
                  <a:off x="5884498" y="2235199"/>
                  <a:ext cx="2142026" cy="73866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r"/>
                  <a14:m>
                    <m:oMath xmlns:m="http://schemas.openxmlformats.org/officeDocument/2006/math">
                      <m:r>
                        <a:rPr lang="en-US" altLang="ja-JP" sz="2400" b="0" i="1" u="none" strike="noStrike" smtClea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m:t>4.9</m:t>
                      </m:r>
                      <m:r>
                        <a:rPr lang="en-US" altLang="ja-JP" sz="2400" b="0" i="1" u="none" strike="noStrike" smtClea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altLang="ja-JP" sz="2400" b="0" i="1" u="none" strike="noStrike" smtClean="0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altLang="ja-JP" sz="2400" b="0" i="1" u="none" strike="noStrike" smtClean="0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altLang="ja-JP" sz="2400" b="0" i="1" u="none" strike="noStrike" smtClean="0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6</m:t>
                          </m:r>
                        </m:sup>
                      </m:sSup>
                    </m:oMath>
                  </a14:m>
                  <a:r>
                    <a:rPr lang="en-US" altLang="ja-JP" sz="2400" b="0" i="0" u="none" strike="noStrike" dirty="0">
                      <a:solidFill>
                        <a:schemeClr val="bg1"/>
                      </a:solidFill>
                      <a:effectLst/>
                      <a:latin typeface="Times New Roman" panose="02020603050405020304" pitchFamily="18" charset="0"/>
                      <a:ea typeface="游ゴシック" panose="020B0400000000000000" pitchFamily="50" charset="-128"/>
                      <a:cs typeface="Times New Roman" panose="02020603050405020304" pitchFamily="18" charset="0"/>
                    </a:rPr>
                    <a:t> kbps</a:t>
                  </a:r>
                </a:p>
                <a:p>
                  <a:pPr algn="r"/>
                  <a:r>
                    <a:rPr kumimoji="1" lang="en-US" altLang="ja-JP" dirty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PSNR 37.6</a:t>
                  </a:r>
                  <a:r>
                    <a:rPr lang="ja-JP" altLang="en-US" dirty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</a:p>
              </p:txBody>
            </p:sp>
          </mc:Choice>
          <mc:Fallback xmlns="">
            <p:sp>
              <p:nvSpPr>
                <p:cNvPr id="23" name="テキスト ボックス 22">
                  <a:extLst>
                    <a:ext uri="{FF2B5EF4-FFF2-40B4-BE49-F238E27FC236}">
                      <a16:creationId xmlns:a16="http://schemas.microsoft.com/office/drawing/2014/main" id="{012712E6-3716-4961-B680-B5C64FF9E2C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84498" y="2235199"/>
                  <a:ext cx="2142026" cy="738664"/>
                </a:xfrm>
                <a:prstGeom prst="rect">
                  <a:avLst/>
                </a:prstGeom>
                <a:blipFill>
                  <a:blip r:embed="rId8"/>
                  <a:stretch>
                    <a:fillRect t="-6612" r="-4261" b="-12397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テキスト ボックス 23">
                  <a:extLst>
                    <a:ext uri="{FF2B5EF4-FFF2-40B4-BE49-F238E27FC236}">
                      <a16:creationId xmlns:a16="http://schemas.microsoft.com/office/drawing/2014/main" id="{E53CAFB6-E1C3-4A9E-910B-DD9E48026421}"/>
                    </a:ext>
                  </a:extLst>
                </p:cNvPr>
                <p:cNvSpPr txBox="1"/>
                <p:nvPr/>
              </p:nvSpPr>
              <p:spPr>
                <a:xfrm>
                  <a:off x="9912424" y="2239322"/>
                  <a:ext cx="2127362" cy="73866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r"/>
                  <a14:m>
                    <m:oMath xmlns:m="http://schemas.openxmlformats.org/officeDocument/2006/math">
                      <m:r>
                        <a:rPr lang="en-US" altLang="ja-JP" sz="2400" b="0" i="1" u="none" strike="noStrike" smtClea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m:t>1.2</m:t>
                      </m:r>
                      <m:r>
                        <a:rPr lang="en-US" altLang="ja-JP" sz="2400" b="0" i="1" u="none" strike="noStrike" smtClea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altLang="ja-JP" sz="2400" b="0" i="1" u="none" strike="noStrike" smtClean="0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altLang="ja-JP" sz="2400" b="0" i="1" u="none" strike="noStrike" smtClean="0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altLang="ja-JP" sz="2400" b="0" i="1" u="none" strike="noStrike" smtClean="0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6</m:t>
                          </m:r>
                        </m:sup>
                      </m:sSup>
                    </m:oMath>
                  </a14:m>
                  <a:r>
                    <a:rPr lang="en-US" altLang="ja-JP" sz="2400" b="0" i="0" u="none" strike="noStrike" dirty="0">
                      <a:solidFill>
                        <a:schemeClr val="bg1"/>
                      </a:solidFill>
                      <a:effectLst/>
                      <a:latin typeface="Times New Roman" panose="02020603050405020304" pitchFamily="18" charset="0"/>
                      <a:ea typeface="游ゴシック" panose="020B0400000000000000" pitchFamily="50" charset="-128"/>
                      <a:cs typeface="Times New Roman" panose="02020603050405020304" pitchFamily="18" charset="0"/>
                    </a:rPr>
                    <a:t> kbps</a:t>
                  </a:r>
                </a:p>
                <a:p>
                  <a:pPr algn="r"/>
                  <a:r>
                    <a:rPr lang="en-US" altLang="ja-JP" dirty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PSNR 24.0</a:t>
                  </a:r>
                  <a:r>
                    <a:rPr lang="ja-JP" altLang="en-US" dirty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</a:p>
              </p:txBody>
            </p:sp>
          </mc:Choice>
          <mc:Fallback xmlns="">
            <p:sp>
              <p:nvSpPr>
                <p:cNvPr id="24" name="テキスト ボックス 23">
                  <a:extLst>
                    <a:ext uri="{FF2B5EF4-FFF2-40B4-BE49-F238E27FC236}">
                      <a16:creationId xmlns:a16="http://schemas.microsoft.com/office/drawing/2014/main" id="{E53CAFB6-E1C3-4A9E-910B-DD9E4802642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912424" y="2239322"/>
                  <a:ext cx="2127362" cy="738664"/>
                </a:xfrm>
                <a:prstGeom prst="rect">
                  <a:avLst/>
                </a:prstGeom>
                <a:blipFill>
                  <a:blip r:embed="rId9"/>
                  <a:stretch>
                    <a:fillRect t="-6612" r="-4585" b="-12397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4624218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1AD89C3C-D18B-4237-9C8F-A9A44B0847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304ECF2-C44E-428C-8B9E-90713C0D2B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629" y="1035521"/>
            <a:ext cx="11520011" cy="5276480"/>
          </a:xfrm>
        </p:spPr>
        <p:txBody>
          <a:bodyPr/>
          <a:lstStyle/>
          <a:p>
            <a:r>
              <a:rPr kumimoji="1" lang="en-US" altLang="ja-JP" dirty="0"/>
              <a:t>Persistence sco</a:t>
            </a:r>
            <a:r>
              <a:rPr lang="en-US" altLang="ja-JP" dirty="0"/>
              <a:t>pe is specified by the syntax of the SEI message.</a:t>
            </a:r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D70CE213-F5BD-4D83-9A08-08746BC377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 of SEI extension</a:t>
            </a:r>
            <a:endParaRPr kumimoji="1" lang="ja-JP" altLang="en-US" dirty="0"/>
          </a:p>
        </p:txBody>
      </p: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B6F53882-69D2-4573-B6EA-065FF8329055}"/>
              </a:ext>
            </a:extLst>
          </p:cNvPr>
          <p:cNvGrpSpPr/>
          <p:nvPr/>
        </p:nvGrpSpPr>
        <p:grpSpPr>
          <a:xfrm>
            <a:off x="760680" y="1832113"/>
            <a:ext cx="10670641" cy="4549215"/>
            <a:chOff x="839416" y="1832113"/>
            <a:chExt cx="10670641" cy="4549215"/>
          </a:xfrm>
        </p:grpSpPr>
        <p:graphicFrame>
          <p:nvGraphicFramePr>
            <p:cNvPr id="5" name="コンテンツ プレースホルダー 4">
              <a:extLst>
                <a:ext uri="{FF2B5EF4-FFF2-40B4-BE49-F238E27FC236}">
                  <a16:creationId xmlns:a16="http://schemas.microsoft.com/office/drawing/2014/main" id="{9A69A10D-CC9F-401A-B109-C9AFFFCEB313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840221498"/>
                </p:ext>
              </p:extLst>
            </p:nvPr>
          </p:nvGraphicFramePr>
          <p:xfrm>
            <a:off x="839416" y="1832113"/>
            <a:ext cx="6120680" cy="4549215"/>
          </p:xfrm>
          <a:graphic>
            <a:graphicData uri="http://schemas.openxmlformats.org/drawingml/2006/table">
              <a:tbl>
                <a:tblPr>
                  <a:tableStyleId>{5C22544A-7EE6-4342-B048-85BDC9FD1C3A}</a:tableStyleId>
                </a:tblPr>
                <a:tblGrid>
                  <a:gridCol w="4809106">
                    <a:extLst>
                      <a:ext uri="{9D8B030D-6E8A-4147-A177-3AD203B41FA5}">
                        <a16:colId xmlns:a16="http://schemas.microsoft.com/office/drawing/2014/main" val="821267773"/>
                      </a:ext>
                    </a:extLst>
                  </a:gridCol>
                  <a:gridCol w="1311574">
                    <a:extLst>
                      <a:ext uri="{9D8B030D-6E8A-4147-A177-3AD203B41FA5}">
                        <a16:colId xmlns:a16="http://schemas.microsoft.com/office/drawing/2014/main" val="178352689"/>
                      </a:ext>
                    </a:extLst>
                  </a:gridCol>
                </a:tblGrid>
                <a:tr h="303281">
                  <a:tc>
                    <a:txBody>
                      <a:bodyPr/>
                      <a:lstStyle/>
                      <a:p>
                        <a:pPr algn="just" hangingPunct="0">
                          <a:spcAft>
                            <a:spcPts val="300"/>
                          </a:spcAft>
                          <a:tabLst>
                            <a:tab pos="136525" algn="l"/>
                            <a:tab pos="273685" algn="l"/>
                            <a:tab pos="410210" algn="l"/>
                            <a:tab pos="547370" algn="l"/>
                            <a:tab pos="683895" algn="l"/>
                            <a:tab pos="824230" algn="l"/>
                            <a:tab pos="961390" algn="l"/>
                            <a:tab pos="1097915" algn="l"/>
                            <a:tab pos="1235075" algn="l"/>
                            <a:tab pos="1371600" algn="l"/>
                          </a:tabLst>
                        </a:pPr>
                        <a:r>
                          <a:rPr lang="en-CA" sz="1800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object_wave_parameters( payloadSize ) {</a:t>
                        </a:r>
                        <a:endParaRPr lang="ja-JP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endParaRPr>
                      </a:p>
                    </a:txBody>
                    <a:tcPr marL="68580" marR="68580" marT="0" marB="0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just" hangingPunct="0">
                          <a:spcAft>
                            <a:spcPts val="300"/>
                          </a:spcAft>
                        </a:pPr>
                        <a:r>
                          <a:rPr lang="en-CA" sz="1800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Descriptor</a:t>
                        </a:r>
                        <a:endParaRPr lang="ja-JP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endParaRPr>
                      </a:p>
                    </a:txBody>
                    <a:tcPr marL="68580" marR="68580" marT="0" marB="0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bg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2260751522"/>
                    </a:ext>
                  </a:extLst>
                </a:tr>
                <a:tr h="303281">
                  <a:tc>
                    <a:txBody>
                      <a:bodyPr/>
                      <a:lstStyle/>
                      <a:p>
                        <a:pPr hangingPunct="0">
                          <a:tabLst>
                            <a:tab pos="137160" algn="l"/>
                            <a:tab pos="274320" algn="l"/>
                            <a:tab pos="411480" algn="l"/>
                            <a:tab pos="548640" algn="l"/>
                            <a:tab pos="685800" algn="l"/>
                            <a:tab pos="822960" algn="l"/>
                            <a:tab pos="960120" algn="l"/>
                            <a:tab pos="1097280" algn="l"/>
                            <a:tab pos="1234440" algn="l"/>
                            <a:tab pos="1371600" algn="l"/>
                          </a:tabLst>
                        </a:pPr>
                        <a:r>
                          <a:rPr lang="en-US" sz="1800" dirty="0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 </a:t>
                        </a:r>
                        <a:r>
                          <a:rPr lang="en-CA" sz="1800" dirty="0" err="1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owp_cancel_flag</a:t>
                        </a:r>
                        <a:endParaRPr lang="ja-JP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endParaRPr>
                      </a:p>
                    </a:txBody>
                    <a:tcPr marL="68580" marR="68580" marT="0" marB="0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just" hangingPunct="0">
                          <a:spcAft>
                            <a:spcPts val="300"/>
                          </a:spcAft>
                        </a:pPr>
                        <a:r>
                          <a:rPr lang="en-CA" sz="1800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u(1)</a:t>
                        </a:r>
                        <a:endParaRPr lang="ja-JP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endParaRPr>
                      </a:p>
                    </a:txBody>
                    <a:tcPr marL="68580" marR="68580" marT="0" marB="0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bg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2036144893"/>
                    </a:ext>
                  </a:extLst>
                </a:tr>
                <a:tr h="303281">
                  <a:tc>
                    <a:txBody>
                      <a:bodyPr/>
                      <a:lstStyle/>
                      <a:p>
                        <a:pPr indent="127000" hangingPunct="0">
                          <a:tabLst>
                            <a:tab pos="137160" algn="l"/>
                            <a:tab pos="274320" algn="l"/>
                            <a:tab pos="411480" algn="l"/>
                            <a:tab pos="548640" algn="l"/>
                            <a:tab pos="685800" algn="l"/>
                            <a:tab pos="822960" algn="l"/>
                            <a:tab pos="960120" algn="l"/>
                            <a:tab pos="1097280" algn="l"/>
                            <a:tab pos="1234440" algn="l"/>
                            <a:tab pos="1371600" algn="l"/>
                          </a:tabLst>
                        </a:pPr>
                        <a:r>
                          <a:rPr lang="en-CA" sz="1800" dirty="0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if( !</a:t>
                        </a:r>
                        <a:r>
                          <a:rPr lang="en-CA" sz="1800" dirty="0" err="1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owp_cancel_flag</a:t>
                        </a:r>
                        <a:r>
                          <a:rPr lang="en-CA" sz="1800" dirty="0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) {</a:t>
                        </a:r>
                        <a:endParaRPr lang="ja-JP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endParaRPr>
                      </a:p>
                    </a:txBody>
                    <a:tcPr marL="68580" marR="68580" marT="0" marB="0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just" hangingPunct="0">
                          <a:spcAft>
                            <a:spcPts val="300"/>
                          </a:spcAft>
                        </a:pPr>
                        <a:r>
                          <a:rPr lang="en-CA" sz="1800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 </a:t>
                        </a:r>
                        <a:endParaRPr lang="ja-JP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endParaRPr>
                      </a:p>
                    </a:txBody>
                    <a:tcPr marL="68580" marR="68580" marT="0" marB="0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bg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884253262"/>
                    </a:ext>
                  </a:extLst>
                </a:tr>
                <a:tr h="303281">
                  <a:tc>
                    <a:txBody>
                      <a:bodyPr/>
                      <a:lstStyle/>
                      <a:p>
                        <a:pPr indent="254000" hangingPunct="0">
                          <a:tabLst>
                            <a:tab pos="137160" algn="l"/>
                            <a:tab pos="274320" algn="l"/>
                            <a:tab pos="411480" algn="l"/>
                            <a:tab pos="548640" algn="l"/>
                            <a:tab pos="685800" algn="l"/>
                            <a:tab pos="822960" algn="l"/>
                            <a:tab pos="960120" algn="l"/>
                            <a:tab pos="1097280" algn="l"/>
                            <a:tab pos="1234440" algn="l"/>
                            <a:tab pos="1371600" algn="l"/>
                            <a:tab pos="137160" algn="l"/>
                            <a:tab pos="274320" algn="l"/>
                            <a:tab pos="411480" algn="l"/>
                            <a:tab pos="548640" algn="l"/>
                            <a:tab pos="622300" algn="l"/>
                            <a:tab pos="685800" algn="l"/>
                            <a:tab pos="822960" algn="l"/>
                            <a:tab pos="960120" algn="l"/>
                            <a:tab pos="1097280" algn="l"/>
                            <a:tab pos="1234440" algn="l"/>
                            <a:tab pos="1371600" algn="l"/>
                          </a:tabLst>
                        </a:pPr>
                        <a:r>
                          <a:rPr lang="en-US" sz="1800" dirty="0" err="1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owp_persistence_flag</a:t>
                        </a:r>
                        <a:endParaRPr lang="ja-JP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endParaRPr>
                      </a:p>
                    </a:txBody>
                    <a:tcPr marL="68580" marR="68580" marT="0" marB="0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just" hangingPunct="0">
                          <a:spcAft>
                            <a:spcPts val="300"/>
                          </a:spcAft>
                        </a:pPr>
                        <a:r>
                          <a:rPr lang="en-CA" sz="1800" dirty="0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u(1)</a:t>
                        </a:r>
                        <a:endParaRPr lang="ja-JP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endParaRPr>
                      </a:p>
                    </a:txBody>
                    <a:tcPr marL="68580" marR="68580" marT="0" marB="0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bg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3219845379"/>
                    </a:ext>
                  </a:extLst>
                </a:tr>
                <a:tr h="303281">
                  <a:tc>
                    <a:txBody>
                      <a:bodyPr/>
                      <a:lstStyle/>
                      <a:p>
                        <a:pPr indent="254000" hangingPunct="0">
                          <a:tabLst>
                            <a:tab pos="137160" algn="l"/>
                            <a:tab pos="274320" algn="l"/>
                            <a:tab pos="411480" algn="l"/>
                            <a:tab pos="548640" algn="l"/>
                            <a:tab pos="685800" algn="l"/>
                            <a:tab pos="822960" algn="l"/>
                            <a:tab pos="960120" algn="l"/>
                            <a:tab pos="1097280" algn="l"/>
                            <a:tab pos="1234440" algn="l"/>
                            <a:tab pos="1371600" algn="l"/>
                            <a:tab pos="411480" algn="l"/>
                            <a:tab pos="548640" algn="l"/>
                            <a:tab pos="685800" algn="l"/>
                            <a:tab pos="822960" algn="l"/>
                            <a:tab pos="960120" algn="l"/>
                            <a:tab pos="1097280" algn="l"/>
                            <a:tab pos="1234440" algn="l"/>
                            <a:tab pos="1371600" algn="l"/>
                          </a:tabLst>
                        </a:pPr>
                        <a:r>
                          <a:rPr lang="en-CA" sz="1800" dirty="0" err="1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owp_value_max</a:t>
                        </a:r>
                        <a:endParaRPr lang="ja-JP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endParaRPr>
                      </a:p>
                    </a:txBody>
                    <a:tcPr marL="68580" marR="68580" marT="0" marB="0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just" hangingPunct="0">
                          <a:spcAft>
                            <a:spcPts val="300"/>
                          </a:spcAft>
                        </a:pPr>
                        <a:r>
                          <a:rPr lang="en-CA" sz="1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se(v)</a:t>
                        </a:r>
                        <a:endParaRPr lang="ja-JP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endParaRPr>
                      </a:p>
                    </a:txBody>
                    <a:tcPr marL="68580" marR="68580" marT="0" marB="0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bg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2593439217"/>
                    </a:ext>
                  </a:extLst>
                </a:tr>
                <a:tr h="303281">
                  <a:tc>
                    <a:txBody>
                      <a:bodyPr/>
                      <a:lstStyle/>
                      <a:p>
                        <a:pPr indent="248920" hangingPunct="0">
                          <a:tabLst>
                            <a:tab pos="137160" algn="l"/>
                            <a:tab pos="274320" algn="l"/>
                            <a:tab pos="411480" algn="l"/>
                            <a:tab pos="548640" algn="l"/>
                            <a:tab pos="685800" algn="l"/>
                            <a:tab pos="822960" algn="l"/>
                            <a:tab pos="960120" algn="l"/>
                            <a:tab pos="1097280" algn="l"/>
                            <a:tab pos="1234440" algn="l"/>
                            <a:tab pos="1371600" algn="l"/>
                            <a:tab pos="411480" algn="l"/>
                            <a:tab pos="548640" algn="l"/>
                            <a:tab pos="685800" algn="l"/>
                            <a:tab pos="822960" algn="l"/>
                            <a:tab pos="960120" algn="l"/>
                            <a:tab pos="1097280" algn="l"/>
                            <a:tab pos="1234440" algn="l"/>
                            <a:tab pos="1371600" algn="l"/>
                          </a:tabLst>
                        </a:pPr>
                        <a:r>
                          <a:rPr lang="en-CA" sz="1800" dirty="0" err="1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owp_value_min</a:t>
                        </a:r>
                        <a:endParaRPr lang="ja-JP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endParaRPr>
                      </a:p>
                    </a:txBody>
                    <a:tcPr marL="68580" marR="68580" marT="0" marB="0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just" hangingPunct="0">
                          <a:spcAft>
                            <a:spcPts val="300"/>
                          </a:spcAft>
                        </a:pPr>
                        <a:r>
                          <a:rPr lang="en-CA" sz="1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se(v)</a:t>
                        </a:r>
                        <a:endParaRPr lang="ja-JP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endParaRPr>
                      </a:p>
                    </a:txBody>
                    <a:tcPr marL="68580" marR="68580" marT="0" marB="0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bg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4103955565"/>
                    </a:ext>
                  </a:extLst>
                </a:tr>
                <a:tr h="303281">
                  <a:tc>
                    <a:txBody>
                      <a:bodyPr/>
                      <a:lstStyle/>
                      <a:p>
                        <a:pPr indent="254000" hangingPunct="0">
                          <a:tabLst>
                            <a:tab pos="137160" algn="l"/>
                            <a:tab pos="274320" algn="l"/>
                            <a:tab pos="411480" algn="l"/>
                            <a:tab pos="548640" algn="l"/>
                            <a:tab pos="685800" algn="l"/>
                            <a:tab pos="822960" algn="l"/>
                            <a:tab pos="960120" algn="l"/>
                            <a:tab pos="1097280" algn="l"/>
                            <a:tab pos="1234440" algn="l"/>
                            <a:tab pos="1371600" algn="l"/>
                            <a:tab pos="411480" algn="l"/>
                            <a:tab pos="548640" algn="l"/>
                            <a:tab pos="685800" algn="l"/>
                            <a:tab pos="822960" algn="l"/>
                            <a:tab pos="960120" algn="l"/>
                            <a:tab pos="1097280" algn="l"/>
                            <a:tab pos="1234440" algn="l"/>
                            <a:tab pos="1371600" algn="l"/>
                          </a:tabLst>
                        </a:pPr>
                        <a:r>
                          <a:rPr lang="en-CA" sz="1800" dirty="0" err="1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owp_pixel_pitch_x</a:t>
                        </a:r>
                        <a:endParaRPr lang="ja-JP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endParaRPr>
                      </a:p>
                    </a:txBody>
                    <a:tcPr marL="68580" marR="68580" marT="0" marB="0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just" hangingPunct="0">
                          <a:spcAft>
                            <a:spcPts val="300"/>
                          </a:spcAft>
                        </a:pPr>
                        <a:r>
                          <a:rPr lang="en-CA" sz="18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ue(v)</a:t>
                        </a:r>
                        <a:endParaRPr lang="ja-JP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endParaRPr>
                      </a:p>
                    </a:txBody>
                    <a:tcPr marL="68580" marR="68580" marT="0" marB="0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bg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678772433"/>
                    </a:ext>
                  </a:extLst>
                </a:tr>
                <a:tr h="303281">
                  <a:tc>
                    <a:txBody>
                      <a:bodyPr/>
                      <a:lstStyle/>
                      <a:p>
                        <a:pPr indent="254000" hangingPunct="0">
                          <a:tabLst>
                            <a:tab pos="137160" algn="l"/>
                            <a:tab pos="274320" algn="l"/>
                            <a:tab pos="411480" algn="l"/>
                            <a:tab pos="548640" algn="l"/>
                            <a:tab pos="685800" algn="l"/>
                            <a:tab pos="822960" algn="l"/>
                            <a:tab pos="960120" algn="l"/>
                            <a:tab pos="1097280" algn="l"/>
                            <a:tab pos="1234440" algn="l"/>
                            <a:tab pos="1371600" algn="l"/>
                            <a:tab pos="411480" algn="l"/>
                            <a:tab pos="548640" algn="l"/>
                            <a:tab pos="685800" algn="l"/>
                            <a:tab pos="822960" algn="l"/>
                            <a:tab pos="960120" algn="l"/>
                            <a:tab pos="1097280" algn="l"/>
                            <a:tab pos="1234440" algn="l"/>
                            <a:tab pos="1371600" algn="l"/>
                          </a:tabLst>
                        </a:pPr>
                        <a:r>
                          <a:rPr lang="en-CA" sz="1800" dirty="0" err="1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owp_pixel_pitch_y</a:t>
                        </a:r>
                        <a:endParaRPr lang="ja-JP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endParaRPr>
                      </a:p>
                    </a:txBody>
                    <a:tcPr marL="68580" marR="68580" marT="0" marB="0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just" hangingPunct="0">
                          <a:spcAft>
                            <a:spcPts val="300"/>
                          </a:spcAft>
                        </a:pPr>
                        <a:r>
                          <a:rPr lang="en-CA" sz="1800" dirty="0" err="1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ue</a:t>
                        </a:r>
                        <a:r>
                          <a:rPr lang="en-CA" sz="1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(v)</a:t>
                        </a:r>
                        <a:endParaRPr lang="ja-JP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endParaRPr>
                      </a:p>
                    </a:txBody>
                    <a:tcPr marL="68580" marR="68580" marT="0" marB="0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bg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2113144421"/>
                    </a:ext>
                  </a:extLst>
                </a:tr>
                <a:tr h="303281">
                  <a:tc>
                    <a:txBody>
                      <a:bodyPr/>
                      <a:lstStyle/>
                      <a:p>
                        <a:pPr indent="254000" hangingPunct="0">
                          <a:tabLst>
                            <a:tab pos="137160" algn="l"/>
                            <a:tab pos="274320" algn="l"/>
                            <a:tab pos="411480" algn="l"/>
                            <a:tab pos="548640" algn="l"/>
                            <a:tab pos="685800" algn="l"/>
                            <a:tab pos="822960" algn="l"/>
                            <a:tab pos="960120" algn="l"/>
                            <a:tab pos="1097280" algn="l"/>
                            <a:tab pos="1234440" algn="l"/>
                            <a:tab pos="1371600" algn="l"/>
                            <a:tab pos="411480" algn="l"/>
                            <a:tab pos="548640" algn="l"/>
                            <a:tab pos="685800" algn="l"/>
                            <a:tab pos="822960" algn="l"/>
                            <a:tab pos="960120" algn="l"/>
                            <a:tab pos="1097280" algn="l"/>
                            <a:tab pos="1234440" algn="l"/>
                            <a:tab pos="1371600" algn="l"/>
                          </a:tabLst>
                        </a:pPr>
                        <a:r>
                          <a:rPr lang="en-CA" sz="1800" dirty="0" err="1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owp_wavelength_r</a:t>
                        </a:r>
                        <a:endParaRPr lang="ja-JP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endParaRPr>
                      </a:p>
                    </a:txBody>
                    <a:tcPr marL="68580" marR="68580" marT="0" marB="0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just" hangingPunct="0">
                          <a:spcAft>
                            <a:spcPts val="300"/>
                          </a:spcAft>
                        </a:pPr>
                        <a:r>
                          <a:rPr lang="en-CA" sz="18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ue(v)</a:t>
                        </a:r>
                        <a:endParaRPr lang="ja-JP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endParaRPr>
                      </a:p>
                    </a:txBody>
                    <a:tcPr marL="68580" marR="68580" marT="0" marB="0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bg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341842577"/>
                    </a:ext>
                  </a:extLst>
                </a:tr>
                <a:tr h="303281">
                  <a:tc>
                    <a:txBody>
                      <a:bodyPr/>
                      <a:lstStyle/>
                      <a:p>
                        <a:pPr indent="254000" hangingPunct="0">
                          <a:tabLst>
                            <a:tab pos="137160" algn="l"/>
                            <a:tab pos="274320" algn="l"/>
                            <a:tab pos="411480" algn="l"/>
                            <a:tab pos="548640" algn="l"/>
                            <a:tab pos="685800" algn="l"/>
                            <a:tab pos="822960" algn="l"/>
                            <a:tab pos="960120" algn="l"/>
                            <a:tab pos="1097280" algn="l"/>
                            <a:tab pos="1234440" algn="l"/>
                            <a:tab pos="1371600" algn="l"/>
                            <a:tab pos="548640" algn="l"/>
                            <a:tab pos="685800" algn="l"/>
                            <a:tab pos="822960" algn="l"/>
                            <a:tab pos="960120" algn="l"/>
                            <a:tab pos="1097280" algn="l"/>
                            <a:tab pos="1234440" algn="l"/>
                            <a:tab pos="1371600" algn="l"/>
                          </a:tabLst>
                        </a:pPr>
                        <a:r>
                          <a:rPr lang="en-CA" altLang="ja-JP" sz="1800" dirty="0" err="1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owp_</a:t>
                        </a:r>
                        <a:r>
                          <a:rPr lang="en-CA" sz="1800" dirty="0" err="1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wavelength_g</a:t>
                        </a:r>
                        <a:endParaRPr lang="ja-JP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endParaRPr>
                      </a:p>
                    </a:txBody>
                    <a:tcPr marL="68580" marR="68580" marT="0" marB="0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just" hangingPunct="0">
                          <a:spcAft>
                            <a:spcPts val="300"/>
                          </a:spcAft>
                        </a:pPr>
                        <a:r>
                          <a:rPr lang="en-CA" sz="1800" dirty="0" err="1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ue</a:t>
                        </a:r>
                        <a:r>
                          <a:rPr lang="en-CA" sz="1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(v)</a:t>
                        </a:r>
                        <a:endParaRPr lang="ja-JP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endParaRPr>
                      </a:p>
                    </a:txBody>
                    <a:tcPr marL="68580" marR="68580" marT="0" marB="0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bg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2460801211"/>
                    </a:ext>
                  </a:extLst>
                </a:tr>
                <a:tr h="303281">
                  <a:tc>
                    <a:txBody>
                      <a:bodyPr/>
                      <a:lstStyle/>
                      <a:p>
                        <a:pPr indent="254000" hangingPunct="0">
                          <a:tabLst>
                            <a:tab pos="137160" algn="l"/>
                            <a:tab pos="274320" algn="l"/>
                            <a:tab pos="411480" algn="l"/>
                            <a:tab pos="548640" algn="l"/>
                            <a:tab pos="685800" algn="l"/>
                            <a:tab pos="822960" algn="l"/>
                            <a:tab pos="960120" algn="l"/>
                            <a:tab pos="1097280" algn="l"/>
                            <a:tab pos="1234440" algn="l"/>
                            <a:tab pos="1371600" algn="l"/>
                            <a:tab pos="411480" algn="l"/>
                            <a:tab pos="548640" algn="l"/>
                            <a:tab pos="685800" algn="l"/>
                            <a:tab pos="822960" algn="l"/>
                            <a:tab pos="960120" algn="l"/>
                            <a:tab pos="1097280" algn="l"/>
                            <a:tab pos="1234440" algn="l"/>
                            <a:tab pos="1371600" algn="l"/>
                          </a:tabLst>
                        </a:pPr>
                        <a:r>
                          <a:rPr lang="en-CA" altLang="ja-JP" sz="1800" dirty="0" err="1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owp_</a:t>
                        </a:r>
                        <a:r>
                          <a:rPr lang="en-CA" sz="1800" dirty="0" err="1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wavelength_b</a:t>
                        </a:r>
                        <a:endParaRPr lang="ja-JP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endParaRPr>
                      </a:p>
                    </a:txBody>
                    <a:tcPr marL="68580" marR="68580" marT="0" marB="0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just" hangingPunct="0">
                          <a:spcAft>
                            <a:spcPts val="300"/>
                          </a:spcAft>
                        </a:pPr>
                        <a:r>
                          <a:rPr lang="en-CA" sz="1800" dirty="0" err="1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ue</a:t>
                        </a:r>
                        <a:r>
                          <a:rPr lang="en-CA" sz="1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(v)</a:t>
                        </a:r>
                        <a:endParaRPr lang="ja-JP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endParaRPr>
                      </a:p>
                    </a:txBody>
                    <a:tcPr marL="68580" marR="68580" marT="0" marB="0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bg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3316002696"/>
                    </a:ext>
                  </a:extLst>
                </a:tr>
                <a:tr h="303281">
                  <a:tc>
                    <a:txBody>
                      <a:bodyPr/>
                      <a:lstStyle/>
                      <a:p>
                        <a:pPr indent="254000" hangingPunct="0">
                          <a:tabLst>
                            <a:tab pos="137160" algn="l"/>
                            <a:tab pos="274320" algn="l"/>
                            <a:tab pos="411480" algn="l"/>
                            <a:tab pos="548640" algn="l"/>
                            <a:tab pos="685800" algn="l"/>
                            <a:tab pos="822960" algn="l"/>
                            <a:tab pos="960120" algn="l"/>
                            <a:tab pos="1097280" algn="l"/>
                            <a:tab pos="1234440" algn="l"/>
                            <a:tab pos="1371600" algn="l"/>
                            <a:tab pos="411480" algn="l"/>
                            <a:tab pos="548640" algn="l"/>
                            <a:tab pos="622300" algn="l"/>
                            <a:tab pos="685800" algn="l"/>
                            <a:tab pos="822960" algn="l"/>
                            <a:tab pos="960120" algn="l"/>
                            <a:tab pos="1097280" algn="l"/>
                            <a:tab pos="1234440" algn="l"/>
                            <a:tab pos="1371600" algn="l"/>
                          </a:tabLst>
                        </a:pPr>
                        <a:r>
                          <a:rPr lang="en-CA" altLang="ja-JP" sz="1800" dirty="0" err="1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owp_</a:t>
                        </a:r>
                        <a:r>
                          <a:rPr lang="en-CA" sz="1800" dirty="0" err="1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object_distance</a:t>
                        </a:r>
                        <a:endParaRPr lang="ja-JP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endParaRPr>
                      </a:p>
                    </a:txBody>
                    <a:tcPr marL="68580" marR="68580" marT="0" marB="0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just" hangingPunct="0">
                          <a:spcAft>
                            <a:spcPts val="300"/>
                          </a:spcAft>
                        </a:pPr>
                        <a:r>
                          <a:rPr lang="en-CA" sz="18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ue(v)</a:t>
                        </a:r>
                        <a:endParaRPr lang="ja-JP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endParaRPr>
                      </a:p>
                    </a:txBody>
                    <a:tcPr marL="68580" marR="68580" marT="0" marB="0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bg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941552306"/>
                    </a:ext>
                  </a:extLst>
                </a:tr>
                <a:tr h="303281">
                  <a:tc>
                    <a:txBody>
                      <a:bodyPr/>
                      <a:lstStyle/>
                      <a:p>
                        <a:pPr indent="248920" hangingPunct="0">
                          <a:tabLst>
                            <a:tab pos="137160" algn="l"/>
                            <a:tab pos="274320" algn="l"/>
                            <a:tab pos="411480" algn="l"/>
                            <a:tab pos="548640" algn="l"/>
                            <a:tab pos="685800" algn="l"/>
                            <a:tab pos="822960" algn="l"/>
                            <a:tab pos="960120" algn="l"/>
                            <a:tab pos="1097280" algn="l"/>
                            <a:tab pos="1234440" algn="l"/>
                            <a:tab pos="1371600" algn="l"/>
                            <a:tab pos="411480" algn="l"/>
                            <a:tab pos="548640" algn="l"/>
                            <a:tab pos="622300" algn="l"/>
                            <a:tab pos="685800" algn="l"/>
                            <a:tab pos="822960" algn="l"/>
                            <a:tab pos="960120" algn="l"/>
                            <a:tab pos="1097280" algn="l"/>
                            <a:tab pos="1234440" algn="l"/>
                            <a:tab pos="1371600" algn="l"/>
                          </a:tabLst>
                        </a:pPr>
                        <a:r>
                          <a:rPr lang="en-CA" altLang="ja-JP" sz="1800" dirty="0" err="1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owp_</a:t>
                        </a:r>
                        <a:r>
                          <a:rPr lang="en-CA" sz="1800" dirty="0" err="1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object_plane_distance</a:t>
                        </a:r>
                        <a:endParaRPr lang="ja-JP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endParaRPr>
                      </a:p>
                    </a:txBody>
                    <a:tcPr marL="68580" marR="68580" marT="0" marB="0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just" hangingPunct="0">
                          <a:spcAft>
                            <a:spcPts val="300"/>
                          </a:spcAft>
                        </a:pPr>
                        <a:r>
                          <a:rPr lang="en-CA" sz="1800" dirty="0" err="1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ue</a:t>
                        </a:r>
                        <a:r>
                          <a:rPr lang="en-CA" sz="1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(v)</a:t>
                        </a:r>
                        <a:endParaRPr lang="ja-JP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endParaRPr>
                      </a:p>
                    </a:txBody>
                    <a:tcPr marL="68580" marR="68580" marT="0" marB="0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bg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420891542"/>
                    </a:ext>
                  </a:extLst>
                </a:tr>
                <a:tr h="303281">
                  <a:tc>
                    <a:txBody>
                      <a:bodyPr/>
                      <a:lstStyle/>
                      <a:p>
                        <a:pPr indent="127000" hangingPunct="0">
                          <a:tabLst>
                            <a:tab pos="137160" algn="l"/>
                            <a:tab pos="274320" algn="l"/>
                            <a:tab pos="411480" algn="l"/>
                            <a:tab pos="548640" algn="l"/>
                            <a:tab pos="685800" algn="l"/>
                            <a:tab pos="822960" algn="l"/>
                            <a:tab pos="960120" algn="l"/>
                            <a:tab pos="1097280" algn="l"/>
                            <a:tab pos="1234440" algn="l"/>
                            <a:tab pos="1371600" algn="l"/>
                            <a:tab pos="137160" algn="l"/>
                            <a:tab pos="274320" algn="l"/>
                            <a:tab pos="411480" algn="l"/>
                            <a:tab pos="548640" algn="l"/>
                            <a:tab pos="622300" algn="l"/>
                            <a:tab pos="685800" algn="l"/>
                            <a:tab pos="822960" algn="l"/>
                            <a:tab pos="960120" algn="l"/>
                            <a:tab pos="1097280" algn="l"/>
                            <a:tab pos="1234440" algn="l"/>
                            <a:tab pos="1371600" algn="l"/>
                          </a:tabLst>
                        </a:pPr>
                        <a:r>
                          <a:rPr lang="en-CA" sz="1800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}</a:t>
                        </a:r>
                        <a:endParaRPr lang="ja-JP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endParaRPr>
                      </a:p>
                    </a:txBody>
                    <a:tcPr marL="68580" marR="68580" marT="0" marB="0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just" hangingPunct="0">
                          <a:spcAft>
                            <a:spcPts val="300"/>
                          </a:spcAft>
                        </a:pPr>
                        <a:r>
                          <a:rPr lang="en-CA" sz="1800" dirty="0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 </a:t>
                        </a:r>
                        <a:endParaRPr lang="ja-JP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endParaRPr>
                      </a:p>
                    </a:txBody>
                    <a:tcPr marL="68580" marR="68580" marT="0" marB="0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bg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4016425621"/>
                    </a:ext>
                  </a:extLst>
                </a:tr>
                <a:tr h="303281">
                  <a:tc>
                    <a:txBody>
                      <a:bodyPr/>
                      <a:lstStyle/>
                      <a:p>
                        <a:pPr hangingPunct="0">
                          <a:tabLst>
                            <a:tab pos="137160" algn="l"/>
                            <a:tab pos="274320" algn="l"/>
                            <a:tab pos="411480" algn="l"/>
                            <a:tab pos="548640" algn="l"/>
                            <a:tab pos="685800" algn="l"/>
                            <a:tab pos="822960" algn="l"/>
                            <a:tab pos="960120" algn="l"/>
                            <a:tab pos="1097280" algn="l"/>
                            <a:tab pos="1234440" algn="l"/>
                            <a:tab pos="1371600" algn="l"/>
                            <a:tab pos="137160" algn="l"/>
                            <a:tab pos="274320" algn="l"/>
                            <a:tab pos="411480" algn="l"/>
                            <a:tab pos="548640" algn="l"/>
                            <a:tab pos="622300" algn="l"/>
                            <a:tab pos="685800" algn="l"/>
                            <a:tab pos="822960" algn="l"/>
                            <a:tab pos="960120" algn="l"/>
                            <a:tab pos="1097280" algn="l"/>
                            <a:tab pos="1234440" algn="l"/>
                            <a:tab pos="1371600" algn="l"/>
                          </a:tabLst>
                        </a:pPr>
                        <a:r>
                          <a:rPr lang="en-CA" sz="1800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}</a:t>
                        </a:r>
                        <a:endParaRPr lang="ja-JP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endParaRPr>
                      </a:p>
                    </a:txBody>
                    <a:tcPr marL="68580" marR="68580" marT="0" marB="0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just" hangingPunct="0">
                          <a:spcAft>
                            <a:spcPts val="300"/>
                          </a:spcAft>
                        </a:pPr>
                        <a:r>
                          <a:rPr lang="en-CA" sz="1800" dirty="0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 </a:t>
                        </a:r>
                        <a:endParaRPr lang="ja-JP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endParaRPr>
                      </a:p>
                    </a:txBody>
                    <a:tcPr marL="68580" marR="68580" marT="0" marB="0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bg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532082276"/>
                    </a:ext>
                  </a:extLst>
                </a:tr>
              </a:tbl>
            </a:graphicData>
          </a:graphic>
        </p:graphicFrame>
        <p:sp>
          <p:nvSpPr>
            <p:cNvPr id="6" name="テキスト ボックス 5">
              <a:extLst>
                <a:ext uri="{FF2B5EF4-FFF2-40B4-BE49-F238E27FC236}">
                  <a16:creationId xmlns:a16="http://schemas.microsoft.com/office/drawing/2014/main" id="{8890669A-13DA-42D5-9C4E-17DE00C4EAD3}"/>
                </a:ext>
              </a:extLst>
            </p:cNvPr>
            <p:cNvSpPr txBox="1"/>
            <p:nvPr/>
          </p:nvSpPr>
          <p:spPr>
            <a:xfrm flipH="1">
              <a:off x="7591854" y="3167383"/>
              <a:ext cx="39182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800" dirty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For linear mapping from integer to</a:t>
              </a:r>
              <a:r>
                <a:rPr lang="ja-JP" altLang="en-US" dirty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1" lang="en-US" altLang="ja-JP" sz="1800" dirty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float</a:t>
              </a:r>
              <a:endParaRPr lang="ja-JP" altLang="en-US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右中かっこ 6">
              <a:extLst>
                <a:ext uri="{FF2B5EF4-FFF2-40B4-BE49-F238E27FC236}">
                  <a16:creationId xmlns:a16="http://schemas.microsoft.com/office/drawing/2014/main" id="{140A46B8-DEF2-4F26-9789-520A71C3FF74}"/>
                </a:ext>
              </a:extLst>
            </p:cNvPr>
            <p:cNvSpPr/>
            <p:nvPr/>
          </p:nvSpPr>
          <p:spPr>
            <a:xfrm>
              <a:off x="7219085" y="3673762"/>
              <a:ext cx="372770" cy="1483430"/>
            </a:xfrm>
            <a:prstGeom prst="rightBrace">
              <a:avLst/>
            </a:prstGeom>
            <a:ln w="28575">
              <a:solidFill>
                <a:schemeClr val="tx1"/>
              </a:solidFill>
              <a:tailEnd type="non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テキスト ボックス 7">
              <a:extLst>
                <a:ext uri="{FF2B5EF4-FFF2-40B4-BE49-F238E27FC236}">
                  <a16:creationId xmlns:a16="http://schemas.microsoft.com/office/drawing/2014/main" id="{4A1B1D12-5E2D-4B1C-898A-0999E2214AF4}"/>
                </a:ext>
              </a:extLst>
            </p:cNvPr>
            <p:cNvSpPr txBox="1"/>
            <p:nvPr/>
          </p:nvSpPr>
          <p:spPr>
            <a:xfrm>
              <a:off x="7591854" y="4232687"/>
              <a:ext cx="313414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1" lang="en-US" altLang="ja-JP" sz="180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For </a:t>
              </a:r>
              <a:r>
                <a:rPr lang="en-US" altLang="ja-JP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adjustment</a:t>
              </a:r>
              <a:r>
                <a:rPr kumimoji="1" lang="en-US" altLang="ja-JP" sz="180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of object wave  </a:t>
              </a:r>
              <a:endParaRPr lang="ja-JP" alt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右中かっこ 8">
              <a:extLst>
                <a:ext uri="{FF2B5EF4-FFF2-40B4-BE49-F238E27FC236}">
                  <a16:creationId xmlns:a16="http://schemas.microsoft.com/office/drawing/2014/main" id="{96334D7E-481B-41CB-B176-1F0CD942C571}"/>
                </a:ext>
              </a:extLst>
            </p:cNvPr>
            <p:cNvSpPr/>
            <p:nvPr/>
          </p:nvSpPr>
          <p:spPr>
            <a:xfrm>
              <a:off x="7219085" y="3100509"/>
              <a:ext cx="372770" cy="503081"/>
            </a:xfrm>
            <a:prstGeom prst="rightBrace">
              <a:avLst/>
            </a:prstGeom>
            <a:ln w="28575">
              <a:solidFill>
                <a:schemeClr val="tx1"/>
              </a:solidFill>
              <a:tailEnd type="non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E6CEBE90-5014-4A6B-9E3C-A9438B794E65}"/>
                </a:ext>
              </a:extLst>
            </p:cNvPr>
            <p:cNvSpPr txBox="1"/>
            <p:nvPr/>
          </p:nvSpPr>
          <p:spPr>
            <a:xfrm>
              <a:off x="6960095" y="5446495"/>
              <a:ext cx="31178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1" lang="en-US" altLang="ja-JP" sz="180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For </a:t>
              </a:r>
              <a:r>
                <a:rPr lang="en-US" altLang="ja-JP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adjustment</a:t>
              </a:r>
              <a:r>
                <a:rPr kumimoji="1" lang="en-US" altLang="ja-JP" sz="180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of object wave </a:t>
              </a:r>
              <a:endParaRPr lang="ja-JP" alt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テキスト ボックス 12">
              <a:extLst>
                <a:ext uri="{FF2B5EF4-FFF2-40B4-BE49-F238E27FC236}">
                  <a16:creationId xmlns:a16="http://schemas.microsoft.com/office/drawing/2014/main" id="{4D6FDD04-B44F-4B95-873F-0C8BF67D7A43}"/>
                </a:ext>
              </a:extLst>
            </p:cNvPr>
            <p:cNvSpPr txBox="1"/>
            <p:nvPr/>
          </p:nvSpPr>
          <p:spPr>
            <a:xfrm>
              <a:off x="6955956" y="5098193"/>
              <a:ext cx="444595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1" lang="en-US" altLang="ja-JP" sz="1800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For </a:t>
              </a:r>
              <a:r>
                <a:rPr lang="en-US" altLang="ja-JP" sz="1800" dirty="0">
                  <a:solidFill>
                    <a:srgbClr val="00B050"/>
                  </a:solidFill>
                  <a:effectLst/>
                  <a:latin typeface="Times New Roman" panose="02020603050405020304" pitchFamily="18" charset="0"/>
                  <a:ea typeface="游明朝" panose="02020400000000000000" pitchFamily="18" charset="-128"/>
                </a:rPr>
                <a:t>compensation for wavelength mismatch</a:t>
              </a:r>
              <a:endParaRPr lang="ja-JP" altLang="en-US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4237587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テーマ">
  <a:themeElements>
    <a:clrScheme name="ユーザー定義 1">
      <a:dk1>
        <a:sysClr val="windowText" lastClr="000000"/>
      </a:dk1>
      <a:lt1>
        <a:srgbClr val="FFFFFF"/>
      </a:lt1>
      <a:dk2>
        <a:srgbClr val="FFFFFF"/>
      </a:dk2>
      <a:lt2>
        <a:srgbClr val="EEECE1"/>
      </a:lt2>
      <a:accent1>
        <a:srgbClr val="9B9B9B"/>
      </a:accent1>
      <a:accent2>
        <a:srgbClr val="0A287F"/>
      </a:accent2>
      <a:accent3>
        <a:srgbClr val="B9CAF9"/>
      </a:accent3>
      <a:accent4>
        <a:srgbClr val="AE1E36"/>
      </a:accent4>
      <a:accent5>
        <a:srgbClr val="F6CAD2"/>
      </a:accent5>
      <a:accent6>
        <a:srgbClr val="595959"/>
      </a:accent6>
      <a:hlink>
        <a:srgbClr val="0070C0"/>
      </a:hlink>
      <a:folHlink>
        <a:srgbClr val="B9CAF9"/>
      </a:folHlink>
    </a:clrScheme>
    <a:fontScheme name="ユーザー定義 1">
      <a:majorFont>
        <a:latin typeface="Arial"/>
        <a:ea typeface="メイリオ"/>
        <a:cs typeface=""/>
      </a:majorFont>
      <a:minorFont>
        <a:latin typeface="Arial"/>
        <a:ea typeface="メイリオ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28575">
          <a:tailEnd type="triangle"/>
        </a:ln>
      </a:spPr>
      <a:bodyPr/>
      <a:lstStyle/>
      <a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1" id="{55C1C480-4ECC-4628-8637-40E927BC9C85}" vid="{1F99230B-643F-454A-9AC5-239F3BEB23A3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CD08F358DE756949A6D367AAF3042F5F" ma:contentTypeVersion="10" ma:contentTypeDescription="新しいドキュメントを作成します。" ma:contentTypeScope="" ma:versionID="5ada1001be0344f9f84f0c287d5a3247">
  <xsd:schema xmlns:xsd="http://www.w3.org/2001/XMLSchema" xmlns:xs="http://www.w3.org/2001/XMLSchema" xmlns:p="http://schemas.microsoft.com/office/2006/metadata/properties" xmlns:ns2="225fcf76-6c68-4024-a4fd-1724b6dd8c34" xmlns:ns3="a78ed9b9-8b6c-457c-823f-88c6c31e5c25" targetNamespace="http://schemas.microsoft.com/office/2006/metadata/properties" ma:root="true" ma:fieldsID="32ffc2e5724d5a7b166ccd7ce5b43aa3" ns2:_="" ns3:_="">
    <xsd:import namespace="225fcf76-6c68-4024-a4fd-1724b6dd8c34"/>
    <xsd:import namespace="a78ed9b9-8b6c-457c-823f-88c6c31e5c2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2:MediaServiceObjectDetectorVersion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5fcf76-6c68-4024-a4fd-1724b6dd8c3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画像タグ" ma:readOnly="false" ma:fieldId="{5cf76f15-5ced-4ddc-b409-7134ff3c332f}" ma:taxonomyMulti="true" ma:sspId="9339dfd0-b53b-470a-a1af-2eb893bacac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8ed9b9-8b6c-457c-823f-88c6c31e5c25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022E702-EBDD-48C3-865C-F6C856F18863}">
  <ds:schemaRefs>
    <ds:schemaRef ds:uri="225fcf76-6c68-4024-a4fd-1724b6dd8c34"/>
    <ds:schemaRef ds:uri="a78ed9b9-8b6c-457c-823f-88c6c31e5c2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B9F44C65-7553-4A59-9C6D-4AC48A8832F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kddilab_外部</Template>
  <TotalTime>2196</TotalTime>
  <Words>863</Words>
  <Application>Microsoft Office PowerPoint</Application>
  <PresentationFormat>ワイド画面</PresentationFormat>
  <Paragraphs>151</Paragraphs>
  <Slides>10</Slides>
  <Notes>9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10</vt:i4>
      </vt:variant>
    </vt:vector>
  </HeadingPairs>
  <TitlesOfParts>
    <vt:vector size="18" baseType="lpstr">
      <vt:lpstr>__Inter_a64ecd</vt:lpstr>
      <vt:lpstr>メイリオ</vt:lpstr>
      <vt:lpstr>Arial</vt:lpstr>
      <vt:lpstr>Calibri</vt:lpstr>
      <vt:lpstr>Cambria Math</vt:lpstr>
      <vt:lpstr>Times New Roman</vt:lpstr>
      <vt:lpstr>Wingdings</vt:lpstr>
      <vt:lpstr>1_Office テーマ</vt:lpstr>
      <vt:lpstr>JVET-AG0049 AHG9: SEI message extension of VVC for object-wave compression and computer-generated hologram use</vt:lpstr>
      <vt:lpstr>Overview</vt:lpstr>
      <vt:lpstr>Background</vt:lpstr>
      <vt:lpstr>Object Wave Transmission</vt:lpstr>
      <vt:lpstr>Preliminary Study: Settings</vt:lpstr>
      <vt:lpstr>Preliminary Study: Ex. 1 Result</vt:lpstr>
      <vt:lpstr>Preliminary Study: Ex. 2 Result</vt:lpstr>
      <vt:lpstr>Preliminary Study: Ex. 2 Result</vt:lpstr>
      <vt:lpstr>Proposal of SEI extension</vt:lpstr>
      <vt:lpstr>Conclusion</vt:lpstr>
    </vt:vector>
  </TitlesOfParts>
  <Company>KDDI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JVET-AExxxx AHG9: SEI message extension of VVC for object-wave compression and computer-generated hologram use</dc:title>
  <dc:creator>0</dc:creator>
  <cp:lastModifiedBy>0</cp:lastModifiedBy>
  <cp:revision>22</cp:revision>
  <cp:lastPrinted>2020-04-13T05:08:10Z</cp:lastPrinted>
  <dcterms:created xsi:type="dcterms:W3CDTF">2024-01-10T01:19:25Z</dcterms:created>
  <dcterms:modified xsi:type="dcterms:W3CDTF">2024-01-17T01:16:26Z</dcterms:modified>
</cp:coreProperties>
</file>