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10"/>
  </p:notesMasterIdLst>
  <p:sldIdLst>
    <p:sldId id="278" r:id="rId6"/>
    <p:sldId id="283" r:id="rId7"/>
    <p:sldId id="290" r:id="rId8"/>
    <p:sldId id="29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022F77-F353-4ACE-857B-BC22E4D3E48B}" v="21" dt="2023-11-16T14:42:31.7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43"/>
    <p:restoredTop sz="96327"/>
  </p:normalViewPr>
  <p:slideViewPr>
    <p:cSldViewPr snapToGrid="0" snapToObjects="1">
      <p:cViewPr varScale="1">
        <p:scale>
          <a:sx n="107" d="100"/>
          <a:sy n="107" d="100"/>
        </p:scale>
        <p:origin x="96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k Galpin" userId="7b84b973-8f18-4f51-b749-aa8b68ae8c45" providerId="ADAL" clId="{E910360C-46FB-4A57-B09A-022B35B845BD}"/>
    <pc:docChg chg="undo custSel addSld delSld modSld">
      <pc:chgData name="Franck Galpin" userId="7b84b973-8f18-4f51-b749-aa8b68ae8c45" providerId="ADAL" clId="{E910360C-46FB-4A57-B09A-022B35B845BD}" dt="2022-01-12T10:07:26.513" v="1034" actId="6549"/>
      <pc:docMkLst>
        <pc:docMk/>
      </pc:docMkLst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4112203538" sldId="259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293740447" sldId="260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82557147" sldId="262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80748871" sldId="263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77259839" sldId="267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3876859070" sldId="271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1442409881" sldId="276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689211635" sldId="277"/>
        </pc:sldMkLst>
      </pc:sldChg>
      <pc:sldChg chg="modSp mod">
        <pc:chgData name="Franck Galpin" userId="7b84b973-8f18-4f51-b749-aa8b68ae8c45" providerId="ADAL" clId="{E910360C-46FB-4A57-B09A-022B35B845BD}" dt="2022-01-12T09:32:27.335" v="89" actId="14100"/>
        <pc:sldMkLst>
          <pc:docMk/>
          <pc:sldMk cId="3428629291" sldId="278"/>
        </pc:sldMkLst>
        <pc:spChg chg="mod">
          <ac:chgData name="Franck Galpin" userId="7b84b973-8f18-4f51-b749-aa8b68ae8c45" providerId="ADAL" clId="{E910360C-46FB-4A57-B09A-022B35B845BD}" dt="2022-01-12T09:31:25.118" v="73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E910360C-46FB-4A57-B09A-022B35B845BD}" dt="2022-01-12T09:32:27.335" v="89" actId="14100"/>
          <ac:spMkLst>
            <pc:docMk/>
            <pc:sldMk cId="3428629291" sldId="278"/>
            <ac:spMk id="3" creationId="{D11EAE91-151E-2648-A4A6-930EE9C2417D}"/>
          </ac:spMkLst>
        </pc:spChg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2307021572" sldId="280"/>
        </pc:sldMkLst>
      </pc:sldChg>
      <pc:sldChg chg="addSp modSp mod">
        <pc:chgData name="Franck Galpin" userId="7b84b973-8f18-4f51-b749-aa8b68ae8c45" providerId="ADAL" clId="{E910360C-46FB-4A57-B09A-022B35B845BD}" dt="2022-01-12T10:01:24.750" v="878" actId="403"/>
        <pc:sldMkLst>
          <pc:docMk/>
          <pc:sldMk cId="2928223200" sldId="281"/>
        </pc:sldMkLst>
        <pc:spChg chg="mod">
          <ac:chgData name="Franck Galpin" userId="7b84b973-8f18-4f51-b749-aa8b68ae8c45" providerId="ADAL" clId="{E910360C-46FB-4A57-B09A-022B35B845BD}" dt="2022-01-12T09:21:32.838" v="65" actId="20577"/>
          <ac:spMkLst>
            <pc:docMk/>
            <pc:sldMk cId="2928223200" sldId="281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24.750" v="878" actId="403"/>
          <ac:spMkLst>
            <pc:docMk/>
            <pc:sldMk cId="2928223200" sldId="281"/>
            <ac:spMk id="6" creationId="{BB0D769C-A895-1B4D-99D3-0BCFCF804D74}"/>
          </ac:spMkLst>
        </pc:spChg>
        <pc:picChg chg="add mod">
          <ac:chgData name="Franck Galpin" userId="7b84b973-8f18-4f51-b749-aa8b68ae8c45" providerId="ADAL" clId="{E910360C-46FB-4A57-B09A-022B35B845BD}" dt="2022-01-12T09:45:45.092" v="350" actId="1076"/>
          <ac:picMkLst>
            <pc:docMk/>
            <pc:sldMk cId="2928223200" sldId="281"/>
            <ac:picMk id="7" creationId="{4E16906E-D27C-48F1-8EE8-D079ABA4CBE1}"/>
          </ac:picMkLst>
        </pc:picChg>
      </pc:sldChg>
      <pc:sldChg chg="delSp modSp add mod">
        <pc:chgData name="Franck Galpin" userId="7b84b973-8f18-4f51-b749-aa8b68ae8c45" providerId="ADAL" clId="{E910360C-46FB-4A57-B09A-022B35B845BD}" dt="2022-01-12T10:04:43.278" v="1000" actId="20577"/>
        <pc:sldMkLst>
          <pc:docMk/>
          <pc:sldMk cId="2282194731" sldId="282"/>
        </pc:sldMkLst>
        <pc:spChg chg="mod">
          <ac:chgData name="Franck Galpin" userId="7b84b973-8f18-4f51-b749-aa8b68ae8c45" providerId="ADAL" clId="{E910360C-46FB-4A57-B09A-022B35B845BD}" dt="2022-01-12T09:47:29.469" v="387" actId="20577"/>
          <ac:spMkLst>
            <pc:docMk/>
            <pc:sldMk cId="2282194731" sldId="282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4:43.278" v="1000" actId="20577"/>
          <ac:spMkLst>
            <pc:docMk/>
            <pc:sldMk cId="2282194731" sldId="282"/>
            <ac:spMk id="6" creationId="{BB0D769C-A895-1B4D-99D3-0BCFCF804D74}"/>
          </ac:spMkLst>
        </pc:spChg>
        <pc:picChg chg="del">
          <ac:chgData name="Franck Galpin" userId="7b84b973-8f18-4f51-b749-aa8b68ae8c45" providerId="ADAL" clId="{E910360C-46FB-4A57-B09A-022B35B845BD}" dt="2022-01-12T09:47:53.428" v="388" actId="478"/>
          <ac:picMkLst>
            <pc:docMk/>
            <pc:sldMk cId="2282194731" sldId="282"/>
            <ac:picMk id="7" creationId="{4E16906E-D27C-48F1-8EE8-D079ABA4CBE1}"/>
          </ac:picMkLst>
        </pc:pic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3960436135" sldId="282"/>
        </pc:sldMkLst>
      </pc:sldChg>
      <pc:sldChg chg="addSp modSp add mod">
        <pc:chgData name="Franck Galpin" userId="7b84b973-8f18-4f51-b749-aa8b68ae8c45" providerId="ADAL" clId="{E910360C-46FB-4A57-B09A-022B35B845BD}" dt="2022-01-12T10:06:03.881" v="1027" actId="13822"/>
        <pc:sldMkLst>
          <pc:docMk/>
          <pc:sldMk cId="569450174" sldId="283"/>
        </pc:sldMkLst>
        <pc:spChg chg="mod">
          <ac:chgData name="Franck Galpin" userId="7b84b973-8f18-4f51-b749-aa8b68ae8c45" providerId="ADAL" clId="{E910360C-46FB-4A57-B09A-022B35B845BD}" dt="2022-01-12T09:52:25.607" v="537" actId="20577"/>
          <ac:spMkLst>
            <pc:docMk/>
            <pc:sldMk cId="569450174" sldId="283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09:54:31.892" v="558" actId="1076"/>
          <ac:spMkLst>
            <pc:docMk/>
            <pc:sldMk cId="569450174" sldId="283"/>
            <ac:spMk id="6" creationId="{BB0D769C-A895-1B4D-99D3-0BCFCF804D74}"/>
          </ac:spMkLst>
        </pc:spChg>
        <pc:spChg chg="add mod">
          <ac:chgData name="Franck Galpin" userId="7b84b973-8f18-4f51-b749-aa8b68ae8c45" providerId="ADAL" clId="{E910360C-46FB-4A57-B09A-022B35B845BD}" dt="2022-01-12T10:01:37.979" v="882" actId="403"/>
          <ac:spMkLst>
            <pc:docMk/>
            <pc:sldMk cId="569450174" sldId="283"/>
            <ac:spMk id="9" creationId="{6624DB04-E95A-4BDA-9CDC-31771FA54C58}"/>
          </ac:spMkLst>
        </pc:spChg>
        <pc:spChg chg="add mod">
          <ac:chgData name="Franck Galpin" userId="7b84b973-8f18-4f51-b749-aa8b68ae8c45" providerId="ADAL" clId="{E910360C-46FB-4A57-B09A-022B35B845BD}" dt="2022-01-12T10:05:59.830" v="1026" actId="1076"/>
          <ac:spMkLst>
            <pc:docMk/>
            <pc:sldMk cId="569450174" sldId="283"/>
            <ac:spMk id="10" creationId="{6154A903-C52A-463F-9217-B415FD72807E}"/>
          </ac:spMkLst>
        </pc:spChg>
        <pc:spChg chg="add mod">
          <ac:chgData name="Franck Galpin" userId="7b84b973-8f18-4f51-b749-aa8b68ae8c45" providerId="ADAL" clId="{E910360C-46FB-4A57-B09A-022B35B845BD}" dt="2022-01-12T10:06:03.881" v="1027" actId="13822"/>
          <ac:spMkLst>
            <pc:docMk/>
            <pc:sldMk cId="569450174" sldId="283"/>
            <ac:spMk id="11" creationId="{2DC8DABE-8C27-4BC5-AA36-0EDFF11005EB}"/>
          </ac:spMkLst>
        </pc:spChg>
        <pc:graphicFrameChg chg="add mod modGraphic">
          <ac:chgData name="Franck Galpin" userId="7b84b973-8f18-4f51-b749-aa8b68ae8c45" providerId="ADAL" clId="{E910360C-46FB-4A57-B09A-022B35B845BD}" dt="2022-01-12T09:57:42.908" v="701" actId="1076"/>
          <ac:graphicFrameMkLst>
            <pc:docMk/>
            <pc:sldMk cId="569450174" sldId="283"/>
            <ac:graphicFrameMk id="7" creationId="{D7EA7B62-D7C4-459C-921D-D7D5E621BFBF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09:55:07.845" v="616" actId="14100"/>
          <ac:graphicFrameMkLst>
            <pc:docMk/>
            <pc:sldMk cId="569450174" sldId="283"/>
            <ac:graphicFrameMk id="8" creationId="{7E1AD36C-2A34-4F07-B5B3-07E569E7676C}"/>
          </ac:graphicFrameMkLst>
        </pc:graphicFrame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1025920562" sldId="283"/>
        </pc:sldMkLst>
      </pc:sldChg>
      <pc:sldChg chg="addSp delSp modSp add mod">
        <pc:chgData name="Franck Galpin" userId="7b84b973-8f18-4f51-b749-aa8b68ae8c45" providerId="ADAL" clId="{E910360C-46FB-4A57-B09A-022B35B845BD}" dt="2022-01-12T10:06:38.072" v="1029" actId="113"/>
        <pc:sldMkLst>
          <pc:docMk/>
          <pc:sldMk cId="3641356265" sldId="284"/>
        </pc:sldMkLst>
        <pc:spChg chg="mod">
          <ac:chgData name="Franck Galpin" userId="7b84b973-8f18-4f51-b749-aa8b68ae8c45" providerId="ADAL" clId="{E910360C-46FB-4A57-B09A-022B35B845BD}" dt="2022-01-12T09:58:01.660" v="709" actId="20577"/>
          <ac:spMkLst>
            <pc:docMk/>
            <pc:sldMk cId="3641356265" sldId="284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43.959" v="883" actId="403"/>
          <ac:spMkLst>
            <pc:docMk/>
            <pc:sldMk cId="3641356265" sldId="284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8:04.338" v="710" actId="478"/>
          <ac:graphicFrameMkLst>
            <pc:docMk/>
            <pc:sldMk cId="3641356265" sldId="284"/>
            <ac:graphicFrameMk id="7" creationId="{D7EA7B62-D7C4-459C-921D-D7D5E621BFBF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8:05.685" v="711" actId="478"/>
          <ac:graphicFrameMkLst>
            <pc:docMk/>
            <pc:sldMk cId="3641356265" sldId="284"/>
            <ac:graphicFrameMk id="8" creationId="{7E1AD36C-2A34-4F07-B5B3-07E569E7676C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5.204" v="1028" actId="113"/>
          <ac:graphicFrameMkLst>
            <pc:docMk/>
            <pc:sldMk cId="3641356265" sldId="284"/>
            <ac:graphicFrameMk id="10" creationId="{D41DFE5A-FD28-46A7-BD61-1EC6AC0E4BB2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8.072" v="1029" actId="113"/>
          <ac:graphicFrameMkLst>
            <pc:docMk/>
            <pc:sldMk cId="3641356265" sldId="284"/>
            <ac:graphicFrameMk id="11" creationId="{C46CAD40-E488-4530-9739-681E1D7866A7}"/>
          </ac:graphicFrameMkLst>
        </pc:graphicFrameChg>
      </pc:sldChg>
      <pc:sldChg chg="delSp modSp add mod">
        <pc:chgData name="Franck Galpin" userId="7b84b973-8f18-4f51-b749-aa8b68ae8c45" providerId="ADAL" clId="{E910360C-46FB-4A57-B09A-022B35B845BD}" dt="2022-01-12T10:07:26.513" v="1034" actId="6549"/>
        <pc:sldMkLst>
          <pc:docMk/>
          <pc:sldMk cId="3698859953" sldId="285"/>
        </pc:sldMkLst>
        <pc:spChg chg="mod">
          <ac:chgData name="Franck Galpin" userId="7b84b973-8f18-4f51-b749-aa8b68ae8c45" providerId="ADAL" clId="{E910360C-46FB-4A57-B09A-022B35B845BD}" dt="2022-01-12T09:59:49.033" v="799" actId="20577"/>
          <ac:spMkLst>
            <pc:docMk/>
            <pc:sldMk cId="3698859953" sldId="285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7:26.513" v="1034" actId="6549"/>
          <ac:spMkLst>
            <pc:docMk/>
            <pc:sldMk cId="3698859953" sldId="285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9:51.530" v="800" actId="478"/>
          <ac:graphicFrameMkLst>
            <pc:docMk/>
            <pc:sldMk cId="3698859953" sldId="285"/>
            <ac:graphicFrameMk id="10" creationId="{D41DFE5A-FD28-46A7-BD61-1EC6AC0E4BB2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9:52.628" v="801" actId="478"/>
          <ac:graphicFrameMkLst>
            <pc:docMk/>
            <pc:sldMk cId="3698859953" sldId="285"/>
            <ac:graphicFrameMk id="11" creationId="{C46CAD40-E488-4530-9739-681E1D7866A7}"/>
          </ac:graphicFrameMkLst>
        </pc:graphicFrameChg>
      </pc:sldChg>
    </pc:docChg>
  </pc:docChgLst>
  <pc:docChgLst>
    <pc:chgData name="Franck Galpin" userId="7b84b973-8f18-4f51-b749-aa8b68ae8c45" providerId="ADAL" clId="{6A022F77-F353-4ACE-857B-BC22E4D3E48B}"/>
    <pc:docChg chg="custSel addSld delSld modSld">
      <pc:chgData name="Franck Galpin" userId="7b84b973-8f18-4f51-b749-aa8b68ae8c45" providerId="ADAL" clId="{6A022F77-F353-4ACE-857B-BC22E4D3E48B}" dt="2023-11-16T14:52:37.552" v="833" actId="20577"/>
      <pc:docMkLst>
        <pc:docMk/>
      </pc:docMkLst>
      <pc:sldChg chg="modSp mod">
        <pc:chgData name="Franck Galpin" userId="7b84b973-8f18-4f51-b749-aa8b68ae8c45" providerId="ADAL" clId="{6A022F77-F353-4ACE-857B-BC22E4D3E48B}" dt="2023-11-16T13:56:57.854" v="30" actId="20577"/>
        <pc:sldMkLst>
          <pc:docMk/>
          <pc:sldMk cId="3428629291" sldId="278"/>
        </pc:sldMkLst>
        <pc:spChg chg="mod">
          <ac:chgData name="Franck Galpin" userId="7b84b973-8f18-4f51-b749-aa8b68ae8c45" providerId="ADAL" clId="{6A022F77-F353-4ACE-857B-BC22E4D3E48B}" dt="2023-11-16T13:56:57.854" v="30" actId="20577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6A022F77-F353-4ACE-857B-BC22E4D3E48B}" dt="2023-11-16T13:56:53.043" v="17" actId="20577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Franck Galpin" userId="7b84b973-8f18-4f51-b749-aa8b68ae8c45" providerId="ADAL" clId="{6A022F77-F353-4ACE-857B-BC22E4D3E48B}" dt="2023-11-16T14:03:18.061" v="443" actId="20577"/>
        <pc:sldMkLst>
          <pc:docMk/>
          <pc:sldMk cId="1501480020" sldId="283"/>
        </pc:sldMkLst>
        <pc:spChg chg="add mod">
          <ac:chgData name="Franck Galpin" userId="7b84b973-8f18-4f51-b749-aa8b68ae8c45" providerId="ADAL" clId="{6A022F77-F353-4ACE-857B-BC22E4D3E48B}" dt="2023-11-16T14:03:18.061" v="443" actId="20577"/>
          <ac:spMkLst>
            <pc:docMk/>
            <pc:sldMk cId="1501480020" sldId="283"/>
            <ac:spMk id="2" creationId="{B3CEE2AA-B18C-4036-2EC7-5CA218DA9C12}"/>
          </ac:spMkLst>
        </pc:spChg>
        <pc:spChg chg="del mod">
          <ac:chgData name="Franck Galpin" userId="7b84b973-8f18-4f51-b749-aa8b68ae8c45" providerId="ADAL" clId="{6A022F77-F353-4ACE-857B-BC22E4D3E48B}" dt="2023-11-16T13:57:34.919" v="50" actId="478"/>
          <ac:spMkLst>
            <pc:docMk/>
            <pc:sldMk cId="1501480020" sldId="283"/>
            <ac:spMk id="4" creationId="{83976570-3B28-9DC6-4E89-2114D7F93461}"/>
          </ac:spMkLst>
        </pc:spChg>
        <pc:spChg chg="del">
          <ac:chgData name="Franck Galpin" userId="7b84b973-8f18-4f51-b749-aa8b68ae8c45" providerId="ADAL" clId="{6A022F77-F353-4ACE-857B-BC22E4D3E48B}" dt="2023-11-16T13:57:05.091" v="32" actId="478"/>
          <ac:spMkLst>
            <pc:docMk/>
            <pc:sldMk cId="1501480020" sldId="283"/>
            <ac:spMk id="7" creationId="{65B40ED5-E025-41D6-973B-E1C33878A8C6}"/>
          </ac:spMkLst>
        </pc:spChg>
        <pc:spChg chg="del">
          <ac:chgData name="Franck Galpin" userId="7b84b973-8f18-4f51-b749-aa8b68ae8c45" providerId="ADAL" clId="{6A022F77-F353-4ACE-857B-BC22E4D3E48B}" dt="2023-11-16T13:57:53.054" v="69" actId="478"/>
          <ac:spMkLst>
            <pc:docMk/>
            <pc:sldMk cId="1501480020" sldId="283"/>
            <ac:spMk id="9" creationId="{FD3D3594-963B-4BCB-AA0D-04A9061FB620}"/>
          </ac:spMkLst>
        </pc:spChg>
        <pc:spChg chg="del">
          <ac:chgData name="Franck Galpin" userId="7b84b973-8f18-4f51-b749-aa8b68ae8c45" providerId="ADAL" clId="{6A022F77-F353-4ACE-857B-BC22E4D3E48B}" dt="2023-11-16T13:57:03.461" v="31" actId="478"/>
          <ac:spMkLst>
            <pc:docMk/>
            <pc:sldMk cId="1501480020" sldId="283"/>
            <ac:spMk id="13" creationId="{1EC41C42-5E7E-D75B-C7EE-7CA10DC5649A}"/>
          </ac:spMkLst>
        </pc:spChg>
        <pc:graphicFrameChg chg="del">
          <ac:chgData name="Franck Galpin" userId="7b84b973-8f18-4f51-b749-aa8b68ae8c45" providerId="ADAL" clId="{6A022F77-F353-4ACE-857B-BC22E4D3E48B}" dt="2023-11-16T13:57:06.424" v="33" actId="478"/>
          <ac:graphicFrameMkLst>
            <pc:docMk/>
            <pc:sldMk cId="1501480020" sldId="283"/>
            <ac:graphicFrameMk id="6" creationId="{2EE08087-5B40-39D7-C2AE-AF6030AD6EF2}"/>
          </ac:graphicFrameMkLst>
        </pc:graphicFrameChg>
        <pc:graphicFrameChg chg="del modGraphic">
          <ac:chgData name="Franck Galpin" userId="7b84b973-8f18-4f51-b749-aa8b68ae8c45" providerId="ADAL" clId="{6A022F77-F353-4ACE-857B-BC22E4D3E48B}" dt="2023-11-16T13:57:54.981" v="70" actId="478"/>
          <ac:graphicFrameMkLst>
            <pc:docMk/>
            <pc:sldMk cId="1501480020" sldId="283"/>
            <ac:graphicFrameMk id="10" creationId="{DFFF446A-B985-0F5A-CA40-EF6239735B6E}"/>
          </ac:graphicFrameMkLst>
        </pc:graphicFrameChg>
        <pc:picChg chg="add del mod">
          <ac:chgData name="Franck Galpin" userId="7b84b973-8f18-4f51-b749-aa8b68ae8c45" providerId="ADAL" clId="{6A022F77-F353-4ACE-857B-BC22E4D3E48B}" dt="2023-11-16T14:02:32.490" v="355" actId="478"/>
          <ac:picMkLst>
            <pc:docMk/>
            <pc:sldMk cId="1501480020" sldId="283"/>
            <ac:picMk id="1026" creationId="{FC95D25D-9D71-360E-E74C-FBC1A5A28533}"/>
          </ac:picMkLst>
        </pc:picChg>
      </pc:sldChg>
      <pc:sldChg chg="del">
        <pc:chgData name="Franck Galpin" userId="7b84b973-8f18-4f51-b749-aa8b68ae8c45" providerId="ADAL" clId="{6A022F77-F353-4ACE-857B-BC22E4D3E48B}" dt="2023-11-16T14:02:29.837" v="354" actId="47"/>
        <pc:sldMkLst>
          <pc:docMk/>
          <pc:sldMk cId="3869530870" sldId="285"/>
        </pc:sldMkLst>
      </pc:sldChg>
      <pc:sldChg chg="del">
        <pc:chgData name="Franck Galpin" userId="7b84b973-8f18-4f51-b749-aa8b68ae8c45" providerId="ADAL" clId="{6A022F77-F353-4ACE-857B-BC22E4D3E48B}" dt="2023-11-16T14:02:27.998" v="352" actId="47"/>
        <pc:sldMkLst>
          <pc:docMk/>
          <pc:sldMk cId="4272284447" sldId="288"/>
        </pc:sldMkLst>
      </pc:sldChg>
      <pc:sldChg chg="del">
        <pc:chgData name="Franck Galpin" userId="7b84b973-8f18-4f51-b749-aa8b68ae8c45" providerId="ADAL" clId="{6A022F77-F353-4ACE-857B-BC22E4D3E48B}" dt="2023-11-16T14:02:28.969" v="353" actId="47"/>
        <pc:sldMkLst>
          <pc:docMk/>
          <pc:sldMk cId="1705073212" sldId="289"/>
        </pc:sldMkLst>
      </pc:sldChg>
      <pc:sldChg chg="modSp add mod">
        <pc:chgData name="Franck Galpin" userId="7b84b973-8f18-4f51-b749-aa8b68ae8c45" providerId="ADAL" clId="{6A022F77-F353-4ACE-857B-BC22E4D3E48B}" dt="2023-11-16T14:06:00.684" v="633" actId="20577"/>
        <pc:sldMkLst>
          <pc:docMk/>
          <pc:sldMk cId="765350663" sldId="290"/>
        </pc:sldMkLst>
        <pc:spChg chg="mod">
          <ac:chgData name="Franck Galpin" userId="7b84b973-8f18-4f51-b749-aa8b68ae8c45" providerId="ADAL" clId="{6A022F77-F353-4ACE-857B-BC22E4D3E48B}" dt="2023-11-16T14:06:00.684" v="633" actId="20577"/>
          <ac:spMkLst>
            <pc:docMk/>
            <pc:sldMk cId="765350663" sldId="290"/>
            <ac:spMk id="2" creationId="{B3CEE2AA-B18C-4036-2EC7-5CA218DA9C12}"/>
          </ac:spMkLst>
        </pc:spChg>
      </pc:sldChg>
      <pc:sldChg chg="addSp delSp modSp add mod">
        <pc:chgData name="Franck Galpin" userId="7b84b973-8f18-4f51-b749-aa8b68ae8c45" providerId="ADAL" clId="{6A022F77-F353-4ACE-857B-BC22E4D3E48B}" dt="2023-11-16T14:52:37.552" v="833" actId="20577"/>
        <pc:sldMkLst>
          <pc:docMk/>
          <pc:sldMk cId="1064286739" sldId="291"/>
        </pc:sldMkLst>
        <pc:spChg chg="mod">
          <ac:chgData name="Franck Galpin" userId="7b84b973-8f18-4f51-b749-aa8b68ae8c45" providerId="ADAL" clId="{6A022F77-F353-4ACE-857B-BC22E4D3E48B}" dt="2023-11-16T14:06:59.648" v="643" actId="20577"/>
          <ac:spMkLst>
            <pc:docMk/>
            <pc:sldMk cId="1064286739" sldId="291"/>
            <ac:spMk id="2" creationId="{B3CEE2AA-B18C-4036-2EC7-5CA218DA9C12}"/>
          </ac:spMkLst>
        </pc:spChg>
        <pc:spChg chg="add mod">
          <ac:chgData name="Franck Galpin" userId="7b84b973-8f18-4f51-b749-aa8b68ae8c45" providerId="ADAL" clId="{6A022F77-F353-4ACE-857B-BC22E4D3E48B}" dt="2023-11-16T14:13:28.135" v="727" actId="1076"/>
          <ac:spMkLst>
            <pc:docMk/>
            <pc:sldMk cId="1064286739" sldId="291"/>
            <ac:spMk id="7" creationId="{A374EF09-A8F3-C5E6-A951-2B972E9655A0}"/>
          </ac:spMkLst>
        </pc:spChg>
        <pc:spChg chg="add mod">
          <ac:chgData name="Franck Galpin" userId="7b84b973-8f18-4f51-b749-aa8b68ae8c45" providerId="ADAL" clId="{6A022F77-F353-4ACE-857B-BC22E4D3E48B}" dt="2023-11-16T14:14:20.348" v="752" actId="14100"/>
          <ac:spMkLst>
            <pc:docMk/>
            <pc:sldMk cId="1064286739" sldId="291"/>
            <ac:spMk id="8" creationId="{FE4E0884-D0E6-0258-A3BB-AAD4DA443BF1}"/>
          </ac:spMkLst>
        </pc:spChg>
        <pc:spChg chg="add mod">
          <ac:chgData name="Franck Galpin" userId="7b84b973-8f18-4f51-b749-aa8b68ae8c45" providerId="ADAL" clId="{6A022F77-F353-4ACE-857B-BC22E4D3E48B}" dt="2023-11-16T14:52:37.552" v="833" actId="20577"/>
          <ac:spMkLst>
            <pc:docMk/>
            <pc:sldMk cId="1064286739" sldId="291"/>
            <ac:spMk id="10" creationId="{DD769917-CD4C-237E-C868-57C7F700BB15}"/>
          </ac:spMkLst>
        </pc:spChg>
        <pc:graphicFrameChg chg="add mod modGraphic">
          <ac:chgData name="Franck Galpin" userId="7b84b973-8f18-4f51-b749-aa8b68ae8c45" providerId="ADAL" clId="{6A022F77-F353-4ACE-857B-BC22E4D3E48B}" dt="2023-11-16T14:12:22.294" v="650" actId="207"/>
          <ac:graphicFrameMkLst>
            <pc:docMk/>
            <pc:sldMk cId="1064286739" sldId="291"/>
            <ac:graphicFrameMk id="4" creationId="{C38AEF07-0A5E-65CF-F5A1-F4D398038CF5}"/>
          </ac:graphicFrameMkLst>
        </pc:graphicFrameChg>
        <pc:graphicFrameChg chg="add mod modGraphic">
          <ac:chgData name="Franck Galpin" userId="7b84b973-8f18-4f51-b749-aa8b68ae8c45" providerId="ADAL" clId="{6A022F77-F353-4ACE-857B-BC22E4D3E48B}" dt="2023-11-16T14:21:58.575" v="763"/>
          <ac:graphicFrameMkLst>
            <pc:docMk/>
            <pc:sldMk cId="1064286739" sldId="291"/>
            <ac:graphicFrameMk id="6" creationId="{22ED1FE1-247E-44D2-7BD7-FA91220552EA}"/>
          </ac:graphicFrameMkLst>
        </pc:graphicFrameChg>
        <pc:graphicFrameChg chg="add mod modGraphic">
          <ac:chgData name="Franck Galpin" userId="7b84b973-8f18-4f51-b749-aa8b68ae8c45" providerId="ADAL" clId="{6A022F77-F353-4ACE-857B-BC22E4D3E48B}" dt="2023-11-16T14:22:47.693" v="765"/>
          <ac:graphicFrameMkLst>
            <pc:docMk/>
            <pc:sldMk cId="1064286739" sldId="291"/>
            <ac:graphicFrameMk id="9" creationId="{DA646947-A459-7B69-D82C-97D2FA798EA5}"/>
          </ac:graphicFrameMkLst>
        </pc:graphicFrameChg>
        <pc:picChg chg="del">
          <ac:chgData name="Franck Galpin" userId="7b84b973-8f18-4f51-b749-aa8b68ae8c45" providerId="ADAL" clId="{6A022F77-F353-4ACE-857B-BC22E4D3E48B}" dt="2023-11-16T14:05:57.825" v="632" actId="478"/>
          <ac:picMkLst>
            <pc:docMk/>
            <pc:sldMk cId="1064286739" sldId="291"/>
            <ac:picMk id="1026" creationId="{FC95D25D-9D71-360E-E74C-FBC1A5A28533}"/>
          </ac:picMkLst>
        </pc:picChg>
      </pc:sldChg>
      <pc:sldChg chg="delSp modSp add del mod">
        <pc:chgData name="Franck Galpin" userId="7b84b973-8f18-4f51-b749-aa8b68ae8c45" providerId="ADAL" clId="{6A022F77-F353-4ACE-857B-BC22E4D3E48B}" dt="2023-11-16T14:45:53.737" v="810" actId="47"/>
        <pc:sldMkLst>
          <pc:docMk/>
          <pc:sldMk cId="631477573" sldId="292"/>
        </pc:sldMkLst>
        <pc:spChg chg="mod">
          <ac:chgData name="Franck Galpin" userId="7b84b973-8f18-4f51-b749-aa8b68ae8c45" providerId="ADAL" clId="{6A022F77-F353-4ACE-857B-BC22E4D3E48B}" dt="2023-11-16T14:42:54.252" v="809" actId="20577"/>
          <ac:spMkLst>
            <pc:docMk/>
            <pc:sldMk cId="631477573" sldId="292"/>
            <ac:spMk id="2" creationId="{B3CEE2AA-B18C-4036-2EC7-5CA218DA9C12}"/>
          </ac:spMkLst>
        </pc:spChg>
        <pc:spChg chg="del">
          <ac:chgData name="Franck Galpin" userId="7b84b973-8f18-4f51-b749-aa8b68ae8c45" providerId="ADAL" clId="{6A022F77-F353-4ACE-857B-BC22E4D3E48B}" dt="2023-11-16T14:42:42.548" v="771" actId="478"/>
          <ac:spMkLst>
            <pc:docMk/>
            <pc:sldMk cId="631477573" sldId="292"/>
            <ac:spMk id="7" creationId="{A374EF09-A8F3-C5E6-A951-2B972E9655A0}"/>
          </ac:spMkLst>
        </pc:spChg>
        <pc:spChg chg="del">
          <ac:chgData name="Franck Galpin" userId="7b84b973-8f18-4f51-b749-aa8b68ae8c45" providerId="ADAL" clId="{6A022F77-F353-4ACE-857B-BC22E4D3E48B}" dt="2023-11-16T14:42:42.548" v="771" actId="478"/>
          <ac:spMkLst>
            <pc:docMk/>
            <pc:sldMk cId="631477573" sldId="292"/>
            <ac:spMk id="8" creationId="{FE4E0884-D0E6-0258-A3BB-AAD4DA443BF1}"/>
          </ac:spMkLst>
        </pc:spChg>
        <pc:spChg chg="del mod">
          <ac:chgData name="Franck Galpin" userId="7b84b973-8f18-4f51-b749-aa8b68ae8c45" providerId="ADAL" clId="{6A022F77-F353-4ACE-857B-BC22E4D3E48B}" dt="2023-11-16T14:42:42.548" v="771" actId="478"/>
          <ac:spMkLst>
            <pc:docMk/>
            <pc:sldMk cId="631477573" sldId="292"/>
            <ac:spMk id="10" creationId="{DD769917-CD4C-237E-C868-57C7F700BB15}"/>
          </ac:spMkLst>
        </pc:spChg>
        <pc:graphicFrameChg chg="del">
          <ac:chgData name="Franck Galpin" userId="7b84b973-8f18-4f51-b749-aa8b68ae8c45" providerId="ADAL" clId="{6A022F77-F353-4ACE-857B-BC22E4D3E48B}" dt="2023-11-16T14:42:34.981" v="767" actId="478"/>
          <ac:graphicFrameMkLst>
            <pc:docMk/>
            <pc:sldMk cId="631477573" sldId="292"/>
            <ac:graphicFrameMk id="4" creationId="{C38AEF07-0A5E-65CF-F5A1-F4D398038CF5}"/>
          </ac:graphicFrameMkLst>
        </pc:graphicFrameChg>
        <pc:graphicFrameChg chg="del">
          <ac:chgData name="Franck Galpin" userId="7b84b973-8f18-4f51-b749-aa8b68ae8c45" providerId="ADAL" clId="{6A022F77-F353-4ACE-857B-BC22E4D3E48B}" dt="2023-11-16T14:42:36.986" v="768" actId="478"/>
          <ac:graphicFrameMkLst>
            <pc:docMk/>
            <pc:sldMk cId="631477573" sldId="292"/>
            <ac:graphicFrameMk id="6" creationId="{22ED1FE1-247E-44D2-7BD7-FA91220552EA}"/>
          </ac:graphicFrameMkLst>
        </pc:graphicFrameChg>
        <pc:graphicFrameChg chg="del">
          <ac:chgData name="Franck Galpin" userId="7b84b973-8f18-4f51-b749-aa8b68ae8c45" providerId="ADAL" clId="{6A022F77-F353-4ACE-857B-BC22E4D3E48B}" dt="2023-11-16T14:42:36.986" v="768" actId="478"/>
          <ac:graphicFrameMkLst>
            <pc:docMk/>
            <pc:sldMk cId="631477573" sldId="292"/>
            <ac:graphicFrameMk id="9" creationId="{DA646947-A459-7B69-D82C-97D2FA798EA5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11/16/2023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11/16/2023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11/16/2023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11/16/2023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11/16/2023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11/16/2023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11/16/2023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11/16/2023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/>
          </a:bodyPr>
          <a:lstStyle/>
          <a:p>
            <a:pPr algn="ctr"/>
            <a:r>
              <a:rPr lang="fr-FR" sz="3200" dirty="0" err="1"/>
              <a:t>Results</a:t>
            </a:r>
            <a:r>
              <a:rPr lang="fr-FR" sz="3200" dirty="0"/>
              <a:t> EE1-0 </a:t>
            </a:r>
            <a:r>
              <a:rPr lang="fr-FR" sz="3200" dirty="0" err="1"/>
              <a:t>InterDigital</a:t>
            </a:r>
            <a:endParaRPr lang="en-US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0" y="4966282"/>
            <a:ext cx="11028321" cy="491121"/>
          </a:xfrm>
        </p:spPr>
        <p:txBody>
          <a:bodyPr>
            <a:normAutofit/>
          </a:bodyPr>
          <a:lstStyle/>
          <a:p>
            <a:pPr algn="ctr"/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Franck Galpin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11/16/2023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CEE2AA-B18C-4036-2EC7-5CA218DA9C12}"/>
              </a:ext>
            </a:extLst>
          </p:cNvPr>
          <p:cNvSpPr txBox="1"/>
          <p:nvPr/>
        </p:nvSpPr>
        <p:spPr>
          <a:xfrm>
            <a:off x="467357" y="432079"/>
            <a:ext cx="105156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b="1" dirty="0" err="1"/>
              <a:t>Experiments</a:t>
            </a:r>
            <a:r>
              <a:rPr lang="fr-FR" b="1" dirty="0"/>
              <a:t>: all </a:t>
            </a:r>
            <a:r>
              <a:rPr lang="fr-FR" b="1" dirty="0" err="1"/>
              <a:t>based</a:t>
            </a:r>
            <a:r>
              <a:rPr lang="fr-FR" b="1" dirty="0"/>
              <a:t> on HOP.1 training scripts</a:t>
            </a:r>
          </a:p>
          <a:p>
            <a:pPr algn="l"/>
            <a:r>
              <a:rPr lang="fr-FR" dirty="0"/>
              <a:t>- </a:t>
            </a:r>
            <a:r>
              <a:rPr lang="fr-FR" dirty="0" err="1"/>
              <a:t>luma</a:t>
            </a:r>
            <a:r>
              <a:rPr lang="fr-FR" dirty="0"/>
              <a:t>/chroma </a:t>
            </a:r>
            <a:r>
              <a:rPr lang="fr-FR" dirty="0" err="1"/>
              <a:t>weight</a:t>
            </a:r>
            <a:r>
              <a:rPr lang="fr-FR" dirty="0"/>
              <a:t> 6:1:1 =&gt; 12:1:1, (</a:t>
            </a:r>
            <a:r>
              <a:rPr lang="fr-FR" dirty="0" err="1"/>
              <a:t>see</a:t>
            </a:r>
            <a:r>
              <a:rPr lang="fr-FR" dirty="0"/>
              <a:t> JVET-AF0155)</a:t>
            </a:r>
          </a:p>
          <a:p>
            <a:pPr algn="l"/>
            <a:r>
              <a:rPr lang="fr-FR" dirty="0"/>
              <a:t>- </a:t>
            </a:r>
            <a:r>
              <a:rPr lang="fr-FR" dirty="0" err="1"/>
              <a:t>luma</a:t>
            </a:r>
            <a:r>
              <a:rPr lang="fr-FR" dirty="0"/>
              <a:t>/chroma </a:t>
            </a:r>
            <a:r>
              <a:rPr lang="fr-FR" dirty="0" err="1"/>
              <a:t>weight</a:t>
            </a:r>
            <a:r>
              <a:rPr lang="fr-FR" dirty="0"/>
              <a:t> 6:1:1 =&gt; 12:1:1, </a:t>
            </a:r>
            <a:r>
              <a:rPr lang="fr-FR" dirty="0" err="1"/>
              <a:t>lr</a:t>
            </a:r>
            <a:r>
              <a:rPr lang="fr-FR" dirty="0"/>
              <a:t>=0.0001 =&gt; 0.0002</a:t>
            </a:r>
          </a:p>
          <a:p>
            <a:r>
              <a:rPr lang="fr-FR" dirty="0"/>
              <a:t>- </a:t>
            </a:r>
            <a:r>
              <a:rPr lang="fr-FR" dirty="0" err="1"/>
              <a:t>luma</a:t>
            </a:r>
            <a:r>
              <a:rPr lang="fr-FR" dirty="0"/>
              <a:t>/chroma </a:t>
            </a:r>
            <a:r>
              <a:rPr lang="fr-FR" dirty="0" err="1"/>
              <a:t>weight</a:t>
            </a:r>
            <a:r>
              <a:rPr lang="fr-FR" dirty="0"/>
              <a:t> 6:1:1 =&gt; 12:1:1, </a:t>
            </a:r>
            <a:r>
              <a:rPr lang="fr-FR" dirty="0" err="1"/>
              <a:t>lr</a:t>
            </a:r>
            <a:r>
              <a:rPr lang="fr-FR" dirty="0"/>
              <a:t>=0.0001 =&gt; 0.0002, batch size 64 =&gt; 32</a:t>
            </a:r>
          </a:p>
          <a:p>
            <a:endParaRPr lang="fr-FR" dirty="0"/>
          </a:p>
          <a:p>
            <a:endParaRPr lang="fr-FR" dirty="0"/>
          </a:p>
          <a:p>
            <a:r>
              <a:rPr lang="fr-FR" dirty="0" err="1"/>
              <a:t>Tested</a:t>
            </a:r>
            <a:r>
              <a:rPr lang="fr-FR" dirty="0"/>
              <a:t> </a:t>
            </a:r>
            <a:r>
              <a:rPr lang="fr-FR" dirty="0" err="1"/>
              <a:t>various</a:t>
            </a:r>
            <a:r>
              <a:rPr lang="fr-FR" dirty="0"/>
              <a:t> </a:t>
            </a:r>
            <a:r>
              <a:rPr lang="fr-FR" dirty="0" err="1"/>
              <a:t>lr</a:t>
            </a:r>
            <a:r>
              <a:rPr lang="fr-FR" dirty="0"/>
              <a:t> </a:t>
            </a:r>
            <a:r>
              <a:rPr lang="fr-FR" dirty="0" err="1"/>
              <a:t>scheduling</a:t>
            </a:r>
            <a:r>
              <a:rPr lang="fr-FR" dirty="0"/>
              <a:t>: original [15, 17, 18]</a:t>
            </a:r>
          </a:p>
          <a:p>
            <a:r>
              <a:rPr lang="fr-FR" dirty="0"/>
              <a:t>- [13, 17, 18]</a:t>
            </a:r>
          </a:p>
          <a:p>
            <a:r>
              <a:rPr lang="fr-FR" dirty="0"/>
              <a:t>- [15, 17, 18, 19]</a:t>
            </a:r>
          </a:p>
          <a:p>
            <a:endParaRPr lang="fr-FR" dirty="0"/>
          </a:p>
          <a:p>
            <a:r>
              <a:rPr lang="fr-FR" dirty="0"/>
              <a:t> </a:t>
            </a:r>
          </a:p>
          <a:p>
            <a:pPr algn="l"/>
            <a:endParaRPr lang="en-US" dirty="0"/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480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11/16/2023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CEE2AA-B18C-4036-2EC7-5CA218DA9C12}"/>
              </a:ext>
            </a:extLst>
          </p:cNvPr>
          <p:cNvSpPr txBox="1"/>
          <p:nvPr/>
        </p:nvSpPr>
        <p:spPr>
          <a:xfrm>
            <a:off x="256342" y="136525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b="1" dirty="0" err="1"/>
              <a:t>From</a:t>
            </a:r>
            <a:r>
              <a:rPr lang="fr-FR" b="1" dirty="0"/>
              <a:t> validation </a:t>
            </a:r>
            <a:r>
              <a:rPr lang="fr-FR" b="1" dirty="0" err="1"/>
              <a:t>loss</a:t>
            </a:r>
            <a:r>
              <a:rPr lang="fr-FR" b="1" dirty="0"/>
              <a:t>:</a:t>
            </a:r>
          </a:p>
          <a:p>
            <a:pPr algn="l"/>
            <a:r>
              <a:rPr lang="fr-FR" dirty="0"/>
              <a:t> - </a:t>
            </a:r>
            <a:r>
              <a:rPr lang="fr-FR" dirty="0" err="1"/>
              <a:t>clear</a:t>
            </a:r>
            <a:r>
              <a:rPr lang="fr-FR" dirty="0"/>
              <a:t> </a:t>
            </a:r>
            <a:r>
              <a:rPr lang="fr-FR" dirty="0" err="1"/>
              <a:t>benefit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new </a:t>
            </a:r>
            <a:r>
              <a:rPr lang="fr-FR" dirty="0" err="1"/>
              <a:t>lr</a:t>
            </a:r>
            <a:endParaRPr lang="fr-FR" dirty="0"/>
          </a:p>
          <a:p>
            <a:pPr algn="l"/>
            <a:r>
              <a:rPr lang="fr-FR" dirty="0"/>
              <a:t> - </a:t>
            </a:r>
            <a:r>
              <a:rPr lang="fr-FR" dirty="0" err="1"/>
              <a:t>maybe</a:t>
            </a:r>
            <a:r>
              <a:rPr lang="fr-FR" dirty="0"/>
              <a:t> a </a:t>
            </a:r>
            <a:r>
              <a:rPr lang="fr-FR" dirty="0" err="1"/>
              <a:t>small</a:t>
            </a:r>
            <a:r>
              <a:rPr lang="fr-FR" dirty="0"/>
              <a:t> </a:t>
            </a:r>
            <a:r>
              <a:rPr lang="fr-FR" dirty="0" err="1"/>
              <a:t>benefit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bs=32 but </a:t>
            </a:r>
            <a:r>
              <a:rPr lang="fr-FR" dirty="0" err="1"/>
              <a:t>small</a:t>
            </a:r>
            <a:endParaRPr lang="fr-FR" dirty="0"/>
          </a:p>
          <a:p>
            <a:pPr algn="l"/>
            <a:r>
              <a:rPr lang="fr-FR" dirty="0"/>
              <a:t> - no change </a:t>
            </a:r>
            <a:r>
              <a:rPr lang="fr-FR" dirty="0" err="1"/>
              <a:t>with</a:t>
            </a:r>
            <a:r>
              <a:rPr lang="fr-FR" dirty="0"/>
              <a:t> the </a:t>
            </a:r>
            <a:r>
              <a:rPr lang="fr-FR" dirty="0" err="1"/>
              <a:t>scheduling</a:t>
            </a:r>
            <a:endParaRPr lang="fr-FR" dirty="0"/>
          </a:p>
          <a:p>
            <a:pPr algn="l"/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C95D25D-9D71-360E-E74C-FBC1A5A285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05" y="1595986"/>
            <a:ext cx="11368035" cy="4829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350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11/16/2023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CEE2AA-B18C-4036-2EC7-5CA218DA9C12}"/>
              </a:ext>
            </a:extLst>
          </p:cNvPr>
          <p:cNvSpPr txBox="1"/>
          <p:nvPr/>
        </p:nvSpPr>
        <p:spPr>
          <a:xfrm>
            <a:off x="256342" y="136525"/>
            <a:ext cx="1051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b="1" dirty="0" err="1"/>
              <a:t>From</a:t>
            </a:r>
            <a:r>
              <a:rPr lang="fr-FR" b="1" dirty="0"/>
              <a:t> performance:</a:t>
            </a:r>
          </a:p>
          <a:p>
            <a:pPr algn="l"/>
            <a:r>
              <a:rPr lang="fr-FR" dirty="0"/>
              <a:t> 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8AEF07-0A5E-65CF-F5A1-F4D398038C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0471082"/>
              </p:ext>
            </p:extLst>
          </p:nvPr>
        </p:nvGraphicFramePr>
        <p:xfrm>
          <a:off x="182509" y="559000"/>
          <a:ext cx="6706875" cy="1949990"/>
        </p:xfrm>
        <a:graphic>
          <a:graphicData uri="http://schemas.openxmlformats.org/drawingml/2006/table">
            <a:tbl>
              <a:tblPr/>
              <a:tblGrid>
                <a:gridCol w="958125">
                  <a:extLst>
                    <a:ext uri="{9D8B030D-6E8A-4147-A177-3AD203B41FA5}">
                      <a16:colId xmlns:a16="http://schemas.microsoft.com/office/drawing/2014/main" val="3667672383"/>
                    </a:ext>
                  </a:extLst>
                </a:gridCol>
                <a:gridCol w="958125">
                  <a:extLst>
                    <a:ext uri="{9D8B030D-6E8A-4147-A177-3AD203B41FA5}">
                      <a16:colId xmlns:a16="http://schemas.microsoft.com/office/drawing/2014/main" val="1090857806"/>
                    </a:ext>
                  </a:extLst>
                </a:gridCol>
                <a:gridCol w="958125">
                  <a:extLst>
                    <a:ext uri="{9D8B030D-6E8A-4147-A177-3AD203B41FA5}">
                      <a16:colId xmlns:a16="http://schemas.microsoft.com/office/drawing/2014/main" val="1030935466"/>
                    </a:ext>
                  </a:extLst>
                </a:gridCol>
                <a:gridCol w="958125">
                  <a:extLst>
                    <a:ext uri="{9D8B030D-6E8A-4147-A177-3AD203B41FA5}">
                      <a16:colId xmlns:a16="http://schemas.microsoft.com/office/drawing/2014/main" val="4073455498"/>
                    </a:ext>
                  </a:extLst>
                </a:gridCol>
                <a:gridCol w="958125">
                  <a:extLst>
                    <a:ext uri="{9D8B030D-6E8A-4147-A177-3AD203B41FA5}">
                      <a16:colId xmlns:a16="http://schemas.microsoft.com/office/drawing/2014/main" val="1609778237"/>
                    </a:ext>
                  </a:extLst>
                </a:gridCol>
                <a:gridCol w="958125">
                  <a:extLst>
                    <a:ext uri="{9D8B030D-6E8A-4147-A177-3AD203B41FA5}">
                      <a16:colId xmlns:a16="http://schemas.microsoft.com/office/drawing/2014/main" val="3844109167"/>
                    </a:ext>
                  </a:extLst>
                </a:gridCol>
                <a:gridCol w="958125">
                  <a:extLst>
                    <a:ext uri="{9D8B030D-6E8A-4147-A177-3AD203B41FA5}">
                      <a16:colId xmlns:a16="http://schemas.microsoft.com/office/drawing/2014/main" val="3167497178"/>
                    </a:ext>
                  </a:extLst>
                </a:gridCol>
              </a:tblGrid>
              <a:tr h="1879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1055" marR="11055" marT="110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106131" marR="106131" marT="53065" marB="53065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106131" marR="106131" marT="53065" marB="53065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822776"/>
                  </a:ext>
                </a:extLst>
              </a:tr>
              <a:tr h="1879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0576173"/>
                  </a:ext>
                </a:extLst>
              </a:tr>
              <a:tr h="1879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4.11%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6.12%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4.39%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3.22%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9542460"/>
                  </a:ext>
                </a:extLst>
              </a:tr>
              <a:tr h="1879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4.03%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4.00%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4615488"/>
                  </a:ext>
                </a:extLst>
              </a:tr>
              <a:tr h="1879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3.82%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3.22%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4.15%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2.57%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3679541"/>
                  </a:ext>
                </a:extLst>
              </a:tr>
              <a:tr h="1879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2.13%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2.53%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3.26%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3.15%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7823491"/>
                  </a:ext>
                </a:extLst>
              </a:tr>
              <a:tr h="1879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4.15%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3.95%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055" marR="11055" marT="110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7096447"/>
                  </a:ext>
                </a:extLst>
              </a:tr>
              <a:tr h="1879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3.58%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3.80%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2864025"/>
                  </a:ext>
                </a:extLst>
              </a:tr>
              <a:tr h="1879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2.79%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2.73%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3.88%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2.27%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1351358"/>
                  </a:ext>
                </a:extLst>
              </a:tr>
              <a:tr h="1879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1.80%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11055" marR="11055" marT="1105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1.33%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1.93%</a:t>
                      </a:r>
                    </a:p>
                  </a:txBody>
                  <a:tcPr marL="11055" marR="11055" marT="1105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780493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2ED1FE1-247E-44D2-7BD7-FA91220552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540374"/>
              </p:ext>
            </p:extLst>
          </p:nvPr>
        </p:nvGraphicFramePr>
        <p:xfrm>
          <a:off x="182508" y="2729761"/>
          <a:ext cx="6686785" cy="1944605"/>
        </p:xfrm>
        <a:graphic>
          <a:graphicData uri="http://schemas.openxmlformats.org/drawingml/2006/table">
            <a:tbl>
              <a:tblPr/>
              <a:tblGrid>
                <a:gridCol w="955255">
                  <a:extLst>
                    <a:ext uri="{9D8B030D-6E8A-4147-A177-3AD203B41FA5}">
                      <a16:colId xmlns:a16="http://schemas.microsoft.com/office/drawing/2014/main" val="3040644607"/>
                    </a:ext>
                  </a:extLst>
                </a:gridCol>
                <a:gridCol w="955255">
                  <a:extLst>
                    <a:ext uri="{9D8B030D-6E8A-4147-A177-3AD203B41FA5}">
                      <a16:colId xmlns:a16="http://schemas.microsoft.com/office/drawing/2014/main" val="1990425981"/>
                    </a:ext>
                  </a:extLst>
                </a:gridCol>
                <a:gridCol w="955255">
                  <a:extLst>
                    <a:ext uri="{9D8B030D-6E8A-4147-A177-3AD203B41FA5}">
                      <a16:colId xmlns:a16="http://schemas.microsoft.com/office/drawing/2014/main" val="3416217011"/>
                    </a:ext>
                  </a:extLst>
                </a:gridCol>
                <a:gridCol w="955255">
                  <a:extLst>
                    <a:ext uri="{9D8B030D-6E8A-4147-A177-3AD203B41FA5}">
                      <a16:colId xmlns:a16="http://schemas.microsoft.com/office/drawing/2014/main" val="112230957"/>
                    </a:ext>
                  </a:extLst>
                </a:gridCol>
                <a:gridCol w="955255">
                  <a:extLst>
                    <a:ext uri="{9D8B030D-6E8A-4147-A177-3AD203B41FA5}">
                      <a16:colId xmlns:a16="http://schemas.microsoft.com/office/drawing/2014/main" val="1502353612"/>
                    </a:ext>
                  </a:extLst>
                </a:gridCol>
                <a:gridCol w="955255">
                  <a:extLst>
                    <a:ext uri="{9D8B030D-6E8A-4147-A177-3AD203B41FA5}">
                      <a16:colId xmlns:a16="http://schemas.microsoft.com/office/drawing/2014/main" val="291228090"/>
                    </a:ext>
                  </a:extLst>
                </a:gridCol>
                <a:gridCol w="955255">
                  <a:extLst>
                    <a:ext uri="{9D8B030D-6E8A-4147-A177-3AD203B41FA5}">
                      <a16:colId xmlns:a16="http://schemas.microsoft.com/office/drawing/2014/main" val="871011414"/>
                    </a:ext>
                  </a:extLst>
                </a:gridCol>
              </a:tblGrid>
              <a:tr h="18737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1022" marR="11022" marT="110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105813" marR="105813" marT="52906" marB="52906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105813" marR="105813" marT="52906" marB="52906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302975"/>
                  </a:ext>
                </a:extLst>
              </a:tr>
              <a:tr h="1873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1022" marR="11022" marT="110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11022" marR="11022" marT="110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11022" marR="11022" marT="110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11022" marR="11022" marT="110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11022" marR="11022" marT="110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11022" marR="11022" marT="1102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11022" marR="11022" marT="110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6099175"/>
                  </a:ext>
                </a:extLst>
              </a:tr>
              <a:tr h="1873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11022" marR="11022" marT="110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5133173"/>
                  </a:ext>
                </a:extLst>
              </a:tr>
              <a:tr h="1873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11022" marR="11022" marT="110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6217345"/>
                  </a:ext>
                </a:extLst>
              </a:tr>
              <a:tr h="1873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11022" marR="11022" marT="110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4326579"/>
                  </a:ext>
                </a:extLst>
              </a:tr>
              <a:tr h="1873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11022" marR="11022" marT="110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5777274"/>
                  </a:ext>
                </a:extLst>
              </a:tr>
              <a:tr h="1873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11022" marR="11022" marT="110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3290036"/>
                  </a:ext>
                </a:extLst>
              </a:tr>
              <a:tr h="1873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11022" marR="11022" marT="110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481412"/>
                  </a:ext>
                </a:extLst>
              </a:tr>
              <a:tr h="1873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11022" marR="11022" marT="110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1010376"/>
                  </a:ext>
                </a:extLst>
              </a:tr>
              <a:tr h="1873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11022" marR="11022" marT="110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114878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374EF09-A8F3-C5E6-A951-2B972E9655A0}"/>
              </a:ext>
            </a:extLst>
          </p:cNvPr>
          <p:cNvSpPr txBox="1"/>
          <p:nvPr/>
        </p:nvSpPr>
        <p:spPr>
          <a:xfrm>
            <a:off x="7080598" y="1184258"/>
            <a:ext cx="42605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/>
              <a:t>NNVC-6.0 VTM HOP.1 </a:t>
            </a:r>
            <a:r>
              <a:rPr lang="fr-FR" dirty="0" err="1"/>
              <a:t>QPOffset</a:t>
            </a:r>
            <a:r>
              <a:rPr lang="fr-FR" dirty="0"/>
              <a:t>=1</a:t>
            </a:r>
          </a:p>
          <a:p>
            <a:pPr algn="l"/>
            <a:r>
              <a:rPr lang="fr-FR" dirty="0"/>
              <a:t>vs</a:t>
            </a:r>
          </a:p>
          <a:p>
            <a:pPr algn="l"/>
            <a:r>
              <a:rPr lang="fr-FR" dirty="0"/>
              <a:t>NNVC-7.0rc VTM HOP.2a 12:1:1 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4E0884-D0E6-0258-A3BB-AAD4DA443BF1}"/>
              </a:ext>
            </a:extLst>
          </p:cNvPr>
          <p:cNvSpPr txBox="1"/>
          <p:nvPr/>
        </p:nvSpPr>
        <p:spPr>
          <a:xfrm>
            <a:off x="7199169" y="2967335"/>
            <a:ext cx="4728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/>
              <a:t>NNVC-7.0rc VTM HOP.2a 12:1:1</a:t>
            </a:r>
          </a:p>
          <a:p>
            <a:pPr algn="l"/>
            <a:r>
              <a:rPr lang="fr-FR" dirty="0"/>
              <a:t>vs</a:t>
            </a:r>
          </a:p>
          <a:p>
            <a:pPr algn="l"/>
            <a:r>
              <a:rPr lang="fr-FR" dirty="0"/>
              <a:t>NNVC-7.0rc VTM HOP.2b 12:1:1 bs=64 </a:t>
            </a: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A646947-A459-7B69-D82C-97D2FA798E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502060"/>
              </p:ext>
            </p:extLst>
          </p:nvPr>
        </p:nvGraphicFramePr>
        <p:xfrm>
          <a:off x="182509" y="4737099"/>
          <a:ext cx="6654305" cy="1864670"/>
        </p:xfrm>
        <a:graphic>
          <a:graphicData uri="http://schemas.openxmlformats.org/drawingml/2006/table">
            <a:tbl>
              <a:tblPr/>
              <a:tblGrid>
                <a:gridCol w="950615">
                  <a:extLst>
                    <a:ext uri="{9D8B030D-6E8A-4147-A177-3AD203B41FA5}">
                      <a16:colId xmlns:a16="http://schemas.microsoft.com/office/drawing/2014/main" val="4007238663"/>
                    </a:ext>
                  </a:extLst>
                </a:gridCol>
                <a:gridCol w="950615">
                  <a:extLst>
                    <a:ext uri="{9D8B030D-6E8A-4147-A177-3AD203B41FA5}">
                      <a16:colId xmlns:a16="http://schemas.microsoft.com/office/drawing/2014/main" val="3032339856"/>
                    </a:ext>
                  </a:extLst>
                </a:gridCol>
                <a:gridCol w="950615">
                  <a:extLst>
                    <a:ext uri="{9D8B030D-6E8A-4147-A177-3AD203B41FA5}">
                      <a16:colId xmlns:a16="http://schemas.microsoft.com/office/drawing/2014/main" val="1051321479"/>
                    </a:ext>
                  </a:extLst>
                </a:gridCol>
                <a:gridCol w="950615">
                  <a:extLst>
                    <a:ext uri="{9D8B030D-6E8A-4147-A177-3AD203B41FA5}">
                      <a16:colId xmlns:a16="http://schemas.microsoft.com/office/drawing/2014/main" val="2622679371"/>
                    </a:ext>
                  </a:extLst>
                </a:gridCol>
                <a:gridCol w="950615">
                  <a:extLst>
                    <a:ext uri="{9D8B030D-6E8A-4147-A177-3AD203B41FA5}">
                      <a16:colId xmlns:a16="http://schemas.microsoft.com/office/drawing/2014/main" val="251582664"/>
                    </a:ext>
                  </a:extLst>
                </a:gridCol>
                <a:gridCol w="950615">
                  <a:extLst>
                    <a:ext uri="{9D8B030D-6E8A-4147-A177-3AD203B41FA5}">
                      <a16:colId xmlns:a16="http://schemas.microsoft.com/office/drawing/2014/main" val="3829661102"/>
                    </a:ext>
                  </a:extLst>
                </a:gridCol>
                <a:gridCol w="950615">
                  <a:extLst>
                    <a:ext uri="{9D8B030D-6E8A-4147-A177-3AD203B41FA5}">
                      <a16:colId xmlns:a16="http://schemas.microsoft.com/office/drawing/2014/main" val="511418721"/>
                    </a:ext>
                  </a:extLst>
                </a:gridCol>
              </a:tblGrid>
              <a:tr h="18646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5865559"/>
                  </a:ext>
                </a:extLst>
              </a:tr>
              <a:tr h="1864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3259571"/>
                  </a:ext>
                </a:extLst>
              </a:tr>
              <a:tr h="1864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2479658"/>
                  </a:ext>
                </a:extLst>
              </a:tr>
              <a:tr h="1864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8326003"/>
                  </a:ext>
                </a:extLst>
              </a:tr>
              <a:tr h="1864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186653"/>
                  </a:ext>
                </a:extLst>
              </a:tr>
              <a:tr h="1864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7809790"/>
                  </a:ext>
                </a:extLst>
              </a:tr>
              <a:tr h="1864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181405"/>
                  </a:ext>
                </a:extLst>
              </a:tr>
              <a:tr h="1864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1406579"/>
                  </a:ext>
                </a:extLst>
              </a:tr>
              <a:tr h="1864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7277570"/>
                  </a:ext>
                </a:extLst>
              </a:tr>
              <a:tr h="1864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500288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D769917-CD4C-237E-C868-57C7F700BB15}"/>
              </a:ext>
            </a:extLst>
          </p:cNvPr>
          <p:cNvSpPr txBox="1"/>
          <p:nvPr/>
        </p:nvSpPr>
        <p:spPr>
          <a:xfrm>
            <a:off x="7199169" y="4988728"/>
            <a:ext cx="4728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/>
              <a:t>NNVC-7.0rc VTM HOP.2a 12:1:1</a:t>
            </a:r>
          </a:p>
          <a:p>
            <a:pPr algn="l"/>
            <a:r>
              <a:rPr lang="fr-FR" dirty="0"/>
              <a:t>vs</a:t>
            </a:r>
          </a:p>
          <a:p>
            <a:pPr algn="l"/>
            <a:r>
              <a:rPr lang="fr-FR" dirty="0"/>
              <a:t>NNVC-7.0rc VTM HOP.2c 12:1:1 bs=32</a:t>
            </a:r>
          </a:p>
          <a:p>
            <a:pPr algn="l"/>
            <a:r>
              <a:rPr lang="fr-FR"/>
              <a:t>[13,17,18]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286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1e335c9-c7dd-45dc-84b8-eddb87d3556b">7PQRWAFCCWW3-237322997-668</_dlc_DocId>
    <_dlc_DocIdUrl xmlns="41e335c9-c7dd-45dc-84b8-eddb87d3556b">
      <Url>https://interdigital-7d9e3d65e455f3.sharepoint.com/sites/IDCPolicyPortal/PolicyPortal/_layouts/15/DocIdRedir.aspx?ID=7PQRWAFCCWW3-237322997-668</Url>
      <Description>7PQRWAFCCWW3-237322997-668</Description>
    </_dlc_DocIdUrl>
    <PolicyName xmlns="9370b037-d122-4fa6-98b2-d3ea85b5d53b">InterDigital 2022 PPT Template</PolicyName>
    <DocumentID xmlns="9370b037-d122-4fa6-98b2-d3ea85b5d53b">CP-377</DocumentID>
    <PolicyClassification xmlns="9370b037-d122-4fa6-98b2-d3ea85b5d53b">2</PolicyClassification>
    <PolicyType xmlns="9370b037-d122-4fa6-98b2-d3ea85b5d53b">7</PolicyType>
    <TaxCatchAll xmlns="41e335c9-c7dd-45dc-84b8-eddb87d3556b" xsi:nil="true"/>
    <DocumentVersion xmlns="9370b037-d122-4fa6-98b2-d3ea85b5d53b">New</DocumentVersion>
    <RevisionNumber xmlns="9370b037-d122-4fa6-98b2-d3ea85b5d53b">New</RevisionNumber>
    <DocumentStatus xmlns="9370b037-d122-4fa6-98b2-d3ea85b5d53b">Updated - Approved</DocumentStatus>
    <Onboarding_Link xmlns="540012fb-dd5c-4f9b-bee2-b45babd7a31c">false</Onboarding_Link>
    <References xmlns="540012FB-DD5C-4F9B-BEE2-B45BABD7A31C">N/A</References>
    <Business_x0020_Center xmlns="540012fb-dd5c-4f9b-bee2-b45babd7a31c">Communications</Business_x0020_Center>
    <Business_x0020_Process xmlns="540012fb-dd5c-4f9b-bee2-b45babd7a31c">PowerPoint Template</Business_x0020_Process>
    <EffectiveDate xmlns="540012FB-DD5C-4F9B-BEE2-B45BABD7A31C">2021-12-14T00:00:00+00:00</EffectiveDate>
    <Subject_x0020_Matter_x0020_Expert xmlns="540012fb-dd5c-4f9b-bee2-b45babd7a31c">
      <UserInfo>
        <DisplayName>Lauren D'Amore</DisplayName>
        <AccountId>38</AccountId>
        <AccountType/>
      </UserInfo>
    </Subject_x0020_Matter_x0020_Expert>
    <Business_x0020_Group0 xmlns="540012fb-dd5c-4f9b-bee2-b45babd7a31c">Marketing</Business_x0020_Group0>
    <EndDate xmlns="540012FB-DD5C-4F9B-BEE2-B45BABD7A31C">2022-12-15T00:00:00+00:00</EndDate>
    <DateLastPublished xmlns="540012FB-DD5C-4F9B-BEE2-B45BABD7A31C">2022-01-10T19:54:04+00:00</DateLastPublished>
    <DateDraftCompleted xmlns="540012FB-DD5C-4F9B-BEE2-B45BABD7A31C" xsi:nil="true"/>
    <DateStarted xmlns="540012FB-DD5C-4F9B-BEE2-B45BABD7A31C">2021-12-14T15:37:46+00:00</DateStarted>
    <ApprovedDate xmlns="540012FB-DD5C-4F9B-BEE2-B45BABD7A31C">2021-12-14T15:41:58+00:00</ApprovedDate>
    <Document_x0020_Type xmlns="540012fb-dd5c-4f9b-bee2-b45babd7a31c">Template</Document_x0020_Type>
    <IsReferencedBy xmlns="540012FB-DD5C-4F9B-BEE2-B45BABD7A31C" xsi:nil="true"/>
    <ReviewInterval xmlns="540012FB-DD5C-4F9B-BEE2-B45BABD7A31C" xsi:nil="true"/>
    <NextReviewDate xmlns="540012FB-DD5C-4F9B-BEE2-B45BABD7A31C">2022-10-15T00:00:00+00:00</NextReviewDate>
    <DocumentOwner xmlns="540012FB-DD5C-4F9B-BEE2-B45BABD7A31C">Lauren D'Amore</DocumentOwner>
    <DateReviewCompleted xmlns="540012FB-DD5C-4F9B-BEE2-B45BABD7A31C" xsi:nil="true"/>
    <DatePublished xmlns="540012FB-DD5C-4F9B-BEE2-B45BABD7A31C">2021-12-14T15:42:05+00:00</DatePublished>
    <FinalApprover xmlns="540012FB-DD5C-4F9B-BEE2-B45BABD7A31C" xsi:nil="true"/>
    <DateCreated xmlns="540012FB-DD5C-4F9B-BEE2-B45BABD7A31C" xsi:nil="true"/>
    <LastRenewedOn xmlns="540012FB-DD5C-4F9B-BEE2-B45BABD7A31C" xsi:nil="true"/>
    <SupportingDocuments xmlns="540012FB-DD5C-4F9B-BEE2-B45BABD7A31C">No</SupportingDocuments>
    <RemainderInDays xmlns="540012FB-DD5C-4F9B-BEE2-B45BABD7A31C">60</RemainderInDays>
    <PolicyDocID xmlns="540012FB-DD5C-4F9B-BEE2-B45BABD7A31C">459</PolicyDocID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PolicyDocumentContentType" ma:contentTypeID="0x01010075428067C04A48E2B0CACFA5C27F8E72002EF63300ABC49943B5AC89A2F27C2FB5" ma:contentTypeVersion="35" ma:contentTypeDescription="My Content Type" ma:contentTypeScope="" ma:versionID="78ca1e752426a52f0d391c53b4a1c1d9">
  <xsd:schema xmlns:xsd="http://www.w3.org/2001/XMLSchema" xmlns:xs="http://www.w3.org/2001/XMLSchema" xmlns:p="http://schemas.microsoft.com/office/2006/metadata/properties" xmlns:ns2="9370b037-d122-4fa6-98b2-d3ea85b5d53b" xmlns:ns3="540012FB-DD5C-4F9B-BEE2-B45BABD7A31C" xmlns:ns4="540012fb-dd5c-4f9b-bee2-b45babd7a31c" xmlns:ns5="41e335c9-c7dd-45dc-84b8-eddb87d3556b" targetNamespace="http://schemas.microsoft.com/office/2006/metadata/properties" ma:root="true" ma:fieldsID="5385fe265d226f3aa20533b2605e3749" ns2:_="" ns3:_="" ns4:_="" ns5:_="">
    <xsd:import namespace="9370b037-d122-4fa6-98b2-d3ea85b5d53b"/>
    <xsd:import namespace="540012FB-DD5C-4F9B-BEE2-B45BABD7A31C"/>
    <xsd:import namespace="540012fb-dd5c-4f9b-bee2-b45babd7a31c"/>
    <xsd:import namespace="41e335c9-c7dd-45dc-84b8-eddb87d3556b"/>
    <xsd:element name="properties">
      <xsd:complexType>
        <xsd:sequence>
          <xsd:element name="documentManagement">
            <xsd:complexType>
              <xsd:all>
                <xsd:element ref="ns2:PolicyName" minOccurs="0"/>
                <xsd:element ref="ns2:DocumentID"/>
                <xsd:element ref="ns2:PolicyClassification"/>
                <xsd:element ref="ns2:PolicyType"/>
                <xsd:element ref="ns2:DocumentStatus" minOccurs="0"/>
                <xsd:element ref="ns2:DocumentVersion"/>
                <xsd:element ref="ns2:RevisionNumber"/>
                <xsd:element ref="ns3:EffectiveDate"/>
                <xsd:element ref="ns3:References"/>
                <xsd:element ref="ns3:IsReferencedBy" minOccurs="0"/>
                <xsd:element ref="ns3:ApprovedDate" minOccurs="0"/>
                <xsd:element ref="ns3:EndDate" minOccurs="0"/>
                <xsd:element ref="ns3:RemainderInDays"/>
                <xsd:element ref="ns3:PolicyDocID" minOccurs="0"/>
                <xsd:element ref="ns3:SupportingDocuments" minOccurs="0"/>
                <xsd:element ref="ns3:DocumentOwner" minOccurs="0"/>
                <xsd:element ref="ns3:FinalApprover" minOccurs="0"/>
                <xsd:element ref="ns3:DateCreated" minOccurs="0"/>
                <xsd:element ref="ns3:DateDraftCompleted" minOccurs="0"/>
                <xsd:element ref="ns3:DateReviewCompleted" minOccurs="0"/>
                <xsd:element ref="ns3:DatePublished" minOccurs="0"/>
                <xsd:element ref="ns3:ReviewInterval" minOccurs="0"/>
                <xsd:element ref="ns3:NextReviewDate" minOccurs="0"/>
                <xsd:element ref="ns3:DateLastPublished" minOccurs="0"/>
                <xsd:element ref="ns3:DateStarted" minOccurs="0"/>
                <xsd:element ref="ns3:LastRenewedOn" minOccurs="0"/>
                <xsd:element ref="ns4:Business_x0020_Center" minOccurs="0"/>
                <xsd:element ref="ns5:TaxCatchAll" minOccurs="0"/>
                <xsd:element ref="ns4:Business_x0020_Proces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Document_x0020_Type" minOccurs="0"/>
                <xsd:element ref="ns4:Business_x0020_Group0" minOccurs="0"/>
                <xsd:element ref="ns4:MediaServiceDateTaken" minOccurs="0"/>
                <xsd:element ref="ns5:_dlc_DocId" minOccurs="0"/>
                <xsd:element ref="ns5:_dlc_DocIdUrl" minOccurs="0"/>
                <xsd:element ref="ns5:_dlc_DocIdPersistId" minOccurs="0"/>
                <xsd:element ref="ns4:Subject_x0020_Matter_x0020_Expert" minOccurs="0"/>
                <xsd:element ref="ns4:Onboarding_Link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70b037-d122-4fa6-98b2-d3ea85b5d53b" elementFormDefault="qualified">
    <xsd:import namespace="http://schemas.microsoft.com/office/2006/documentManagement/types"/>
    <xsd:import namespace="http://schemas.microsoft.com/office/infopath/2007/PartnerControls"/>
    <xsd:element name="PolicyName" ma:index="8" nillable="true" ma:displayName="Policy Name" ma:internalName="PolicyName">
      <xsd:simpleType>
        <xsd:restriction base="dms:Text"/>
      </xsd:simpleType>
    </xsd:element>
    <xsd:element name="DocumentID" ma:index="9" ma:displayName="Document ID" ma:indexed="true" ma:internalName="DocumentID">
      <xsd:simpleType>
        <xsd:restriction base="dms:Text"/>
      </xsd:simpleType>
    </xsd:element>
    <xsd:element name="PolicyClassification" ma:index="10" ma:displayName="Policy Classification" ma:list="{4FE4CBDC-EE0C-44B8-A1B6-90C5ADF139EB}" ma:internalName="PolicyClassification" ma:showField="Title" ma:web="{9370b037-d122-4fa6-98b2-d3ea85b5d53b}">
      <xsd:simpleType>
        <xsd:restriction base="dms:Lookup"/>
      </xsd:simpleType>
    </xsd:element>
    <xsd:element name="PolicyType" ma:index="11" ma:displayName="Policy Type" ma:list="{6AF292CD-4649-49A9-9017-1BF20DFA0359}" ma:internalName="PolicyType" ma:showField="Title" ma:web="{9370b037-d122-4fa6-98b2-d3ea85b5d53b}">
      <xsd:simpleType>
        <xsd:restriction base="dms:Lookup"/>
      </xsd:simpleType>
    </xsd:element>
    <xsd:element name="DocumentStatus" ma:index="12" nillable="true" ma:displayName="Document Status" ma:default="Not Started" ma:internalName="DocumentStatus">
      <xsd:simpleType>
        <xsd:restriction base="dms:Text"/>
      </xsd:simpleType>
    </xsd:element>
    <xsd:element name="DocumentVersion" ma:index="13" ma:displayName="Document Version" ma:default="New" ma:internalName="DocumentVersion">
      <xsd:simpleType>
        <xsd:restriction base="dms:Text"/>
      </xsd:simpleType>
    </xsd:element>
    <xsd:element name="RevisionNumber" ma:index="14" ma:displayName="Revision Number" ma:default="New" ma:internalName="RevisionNumber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EffectiveDate" ma:index="15" ma:displayName="Effective Date" ma:default="[Today]" ma:format="DateOnly" ma:internalName="EffectiveDate">
      <xsd:simpleType>
        <xsd:restriction base="dms:DateTime"/>
      </xsd:simpleType>
    </xsd:element>
    <xsd:element name="References" ma:index="16" ma:displayName="References" ma:default="N/A" ma:internalName="References">
      <xsd:simpleType>
        <xsd:restriction base="dms:Text"/>
      </xsd:simpleType>
    </xsd:element>
    <xsd:element name="IsReferencedBy" ma:index="17" nillable="true" ma:displayName="Is Referenced By" ma:internalName="IsReferencedBy">
      <xsd:simpleType>
        <xsd:restriction base="dms:Text"/>
      </xsd:simpleType>
    </xsd:element>
    <xsd:element name="ApprovedDate" ma:index="18" nillable="true" ma:displayName="Approved Date" ma:format="DateOnly" ma:internalName="ApprovedDate">
      <xsd:simpleType>
        <xsd:restriction base="dms:DateTime"/>
      </xsd:simpleType>
    </xsd:element>
    <xsd:element name="EndDate" ma:index="19" nillable="true" ma:displayName="End Date" ma:format="DateOnly" ma:internalName="EndDate">
      <xsd:simpleType>
        <xsd:restriction base="dms:DateTime"/>
      </xsd:simpleType>
    </xsd:element>
    <xsd:element name="RemainderInDays" ma:index="20" ma:displayName="Reminder in Days" ma:default="60" ma:internalName="RemainderInDays">
      <xsd:simpleType>
        <xsd:restriction base="dms:Number"/>
      </xsd:simpleType>
    </xsd:element>
    <xsd:element name="PolicyDocID" ma:index="21" nillable="true" ma:displayName="Policy Doc ID" ma:internalName="PolicyDocID">
      <xsd:simpleType>
        <xsd:restriction base="dms:Number"/>
      </xsd:simpleType>
    </xsd:element>
    <xsd:element name="SupportingDocuments" ma:index="22" nillable="true" ma:displayName="Supporting Documents" ma:default="No" ma:internalName="SupportingDocuments">
      <xsd:simpleType>
        <xsd:restriction base="dms:Choice">
          <xsd:enumeration value="Yes"/>
          <xsd:enumeration value="No"/>
        </xsd:restriction>
      </xsd:simpleType>
    </xsd:element>
    <xsd:element name="DocumentOwner" ma:index="23" nillable="true" ma:displayName="Document Owner" ma:internalName="DocumentOwner">
      <xsd:simpleType>
        <xsd:restriction base="dms:Text">
          <xsd:maxLength value="255"/>
        </xsd:restriction>
      </xsd:simpleType>
    </xsd:element>
    <xsd:element name="FinalApprover" ma:index="24" nillable="true" ma:displayName="Final Approver" ma:internalName="FinalApprover">
      <xsd:simpleType>
        <xsd:restriction base="dms:Text"/>
      </xsd:simpleType>
    </xsd:element>
    <xsd:element name="DateCreated" ma:index="25" nillable="true" ma:displayName="Date Created" ma:format="DateOnly" ma:internalName="DateCreated">
      <xsd:simpleType>
        <xsd:restriction base="dms:DateTime"/>
      </xsd:simpleType>
    </xsd:element>
    <xsd:element name="DateDraftCompleted" ma:index="26" nillable="true" ma:displayName="Date Draft Completed" ma:format="DateOnly" ma:internalName="DateDraftCompleted">
      <xsd:simpleType>
        <xsd:restriction base="dms:DateTime"/>
      </xsd:simpleType>
    </xsd:element>
    <xsd:element name="DateReviewCompleted" ma:index="27" nillable="true" ma:displayName="Date Review Completed" ma:format="DateOnly" ma:internalName="DateReviewCompleted">
      <xsd:simpleType>
        <xsd:restriction base="dms:DateTime"/>
      </xsd:simpleType>
    </xsd:element>
    <xsd:element name="DatePublished" ma:index="28" nillable="true" ma:displayName="Date Published" ma:format="DateOnly" ma:internalName="DatePublished">
      <xsd:simpleType>
        <xsd:restriction base="dms:DateTime"/>
      </xsd:simpleType>
    </xsd:element>
    <xsd:element name="ReviewInterval" ma:index="29" nillable="true" ma:displayName="Review Interval" ma:internalName="ReviewInterval">
      <xsd:simpleType>
        <xsd:restriction base="dms:Number"/>
      </xsd:simpleType>
    </xsd:element>
    <xsd:element name="NextReviewDate" ma:index="30" nillable="true" ma:displayName="Next Review Date" ma:format="DateOnly" ma:internalName="NextReviewDate">
      <xsd:simpleType>
        <xsd:restriction base="dms:DateTime"/>
      </xsd:simpleType>
    </xsd:element>
    <xsd:element name="DateLastPublished" ma:index="31" nillable="true" ma:displayName="Date Last Published" ma:format="DateOnly" ma:internalName="DateLastPublished">
      <xsd:simpleType>
        <xsd:restriction base="dms:DateTime"/>
      </xsd:simpleType>
    </xsd:element>
    <xsd:element name="DateStarted" ma:index="32" nillable="true" ma:displayName="Date Started" ma:format="DateOnly" ma:internalName="DateStarted">
      <xsd:simpleType>
        <xsd:restriction base="dms:DateTime"/>
      </xsd:simpleType>
    </xsd:element>
    <xsd:element name="LastRenewedOn" ma:index="33" nillable="true" ma:displayName="Last Renewed On" ma:format="DateOnly" ma:internalName="LastRenewedOn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Business_x0020_Center" ma:index="34" nillable="true" ma:displayName="Business Center" ma:description="Finance&#10;Information Systems&#10;Human Resources&#10;Finance&#10;Corporate Development&#10;Corporate Communications&#10;Government Affairs&#10;Licensing&#10;Legal&#10;Research and Innovation" ma:format="Dropdown" ma:internalName="Business_x0020_Center">
      <xsd:simpleType>
        <xsd:restriction base="dms:Choice">
          <xsd:enumeration value="Finance"/>
          <xsd:enumeration value="Information Services"/>
          <xsd:enumeration value="Human Resources"/>
          <xsd:enumeration value="Finance"/>
          <xsd:enumeration value="Corporate Development"/>
          <xsd:enumeration value="Communications"/>
          <xsd:enumeration value="Government Affairs"/>
          <xsd:enumeration value="Licensing"/>
          <xsd:enumeration value="Legal"/>
          <xsd:enumeration value="Research and Innovation"/>
        </xsd:restriction>
      </xsd:simpleType>
    </xsd:element>
    <xsd:element name="Business_x0020_Process" ma:index="36" nillable="true" ma:displayName="Business Process" ma:internalName="Business_x0020_Process">
      <xsd:simpleType>
        <xsd:restriction base="dms:Text">
          <xsd:maxLength value="255"/>
        </xsd:restriction>
      </xsd:simpleType>
    </xsd:element>
    <xsd:element name="MediaServiceMetadata" ma:index="3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ocument_x0020_Type" ma:index="41" nillable="true" ma:displayName="Document Type" ma:format="Dropdown" ma:internalName="Document_x0020_Type">
      <xsd:simpleType>
        <xsd:restriction base="dms:Choice">
          <xsd:enumeration value="Desk Manual"/>
          <xsd:enumeration value="Form"/>
          <xsd:enumeration value="Guideline"/>
          <xsd:enumeration value="Notices"/>
          <xsd:enumeration value="Policy"/>
          <xsd:enumeration value="Procedure"/>
          <xsd:enumeration value="Reference"/>
          <xsd:enumeration value="Standard"/>
          <xsd:enumeration value="Template"/>
          <xsd:enumeration value="Video"/>
          <xsd:enumeration value="Work Instruction"/>
          <xsd:enumeration value="Other"/>
        </xsd:restriction>
      </xsd:simpleType>
    </xsd:element>
    <xsd:element name="Business_x0020_Group0" ma:index="42" nillable="true" ma:displayName="Business Group" ma:internalName="Business_x0020_Group0">
      <xsd:simpleType>
        <xsd:restriction base="dms:Text">
          <xsd:maxLength value="255"/>
        </xsd:restriction>
      </xsd:simpleType>
    </xsd:element>
    <xsd:element name="MediaServiceDateTaken" ma:index="43" nillable="true" ma:displayName="MediaServiceDateTaken" ma:hidden="true" ma:internalName="MediaServiceDateTaken" ma:readOnly="true">
      <xsd:simpleType>
        <xsd:restriction base="dms:Text"/>
      </xsd:simpleType>
    </xsd:element>
    <xsd:element name="Subject_x0020_Matter_x0020_Expert" ma:index="47" nillable="true" ma:displayName="Subject Matter Expert" ma:list="UserInfo" ma:SharePointGroup="0" ma:internalName="Subject_x0020_Matter_x0020_Expert" ma:showField="Titl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nboarding_Link" ma:index="48" nillable="true" ma:displayName="Onboarding_Link" ma:default="0" ma:description="Is this document linked to HR Onboarding materials?" ma:internalName="Onboarding_Link">
      <xsd:simpleType>
        <xsd:restriction base="dms:Boolean"/>
      </xsd:simpleType>
    </xsd:element>
    <xsd:element name="MediaServiceAutoTags" ma:index="49" nillable="true" ma:displayName="Tags" ma:internalName="MediaServiceAutoTags" ma:readOnly="true">
      <xsd:simpleType>
        <xsd:restriction base="dms:Text"/>
      </xsd:simpleType>
    </xsd:element>
    <xsd:element name="MediaServiceGenerationTime" ma:index="5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5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5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e335c9-c7dd-45dc-84b8-eddb87d3556b" elementFormDefault="qualified">
    <xsd:import namespace="http://schemas.microsoft.com/office/2006/documentManagement/types"/>
    <xsd:import namespace="http://schemas.microsoft.com/office/infopath/2007/PartnerControls"/>
    <xsd:element name="TaxCatchAll" ma:index="35" nillable="true" ma:displayName="Taxonomy Catch All Column" ma:hidden="true" ma:list="{81f0bee2-3072-4df8-adcf-ca5617d29546}" ma:internalName="TaxCatchAll" ma:showField="CatchAllData" ma:web="41e335c9-c7dd-45dc-84b8-eddb87d3556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44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4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46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E6EF817-F66E-472F-94B4-17FDE455302A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CBDEEC6-C9BF-4A0E-926F-FAAB0F097597}">
  <ds:schemaRefs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purl.org/dc/elements/1.1/"/>
    <ds:schemaRef ds:uri="540012FB-DD5C-4F9B-BEE2-B45BABD7A31C"/>
    <ds:schemaRef ds:uri="41e335c9-c7dd-45dc-84b8-eddb87d3556b"/>
    <ds:schemaRef ds:uri="540012fb-dd5c-4f9b-bee2-b45babd7a31c"/>
    <ds:schemaRef ds:uri="9370b037-d122-4fa6-98b2-d3ea85b5d53b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59719FB7-32FE-4E1B-8B08-194163FF94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370b037-d122-4fa6-98b2-d3ea85b5d53b"/>
    <ds:schemaRef ds:uri="540012FB-DD5C-4F9B-BEE2-B45BABD7A31C"/>
    <ds:schemaRef ds:uri="540012fb-dd5c-4f9b-bee2-b45babd7a31c"/>
    <ds:schemaRef ds:uri="41e335c9-c7dd-45dc-84b8-eddb87d355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2812</TotalTime>
  <Words>638</Words>
  <Application>Microsoft Office PowerPoint</Application>
  <PresentationFormat>Widescreen</PresentationFormat>
  <Paragraphs>230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Century Gothic</vt:lpstr>
      <vt:lpstr>Times New Roman</vt:lpstr>
      <vt:lpstr>Office Theme</vt:lpstr>
      <vt:lpstr>Results EE1-0 InterDigital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Franck Galpin</cp:lastModifiedBy>
  <cp:revision>551</cp:revision>
  <dcterms:created xsi:type="dcterms:W3CDTF">2021-03-31T15:29:37Z</dcterms:created>
  <dcterms:modified xsi:type="dcterms:W3CDTF">2023-11-16T14:52:39Z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0x01010075428067C04A48E2B0CACFA5C27F8E72002EF63300ABC49943B5AC89A2F27C2FB5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</Properties>
</file>