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Metadata/LabelInfo.xml" ContentType="application/vnd.ms-office.classificationlabel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na Alshina" initials="EA" lastIdx="3" clrIdx="0">
    <p:extLst>
      <p:ext uri="{19B8F6BF-5375-455C-9EA6-DF929625EA0E}">
        <p15:presenceInfo xmlns:p15="http://schemas.microsoft.com/office/powerpoint/2012/main" userId="S-1-5-21-147214757-305610072-1517763936-5593410" providerId="AD"/>
      </p:ext>
    </p:extLst>
  </p:cmAuthor>
  <p:cmAuthor id="2" name="Yue Li" initials="YL" lastIdx="2" clrIdx="1">
    <p:extLst>
      <p:ext uri="{19B8F6BF-5375-455C-9EA6-DF929625EA0E}">
        <p15:presenceInfo xmlns:p15="http://schemas.microsoft.com/office/powerpoint/2012/main" userId="S::yue.li@o365.bytedance.com::1416b987-b0ff-4e16-9b27-2b7c6f37f5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8690BE-D8E2-4875-9FA8-666ABC0C505E}" v="8" dt="2023-10-15T22:12:15.2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56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0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ytro Rusanovskyy" userId="621f73b1-0084-4349-83c1-86917e0e3bb7" providerId="ADAL" clId="{348690BE-D8E2-4875-9FA8-666ABC0C505E}"/>
    <pc:docChg chg="undo custSel addSld modSld">
      <pc:chgData name="Dmytro Rusanovskyy" userId="621f73b1-0084-4349-83c1-86917e0e3bb7" providerId="ADAL" clId="{348690BE-D8E2-4875-9FA8-666ABC0C505E}" dt="2023-10-15T22:12:21.194" v="120" actId="20577"/>
      <pc:docMkLst>
        <pc:docMk/>
      </pc:docMkLst>
      <pc:sldChg chg="addSp modSp mod">
        <pc:chgData name="Dmytro Rusanovskyy" userId="621f73b1-0084-4349-83c1-86917e0e3bb7" providerId="ADAL" clId="{348690BE-D8E2-4875-9FA8-666ABC0C505E}" dt="2023-10-15T22:08:22.439" v="80" actId="13926"/>
        <pc:sldMkLst>
          <pc:docMk/>
          <pc:sldMk cId="2847787590" sldId="265"/>
        </pc:sldMkLst>
        <pc:spChg chg="add mod">
          <ac:chgData name="Dmytro Rusanovskyy" userId="621f73b1-0084-4349-83c1-86917e0e3bb7" providerId="ADAL" clId="{348690BE-D8E2-4875-9FA8-666ABC0C505E}" dt="2023-10-15T22:08:08.684" v="57" actId="1076"/>
          <ac:spMkLst>
            <pc:docMk/>
            <pc:sldMk cId="2847787590" sldId="265"/>
            <ac:spMk id="47" creationId="{E8B05888-9BA9-CDC5-067E-738AEF98D4F6}"/>
          </ac:spMkLst>
        </pc:spChg>
        <pc:spChg chg="add mod">
          <ac:chgData name="Dmytro Rusanovskyy" userId="621f73b1-0084-4349-83c1-86917e0e3bb7" providerId="ADAL" clId="{348690BE-D8E2-4875-9FA8-666ABC0C505E}" dt="2023-10-15T22:08:22.439" v="80" actId="13926"/>
          <ac:spMkLst>
            <pc:docMk/>
            <pc:sldMk cId="2847787590" sldId="265"/>
            <ac:spMk id="50" creationId="{E1A84283-C77B-C72D-1C6D-78A7867ADFF2}"/>
          </ac:spMkLst>
        </pc:spChg>
      </pc:sldChg>
      <pc:sldChg chg="addSp modSp mod">
        <pc:chgData name="Dmytro Rusanovskyy" userId="621f73b1-0084-4349-83c1-86917e0e3bb7" providerId="ADAL" clId="{348690BE-D8E2-4875-9FA8-666ABC0C505E}" dt="2023-10-15T22:08:33.394" v="88" actId="20577"/>
        <pc:sldMkLst>
          <pc:docMk/>
          <pc:sldMk cId="2985249909" sldId="266"/>
        </pc:sldMkLst>
        <pc:spChg chg="mod">
          <ac:chgData name="Dmytro Rusanovskyy" userId="621f73b1-0084-4349-83c1-86917e0e3bb7" providerId="ADAL" clId="{348690BE-D8E2-4875-9FA8-666ABC0C505E}" dt="2023-10-15T21:15:23.318" v="2" actId="207"/>
          <ac:spMkLst>
            <pc:docMk/>
            <pc:sldMk cId="2985249909" sldId="266"/>
            <ac:spMk id="36" creationId="{00000000-0000-0000-0000-000000000000}"/>
          </ac:spMkLst>
        </pc:spChg>
        <pc:spChg chg="add mod">
          <ac:chgData name="Dmytro Rusanovskyy" userId="621f73b1-0084-4349-83c1-86917e0e3bb7" providerId="ADAL" clId="{348690BE-D8E2-4875-9FA8-666ABC0C505E}" dt="2023-10-15T22:08:31.203" v="82" actId="1076"/>
          <ac:spMkLst>
            <pc:docMk/>
            <pc:sldMk cId="2985249909" sldId="266"/>
            <ac:spMk id="47" creationId="{C67D3752-E643-B38B-7C7C-5A06C9DBBD88}"/>
          </ac:spMkLst>
        </pc:spChg>
        <pc:spChg chg="add mod">
          <ac:chgData name="Dmytro Rusanovskyy" userId="621f73b1-0084-4349-83c1-86917e0e3bb7" providerId="ADAL" clId="{348690BE-D8E2-4875-9FA8-666ABC0C505E}" dt="2023-10-15T22:08:33.394" v="88" actId="20577"/>
          <ac:spMkLst>
            <pc:docMk/>
            <pc:sldMk cId="2985249909" sldId="266"/>
            <ac:spMk id="50" creationId="{6BBB92DD-8730-FB99-0410-14B9791B2CCD}"/>
          </ac:spMkLst>
        </pc:spChg>
      </pc:sldChg>
      <pc:sldChg chg="addSp modSp mod">
        <pc:chgData name="Dmytro Rusanovskyy" userId="621f73b1-0084-4349-83c1-86917e0e3bb7" providerId="ADAL" clId="{348690BE-D8E2-4875-9FA8-666ABC0C505E}" dt="2023-10-15T22:12:10.787" v="112" actId="20577"/>
        <pc:sldMkLst>
          <pc:docMk/>
          <pc:sldMk cId="3061778634" sldId="267"/>
        </pc:sldMkLst>
        <pc:spChg chg="add mod">
          <ac:chgData name="Dmytro Rusanovskyy" userId="621f73b1-0084-4349-83c1-86917e0e3bb7" providerId="ADAL" clId="{348690BE-D8E2-4875-9FA8-666ABC0C505E}" dt="2023-10-15T22:12:10.787" v="112" actId="20577"/>
          <ac:spMkLst>
            <pc:docMk/>
            <pc:sldMk cId="3061778634" sldId="267"/>
            <ac:spMk id="47" creationId="{9FEABE8E-C7B0-62C0-1C79-ED6CBD344596}"/>
          </ac:spMkLst>
        </pc:spChg>
      </pc:sldChg>
      <pc:sldChg chg="addSp modSp mod">
        <pc:chgData name="Dmytro Rusanovskyy" userId="621f73b1-0084-4349-83c1-86917e0e3bb7" providerId="ADAL" clId="{348690BE-D8E2-4875-9FA8-666ABC0C505E}" dt="2023-10-15T22:12:21.194" v="120" actId="20577"/>
        <pc:sldMkLst>
          <pc:docMk/>
          <pc:sldMk cId="9942015" sldId="268"/>
        </pc:sldMkLst>
        <pc:spChg chg="mod">
          <ac:chgData name="Dmytro Rusanovskyy" userId="621f73b1-0084-4349-83c1-86917e0e3bb7" providerId="ADAL" clId="{348690BE-D8E2-4875-9FA8-666ABC0C505E}" dt="2023-10-15T21:15:43.243" v="5" actId="207"/>
          <ac:spMkLst>
            <pc:docMk/>
            <pc:sldMk cId="9942015" sldId="268"/>
            <ac:spMk id="36" creationId="{00000000-0000-0000-0000-000000000000}"/>
          </ac:spMkLst>
        </pc:spChg>
        <pc:spChg chg="add mod">
          <ac:chgData name="Dmytro Rusanovskyy" userId="621f73b1-0084-4349-83c1-86917e0e3bb7" providerId="ADAL" clId="{348690BE-D8E2-4875-9FA8-666ABC0C505E}" dt="2023-10-15T22:12:21.194" v="120" actId="20577"/>
          <ac:spMkLst>
            <pc:docMk/>
            <pc:sldMk cId="9942015" sldId="268"/>
            <ac:spMk id="51" creationId="{129648AE-5BB5-F9A7-B987-00CB2B98533E}"/>
          </ac:spMkLst>
        </pc:spChg>
      </pc:sldChg>
      <pc:sldChg chg="addSp delSp modSp add mod">
        <pc:chgData name="Dmytro Rusanovskyy" userId="621f73b1-0084-4349-83c1-86917e0e3bb7" providerId="ADAL" clId="{348690BE-D8E2-4875-9FA8-666ABC0C505E}" dt="2023-10-15T22:11:51.613" v="110" actId="6549"/>
        <pc:sldMkLst>
          <pc:docMk/>
          <pc:sldMk cId="3704310327" sldId="269"/>
        </pc:sldMkLst>
        <pc:spChg chg="add mod">
          <ac:chgData name="Dmytro Rusanovskyy" userId="621f73b1-0084-4349-83c1-86917e0e3bb7" providerId="ADAL" clId="{348690BE-D8E2-4875-9FA8-666ABC0C505E}" dt="2023-10-15T22:11:25.896" v="107" actId="1035"/>
          <ac:spMkLst>
            <pc:docMk/>
            <pc:sldMk cId="3704310327" sldId="269"/>
            <ac:spMk id="2" creationId="{AA805468-3F71-21FF-4F61-67F3547252DC}"/>
          </ac:spMkLst>
        </pc:spChg>
        <pc:spChg chg="del">
          <ac:chgData name="Dmytro Rusanovskyy" userId="621f73b1-0084-4349-83c1-86917e0e3bb7" providerId="ADAL" clId="{348690BE-D8E2-4875-9FA8-666ABC0C505E}" dt="2023-10-15T22:11:13.280" v="103" actId="478"/>
          <ac:spMkLst>
            <pc:docMk/>
            <pc:sldMk cId="3704310327" sldId="269"/>
            <ac:spMk id="46" creationId="{261AF051-5442-30FB-E52A-D663471C56C6}"/>
          </ac:spMkLst>
        </pc:spChg>
        <pc:spChg chg="mod">
          <ac:chgData name="Dmytro Rusanovskyy" userId="621f73b1-0084-4349-83c1-86917e0e3bb7" providerId="ADAL" clId="{348690BE-D8E2-4875-9FA8-666ABC0C505E}" dt="2023-10-15T22:11:51.613" v="110" actId="6549"/>
          <ac:spMkLst>
            <pc:docMk/>
            <pc:sldMk cId="3704310327" sldId="269"/>
            <ac:spMk id="47" creationId="{E8B05888-9BA9-CDC5-067E-738AEF98D4F6}"/>
          </ac:spMkLst>
        </pc:spChg>
        <pc:spChg chg="mod">
          <ac:chgData name="Dmytro Rusanovskyy" userId="621f73b1-0084-4349-83c1-86917e0e3bb7" providerId="ADAL" clId="{348690BE-D8E2-4875-9FA8-666ABC0C505E}" dt="2023-10-15T22:08:41.208" v="91" actId="20577"/>
          <ac:spMkLst>
            <pc:docMk/>
            <pc:sldMk cId="3704310327" sldId="269"/>
            <ac:spMk id="50" creationId="{E1A84283-C77B-C72D-1C6D-78A7867ADFF2}"/>
          </ac:spMkLst>
        </pc:spChg>
      </pc:sldChg>
      <pc:sldChg chg="addSp delSp modSp add mod">
        <pc:chgData name="Dmytro Rusanovskyy" userId="621f73b1-0084-4349-83c1-86917e0e3bb7" providerId="ADAL" clId="{348690BE-D8E2-4875-9FA8-666ABC0C505E}" dt="2023-10-15T22:11:45.713" v="109" actId="6549"/>
        <pc:sldMkLst>
          <pc:docMk/>
          <pc:sldMk cId="4287499591" sldId="270"/>
        </pc:sldMkLst>
        <pc:spChg chg="add del">
          <ac:chgData name="Dmytro Rusanovskyy" userId="621f73b1-0084-4349-83c1-86917e0e3bb7" providerId="ADAL" clId="{348690BE-D8E2-4875-9FA8-666ABC0C505E}" dt="2023-10-15T22:09:16.302" v="96" actId="478"/>
          <ac:spMkLst>
            <pc:docMk/>
            <pc:sldMk cId="4287499591" sldId="270"/>
            <ac:spMk id="41" creationId="{9535EC31-6C3E-4E91-602E-36EC89EDBC2E}"/>
          </ac:spMkLst>
        </pc:spChg>
        <pc:spChg chg="add del">
          <ac:chgData name="Dmytro Rusanovskyy" userId="621f73b1-0084-4349-83c1-86917e0e3bb7" providerId="ADAL" clId="{348690BE-D8E2-4875-9FA8-666ABC0C505E}" dt="2023-10-15T22:10:19.758" v="98" actId="478"/>
          <ac:spMkLst>
            <pc:docMk/>
            <pc:sldMk cId="4287499591" sldId="270"/>
            <ac:spMk id="46" creationId="{B9220740-4777-1CF3-2FAE-32BAA744DE7F}"/>
          </ac:spMkLst>
        </pc:spChg>
        <pc:spChg chg="mod">
          <ac:chgData name="Dmytro Rusanovskyy" userId="621f73b1-0084-4349-83c1-86917e0e3bb7" providerId="ADAL" clId="{348690BE-D8E2-4875-9FA8-666ABC0C505E}" dt="2023-10-15T22:11:45.713" v="109" actId="6549"/>
          <ac:spMkLst>
            <pc:docMk/>
            <pc:sldMk cId="4287499591" sldId="270"/>
            <ac:spMk id="47" creationId="{C67D3752-E643-B38B-7C7C-5A06C9DBBD88}"/>
          </ac:spMkLst>
        </pc:spChg>
        <pc:spChg chg="mod">
          <ac:chgData name="Dmytro Rusanovskyy" userId="621f73b1-0084-4349-83c1-86917e0e3bb7" providerId="ADAL" clId="{348690BE-D8E2-4875-9FA8-666ABC0C505E}" dt="2023-10-15T22:08:45.561" v="93" actId="20577"/>
          <ac:spMkLst>
            <pc:docMk/>
            <pc:sldMk cId="4287499591" sldId="270"/>
            <ac:spMk id="50" creationId="{6BBB92DD-8730-FB99-0410-14B9791B2CCD}"/>
          </ac:spMkLst>
        </pc:spChg>
        <pc:spChg chg="add mod">
          <ac:chgData name="Dmytro Rusanovskyy" userId="621f73b1-0084-4349-83c1-86917e0e3bb7" providerId="ADAL" clId="{348690BE-D8E2-4875-9FA8-666ABC0C505E}" dt="2023-10-15T22:10:44.464" v="100" actId="1076"/>
          <ac:spMkLst>
            <pc:docMk/>
            <pc:sldMk cId="4287499591" sldId="270"/>
            <ac:spMk id="51" creationId="{D0F0C513-61F7-9CE0-8F81-F45756E0200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061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42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09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29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45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08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04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96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899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576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176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779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1F3E7D7-CBA6-0AAB-D5DD-4CBC1504EFD2}"/>
              </a:ext>
            </a:extLst>
          </p:cNvPr>
          <p:cNvSpPr txBox="1"/>
          <p:nvPr/>
        </p:nvSpPr>
        <p:spPr>
          <a:xfrm>
            <a:off x="887896" y="331304"/>
            <a:ext cx="5423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" altLang="zh-CN" dirty="0"/>
              <a:t>Anchor: EE1-1.1.4.c</a:t>
            </a:r>
          </a:p>
          <a:p>
            <a:r>
              <a:rPr kumimoji="1" lang="en" altLang="zh-CN" dirty="0"/>
              <a:t>Test:       EE1-1.1.4.c separate models + HOP inference</a:t>
            </a:r>
            <a:endParaRPr kumimoji="1" lang="zh-CN" altLang="en-US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C1C4273-FB10-D914-61A4-E56A6CFEF3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417803"/>
              </p:ext>
            </p:extLst>
          </p:nvPr>
        </p:nvGraphicFramePr>
        <p:xfrm>
          <a:off x="997611" y="1485900"/>
          <a:ext cx="6705602" cy="1943100"/>
        </p:xfrm>
        <a:graphic>
          <a:graphicData uri="http://schemas.openxmlformats.org/drawingml/2006/table">
            <a:tbl>
              <a:tblPr/>
              <a:tblGrid>
                <a:gridCol w="1037960">
                  <a:extLst>
                    <a:ext uri="{9D8B030D-6E8A-4147-A177-3AD203B41FA5}">
                      <a16:colId xmlns:a16="http://schemas.microsoft.com/office/drawing/2014/main" val="2533499688"/>
                    </a:ext>
                  </a:extLst>
                </a:gridCol>
                <a:gridCol w="636067">
                  <a:extLst>
                    <a:ext uri="{9D8B030D-6E8A-4147-A177-3AD203B41FA5}">
                      <a16:colId xmlns:a16="http://schemas.microsoft.com/office/drawing/2014/main" val="1485151511"/>
                    </a:ext>
                  </a:extLst>
                </a:gridCol>
                <a:gridCol w="636067">
                  <a:extLst>
                    <a:ext uri="{9D8B030D-6E8A-4147-A177-3AD203B41FA5}">
                      <a16:colId xmlns:a16="http://schemas.microsoft.com/office/drawing/2014/main" val="1965024588"/>
                    </a:ext>
                  </a:extLst>
                </a:gridCol>
                <a:gridCol w="636067">
                  <a:extLst>
                    <a:ext uri="{9D8B030D-6E8A-4147-A177-3AD203B41FA5}">
                      <a16:colId xmlns:a16="http://schemas.microsoft.com/office/drawing/2014/main" val="2331593046"/>
                    </a:ext>
                  </a:extLst>
                </a:gridCol>
                <a:gridCol w="598093">
                  <a:extLst>
                    <a:ext uri="{9D8B030D-6E8A-4147-A177-3AD203B41FA5}">
                      <a16:colId xmlns:a16="http://schemas.microsoft.com/office/drawing/2014/main" val="3088666311"/>
                    </a:ext>
                  </a:extLst>
                </a:gridCol>
                <a:gridCol w="579106">
                  <a:extLst>
                    <a:ext uri="{9D8B030D-6E8A-4147-A177-3AD203B41FA5}">
                      <a16:colId xmlns:a16="http://schemas.microsoft.com/office/drawing/2014/main" val="510853024"/>
                    </a:ext>
                  </a:extLst>
                </a:gridCol>
                <a:gridCol w="560119">
                  <a:extLst>
                    <a:ext uri="{9D8B030D-6E8A-4147-A177-3AD203B41FA5}">
                      <a16:colId xmlns:a16="http://schemas.microsoft.com/office/drawing/2014/main" val="651976672"/>
                    </a:ext>
                  </a:extLst>
                </a:gridCol>
                <a:gridCol w="674041">
                  <a:extLst>
                    <a:ext uri="{9D8B030D-6E8A-4147-A177-3AD203B41FA5}">
                      <a16:colId xmlns:a16="http://schemas.microsoft.com/office/drawing/2014/main" val="1327921434"/>
                    </a:ext>
                  </a:extLst>
                </a:gridCol>
                <a:gridCol w="674041">
                  <a:extLst>
                    <a:ext uri="{9D8B030D-6E8A-4147-A177-3AD203B41FA5}">
                      <a16:colId xmlns:a16="http://schemas.microsoft.com/office/drawing/2014/main" val="2191497620"/>
                    </a:ext>
                  </a:extLst>
                </a:gridCol>
                <a:gridCol w="674041">
                  <a:extLst>
                    <a:ext uri="{9D8B030D-6E8A-4147-A177-3AD203B41FA5}">
                      <a16:colId xmlns:a16="http://schemas.microsoft.com/office/drawing/2014/main" val="99441670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97711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BD-rate Over EE1-1.1.4.c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092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Y-MSIM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 CPU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 GPU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42640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164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5011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23022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67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344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6656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0845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34798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0649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119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8" ma:contentTypeDescription="Crée un document." ma:contentTypeScope="" ma:versionID="3117b67dd9fbe9bd56dddc38799002b8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b32c80cb82e88f1143b89b335eaf9431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42FA0DB-5586-4AFB-B9AB-AC82BC930ED2}"/>
</file>

<file path=customXml/itemProps2.xml><?xml version="1.0" encoding="utf-8"?>
<ds:datastoreItem xmlns:ds="http://schemas.openxmlformats.org/officeDocument/2006/customXml" ds:itemID="{F13E55C0-0EC1-4F22-9EF8-43F61314BC99}"/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287</Words>
  <Application>Microsoft Macintosh PowerPoint</Application>
  <PresentationFormat>宽屏</PresentationFormat>
  <Paragraphs>102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Elena Alshina</dc:creator>
  <cp:lastModifiedBy>Yue Li</cp:lastModifiedBy>
  <cp:revision>33</cp:revision>
  <dcterms:created xsi:type="dcterms:W3CDTF">2023-04-28T07:54:15Z</dcterms:created>
  <dcterms:modified xsi:type="dcterms:W3CDTF">2023-10-17T06:44:23Z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1683781338</vt:lpwstr>
  </property>
</Properties>
</file>