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7" r:id="rId2"/>
    <p:sldId id="279" r:id="rId3"/>
    <p:sldId id="280" r:id="rId4"/>
    <p:sldId id="28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2" autoAdjust="0"/>
    <p:restoredTop sz="84345" autoAdjust="0"/>
  </p:normalViewPr>
  <p:slideViewPr>
    <p:cSldViewPr snapToGrid="0">
      <p:cViewPr varScale="1">
        <p:scale>
          <a:sx n="138" d="100"/>
          <a:sy n="138" d="100"/>
        </p:scale>
        <p:origin x="1404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3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970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86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73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pic>
        <p:nvPicPr>
          <p:cNvPr id="1026" name="图片 1">
            <a:extLst>
              <a:ext uri="{FF2B5EF4-FFF2-40B4-BE49-F238E27FC236}">
                <a16:creationId xmlns:a16="http://schemas.microsoft.com/office/drawing/2014/main" id="{3DD2E61E-8CAA-BDD0-841F-F067D46D4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960" y="1569811"/>
            <a:ext cx="7193452" cy="386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239A05-71EE-699D-A233-C118E7CF002A}"/>
              </a:ext>
            </a:extLst>
          </p:cNvPr>
          <p:cNvSpPr txBox="1"/>
          <p:nvPr/>
        </p:nvSpPr>
        <p:spPr>
          <a:xfrm>
            <a:off x="391886" y="986090"/>
            <a:ext cx="1089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Below is some results and analysis for processing output_512x512_8b.yuv with HOP, EE1-1.1.4c and VTM.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9474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239A05-71EE-699D-A233-C118E7CF002A}"/>
              </a:ext>
            </a:extLst>
          </p:cNvPr>
          <p:cNvSpPr txBox="1"/>
          <p:nvPr/>
        </p:nvSpPr>
        <p:spPr>
          <a:xfrm>
            <a:off x="760020" y="816160"/>
            <a:ext cx="108956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In the VTM inference wo any NN tools, the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DBF (which is the same as model input) with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0, 512, 1023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pixel values is slightly different from the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(with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0, 512, 1020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), which may be caused by LMCS.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日历&#10;&#10;描述已自动生成">
            <a:extLst>
              <a:ext uri="{FF2B5EF4-FFF2-40B4-BE49-F238E27FC236}">
                <a16:creationId xmlns:a16="http://schemas.microsoft.com/office/drawing/2014/main" id="{E72CBD8B-D57C-AE5F-DD50-53B322A10D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951" y="1506950"/>
            <a:ext cx="7596318" cy="424684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B91BB0B-2796-E6B3-F2DF-4D1EE249CB08}"/>
              </a:ext>
            </a:extLst>
          </p:cNvPr>
          <p:cNvSpPr txBox="1"/>
          <p:nvPr/>
        </p:nvSpPr>
        <p:spPr>
          <a:xfrm>
            <a:off x="760020" y="6051104"/>
            <a:ext cx="10634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 Luma distortion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between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and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can be obtained by calculating the diff between 1023 and 1020. Then, SAO will add an offset to make it the same as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C29CCA-A156-F68F-E892-08BA513E37D1}"/>
              </a:ext>
            </a:extLst>
          </p:cNvPr>
          <p:cNvSpPr txBox="1"/>
          <p:nvPr/>
        </p:nvSpPr>
        <p:spPr>
          <a:xfrm>
            <a:off x="3806042" y="5734063"/>
            <a:ext cx="61395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(left: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 after DBF, right: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 after SAO)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4335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239A05-71EE-699D-A233-C118E7CF002A}"/>
              </a:ext>
            </a:extLst>
          </p:cNvPr>
          <p:cNvSpPr txBox="1"/>
          <p:nvPr/>
        </p:nvSpPr>
        <p:spPr>
          <a:xfrm>
            <a:off x="648195" y="835968"/>
            <a:ext cx="1089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But this process is different when enabling the NN filter. Take HOP as an example.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662FD5-5DF7-A2A7-B031-DE45B5068D42}"/>
              </a:ext>
            </a:extLst>
          </p:cNvPr>
          <p:cNvSpPr txBox="1"/>
          <p:nvPr/>
        </p:nvSpPr>
        <p:spPr>
          <a:xfrm>
            <a:off x="684315" y="5360301"/>
            <a:ext cx="108233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 NNLF will change the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values to make it look different from the rec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DBF, but the whole distortion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D2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on the block is indeed less than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, so NNLF will be selected to process luma and chroma. It is a local optimal solution in NNLF RDO process and even reasonable seen from the one-by-one processing pipeline, but it is not beneficial for the subsequent SAO processing.</a:t>
            </a:r>
            <a:endParaRPr lang="zh-CN" altLang="zh-CN" sz="2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8" name="图片 17" descr="图片包含 图表&#10;&#10;描述已自动生成">
            <a:extLst>
              <a:ext uri="{FF2B5EF4-FFF2-40B4-BE49-F238E27FC236}">
                <a16:creationId xmlns:a16="http://schemas.microsoft.com/office/drawing/2014/main" id="{95C0857E-1BEF-D791-6ED9-41E365A39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81" y="1342463"/>
            <a:ext cx="9777610" cy="361166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631A35E-7441-B507-DD07-C10767B09C46}"/>
              </a:ext>
            </a:extLst>
          </p:cNvPr>
          <p:cNvSpPr txBox="1"/>
          <p:nvPr/>
        </p:nvSpPr>
        <p:spPr>
          <a:xfrm>
            <a:off x="2386940" y="4943123"/>
            <a:ext cx="87580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(left: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DBF as filter input, middle: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of filter output, right: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SAO)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18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5662FD5-5DF7-A2A7-B031-DE45B5068D42}"/>
              </a:ext>
            </a:extLst>
          </p:cNvPr>
          <p:cNvSpPr txBox="1"/>
          <p:nvPr/>
        </p:nvSpPr>
        <p:spPr>
          <a:xfrm>
            <a:off x="193634" y="5337965"/>
            <a:ext cx="11703132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altLang="zh-CN" sz="16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In conclusion, this phenomenon is caused by the NNLF implementation which tries to find the local optimal solution</a:t>
            </a:r>
            <a:r>
              <a:rPr lang="en-US" altLang="zh-CN" sz="16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. Therefore, this phenomenon (not the 999dB) occurs in both HOP and EE1-1.1.4c which have the similar NNLF implementation. It may also occur randomly if the model parameters are revised. 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Bef>
                <a:spcPts val="600"/>
              </a:spcBef>
            </a:pPr>
            <a:r>
              <a:rPr lang="en-US" altLang="zh-CN" sz="16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Meanwhile, the phenomenon is slightly different, because EE1-1.1.4c introduces a separate on/off interface change additionally, which can also be used for the single model in HOP, to allow enable the NN for luma and chroma separately.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片包含 图表&#10;&#10;描述已自动生成">
            <a:extLst>
              <a:ext uri="{FF2B5EF4-FFF2-40B4-BE49-F238E27FC236}">
                <a16:creationId xmlns:a16="http://schemas.microsoft.com/office/drawing/2014/main" id="{4C8FEAE9-15F9-AC5E-EA90-D2579EED31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81" y="1726301"/>
            <a:ext cx="9777610" cy="361166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E213A1-6100-0496-D150-FBAE1597C56E}"/>
              </a:ext>
            </a:extLst>
          </p:cNvPr>
          <p:cNvSpPr txBox="1"/>
          <p:nvPr/>
        </p:nvSpPr>
        <p:spPr>
          <a:xfrm>
            <a:off x="193633" y="816160"/>
            <a:ext cx="117031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Then, SAO can’t make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the same as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due to NNLF processing, because the mentioned local optimal solution adds a “noise” on the rec, which is more difficult to be processed by SAO compared with the rec after DBF with constant 1023/0.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28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ée un document." ma:contentTypeScope="" ma:versionID="3117b67dd9fbe9bd56dddc38799002b8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b32c80cb82e88f1143b89b335eaf9431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78A222-5C58-4898-9FC7-361E968FE2B8}"/>
</file>

<file path=customXml/itemProps2.xml><?xml version="1.0" encoding="utf-8"?>
<ds:datastoreItem xmlns:ds="http://schemas.openxmlformats.org/officeDocument/2006/customXml" ds:itemID="{F4746E27-275C-4C7D-865C-35562B93178E}"/>
</file>

<file path=docProps/app.xml><?xml version="1.0" encoding="utf-8"?>
<Properties xmlns="http://schemas.openxmlformats.org/officeDocument/2006/extended-properties" xmlns:vt="http://schemas.openxmlformats.org/officeDocument/2006/docPropsVTypes">
  <TotalTime>7009</TotalTime>
  <Words>429</Words>
  <Application>Microsoft Office PowerPoint</Application>
  <PresentationFormat>宽屏</PresentationFormat>
  <Paragraphs>22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腾讯体 W7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322</cp:revision>
  <dcterms:created xsi:type="dcterms:W3CDTF">2022-04-17T07:36:17Z</dcterms:created>
  <dcterms:modified xsi:type="dcterms:W3CDTF">2023-10-16T09:23:51Z</dcterms:modified>
</cp:coreProperties>
</file>