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7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851" autoAdjust="0"/>
    <p:restoredTop sz="84345" autoAdjust="0"/>
  </p:normalViewPr>
  <p:slideViewPr>
    <p:cSldViewPr snapToGrid="0">
      <p:cViewPr varScale="1">
        <p:scale>
          <a:sx n="84" d="100"/>
          <a:sy n="84" d="100"/>
        </p:scale>
        <p:origin x="1111" y="5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9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0F1582-0358-4010-9FC7-8565DF1DEF7D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7E5A7-A7B4-4169-92CA-DB321E9EB6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278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131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CCC800-0D2D-471A-A7C9-942D2BF3BD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65748E9-D83A-4176-ABAF-945384BE17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AAB789-9D18-40E2-AFE9-61D822FAC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071C60C-B825-434A-94C2-9D351D520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EC4179-5520-424F-8CE3-866573A99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984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8E599F-72CE-425C-A0D2-93CE1A54D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ED39E73-1710-44DD-8B8D-5AEBEA225C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FBECDF-EEC0-42B4-9FCD-6667BABF4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86C942-E1C5-4916-87DF-E7F48DCB3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6FA814-5355-42C2-A220-4F2EFB9FD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074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681F08A-A631-49FA-8A57-A5C91E7DC1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F9B5EE0-3ED7-46FA-9841-425AE1EF84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7502BF-510F-4F88-9497-D8BA732C8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37BE86-58E0-4EF4-8B37-73071C112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E36F9E7-21BB-45AB-887A-BA00D6E18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286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92F47F-7531-426B-AD1E-B923B0BE6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D5CA16-F567-458A-8002-E828C48902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E2CDB8-7B33-4140-97F0-D39195C2F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74C8507-A176-4C61-9010-B9DE93110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25F6B-49D9-4B72-8284-9D7417B12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169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023461-4119-44A1-9086-2C25E6116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9C81BF-7510-4767-A8C9-EF4C00CA04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642366-5134-4012-BEE1-A9C26AF05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7B8537-C729-429C-AE74-2A99B489F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4D768B-AD57-4C1D-A281-EA92FF30F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866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4871CA-FB5A-463D-9C25-FD4DBD599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B73E7C-1249-4B9D-BE10-AF8A0843F2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024A104-2488-498B-A327-611AF6FA74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4ECE7FE-045D-48F2-AC7B-7AA644613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27C539E-CE2E-46A1-B591-478B8C82C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467333-88A6-4967-8603-4E5081067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135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4EBC47-926A-4A00-BEAE-275D26E00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519079-2F4F-45DC-ABCD-2607567D44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DEE1B28-D18F-427B-9A73-3A435724B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379D4C7-F7CC-49CC-BF61-00EC6E4749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0C857F7-F405-4B6B-8CA2-52BC311601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138D706-86C2-4E59-920C-17CD073E1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CF99100-87E8-4750-BFAD-FE4CB4E19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569AD54-5588-4555-8530-25C8BA387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463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40A694-91CD-4C46-8605-A9B5CE62F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7404141-FC05-4706-A9FE-351201256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D699C27-C18C-4DDE-841B-3CDF235D6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37C06FC-6E3D-45E6-A4C9-F4650CB42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07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A112D74-A6E9-4C75-9CDA-6EEB2D0D4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ED6DCB6-AA77-47DA-8F12-43F0B3EEE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9DAEB16-7376-4C9F-A05F-878918F54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109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7461E9-C746-4AE6-A07F-709B82E58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84681BF-2E0F-4C35-A63F-63D950D3A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5299B1D-9F51-46B6-A5EE-536CD9E891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1684642-E308-4B2C-9C75-8874C1003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C6D69AC-FA5E-4B6D-A978-4772D9A1D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31FC43F-62B3-4A24-A62E-E697AC375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910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CDF3B5-AC1B-4AE2-A060-B960A6295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92185B3-2603-4841-AC05-46640190C1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11FBB3-9A0E-4C7F-8A8C-DBE23FABEC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323C204-D211-415C-AB18-2373CED41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732A80F-3019-469F-A4CD-B36983E1B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DE041DC-553D-44CC-A0A4-E1B38A5BE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523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FC2068-0A92-4091-A340-F9FDBEBB5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B0DFC5-CF2C-431C-906C-05FB48803A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9D1C69-F1FE-471B-81F1-7255984531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C7DDED-B498-4228-A7F9-897A31215A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9DF4D4-3E87-4DDE-A795-61C6E7023B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83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A031AA90-8AA4-4553-8B9E-C466BD88B959}"/>
              </a:ext>
            </a:extLst>
          </p:cNvPr>
          <p:cNvSpPr txBox="1"/>
          <p:nvPr/>
        </p:nvSpPr>
        <p:spPr>
          <a:xfrm>
            <a:off x="836187" y="248481"/>
            <a:ext cx="10352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Diffs between EE1-114c and HOP anchor</a:t>
            </a:r>
          </a:p>
        </p:txBody>
      </p:sp>
      <p:grpSp>
        <p:nvGrpSpPr>
          <p:cNvPr id="14" name="成组">
            <a:extLst>
              <a:ext uri="{FF2B5EF4-FFF2-40B4-BE49-F238E27FC236}">
                <a16:creationId xmlns:a16="http://schemas.microsoft.com/office/drawing/2014/main" id="{40AAD125-0B71-485A-A93A-62635D5302EE}"/>
              </a:ext>
            </a:extLst>
          </p:cNvPr>
          <p:cNvGrpSpPr/>
          <p:nvPr/>
        </p:nvGrpSpPr>
        <p:grpSpPr>
          <a:xfrm>
            <a:off x="0" y="306607"/>
            <a:ext cx="1054769" cy="469901"/>
            <a:chOff x="0" y="0"/>
            <a:chExt cx="737155" cy="469900"/>
          </a:xfrm>
        </p:grpSpPr>
        <p:pic>
          <p:nvPicPr>
            <p:cNvPr id="15" name="图像" descr="图像">
              <a:extLst>
                <a:ext uri="{FF2B5EF4-FFF2-40B4-BE49-F238E27FC236}">
                  <a16:creationId xmlns:a16="http://schemas.microsoft.com/office/drawing/2014/main" id="{75436273-E5B2-4B69-A3E1-8F135A380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" name="1">
              <a:extLst>
                <a:ext uri="{FF2B5EF4-FFF2-40B4-BE49-F238E27FC236}">
                  <a16:creationId xmlns:a16="http://schemas.microsoft.com/office/drawing/2014/main" id="{2FF9078A-DB90-49A3-A9D6-12D18FBAEB58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DA487E00-C588-5407-6704-40E14106BC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595601"/>
              </p:ext>
            </p:extLst>
          </p:nvPr>
        </p:nvGraphicFramePr>
        <p:xfrm>
          <a:off x="922843" y="1150721"/>
          <a:ext cx="6388100" cy="889000"/>
        </p:xfrm>
        <a:graphic>
          <a:graphicData uri="http://schemas.openxmlformats.org/drawingml/2006/table">
            <a:tbl>
              <a:tblPr/>
              <a:tblGrid>
                <a:gridCol w="3117774">
                  <a:extLst>
                    <a:ext uri="{9D8B030D-6E8A-4147-A177-3AD203B41FA5}">
                      <a16:colId xmlns:a16="http://schemas.microsoft.com/office/drawing/2014/main" val="2311568284"/>
                    </a:ext>
                  </a:extLst>
                </a:gridCol>
                <a:gridCol w="3270326">
                  <a:extLst>
                    <a:ext uri="{9D8B030D-6E8A-4147-A177-3AD203B41FA5}">
                      <a16:colId xmlns:a16="http://schemas.microsoft.com/office/drawing/2014/main" val="394002606"/>
                    </a:ext>
                  </a:extLst>
                </a:gridCol>
              </a:tblGrid>
              <a:tr h="1778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Interface Diff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1319304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HOP anchor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EE1-114 c/d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2168145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Single on/off for luma and chroma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Separate on/off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for luma and chroma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847905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Single qpOffset selection for luma and chroma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Separate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qpOffset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selection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for luma and chroma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8483030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Single scaling factor selection for luma and chroma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Separate scaling factor selection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for luma and chroma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5120185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CCB5E524-26B0-EAB7-D480-8242AEAB9BE3}"/>
              </a:ext>
            </a:extLst>
          </p:cNvPr>
          <p:cNvSpPr txBox="1"/>
          <p:nvPr/>
        </p:nvSpPr>
        <p:spPr>
          <a:xfrm>
            <a:off x="836186" y="4545930"/>
            <a:ext cx="1008119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 hard to demonstrate the benefit of the pure separate model, because there are many irrelevant interface elements except for the separate model. 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 suggest to further evaluate the separate model in the next round of EE.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suggest to train the HOP single model based on EE1-115/112/113/111, EE1-114 a/b, and some other non-EE proposals.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BA50EEB-F118-6C3A-EC42-F4C4987D7687}"/>
              </a:ext>
            </a:extLst>
          </p:cNvPr>
          <p:cNvSpPr txBox="1"/>
          <p:nvPr/>
        </p:nvSpPr>
        <p:spPr>
          <a:xfrm>
            <a:off x="836187" y="2731916"/>
            <a:ext cx="63338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"/>
            <a:r>
              <a:rPr lang="en-US" altLang="zh-CN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HOP performance = single model + unified HOP interface 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D217C9A-8A24-6E23-657D-27113EDDF6E6}"/>
              </a:ext>
            </a:extLst>
          </p:cNvPr>
          <p:cNvSpPr txBox="1"/>
          <p:nvPr/>
        </p:nvSpPr>
        <p:spPr>
          <a:xfrm>
            <a:off x="836186" y="3387421"/>
            <a:ext cx="92222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"/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EE1-114c/d</a:t>
            </a:r>
            <a:r>
              <a:rPr lang="en-US" altLang="zh-CN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performance = </a:t>
            </a:r>
            <a:r>
              <a:rPr lang="en-US" altLang="zh-CN" sz="1800" b="0" i="0" u="none" strike="noStrike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separate</a:t>
            </a:r>
            <a:r>
              <a:rPr lang="en-US" altLang="zh-CN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model + </a:t>
            </a:r>
            <a:r>
              <a:rPr lang="en-US" altLang="zh-CN" sz="1800" b="0" i="0" u="none" strike="noStrike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at least 3 changes</a:t>
            </a:r>
            <a:r>
              <a:rPr lang="en-US" altLang="zh-CN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based on unified HOP interface</a:t>
            </a:r>
          </a:p>
        </p:txBody>
      </p:sp>
    </p:spTree>
    <p:extLst>
      <p:ext uri="{BB962C8B-B14F-4D97-AF65-F5344CB8AC3E}">
        <p14:creationId xmlns:p14="http://schemas.microsoft.com/office/powerpoint/2010/main" val="4159474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8" ma:contentTypeDescription="Crée un document." ma:contentTypeScope="" ma:versionID="3117b67dd9fbe9bd56dddc38799002b8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b32c80cb82e88f1143b89b335eaf9431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4D8838B-8FC3-426B-9E9B-B698BBC033B9}"/>
</file>

<file path=customXml/itemProps2.xml><?xml version="1.0" encoding="utf-8"?>
<ds:datastoreItem xmlns:ds="http://schemas.openxmlformats.org/officeDocument/2006/customXml" ds:itemID="{005BF649-77A8-4351-A4F7-233AF553B1D6}"/>
</file>

<file path=docProps/app.xml><?xml version="1.0" encoding="utf-8"?>
<Properties xmlns="http://schemas.openxmlformats.org/officeDocument/2006/extended-properties" xmlns:vt="http://schemas.openxmlformats.org/officeDocument/2006/docPropsVTypes">
  <TotalTime>7244</TotalTime>
  <Words>151</Words>
  <Application>Microsoft Office PowerPoint</Application>
  <PresentationFormat>宽屏</PresentationFormat>
  <Paragraphs>17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等线 Light</vt:lpstr>
      <vt:lpstr>腾讯体 W7</vt:lpstr>
      <vt:lpstr>Arial</vt:lpstr>
      <vt:lpstr>Times New Roman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T172725</dc:creator>
  <cp:lastModifiedBy>renjiechang(常仁杰)</cp:lastModifiedBy>
  <cp:revision>326</cp:revision>
  <dcterms:created xsi:type="dcterms:W3CDTF">2022-04-17T07:36:17Z</dcterms:created>
  <dcterms:modified xsi:type="dcterms:W3CDTF">2023-10-16T13:02:28Z</dcterms:modified>
</cp:coreProperties>
</file>