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Alshina" initials="EA" lastIdx="3" clrIdx="0">
    <p:extLst>
      <p:ext uri="{19B8F6BF-5375-455C-9EA6-DF929625EA0E}">
        <p15:presenceInfo xmlns:p15="http://schemas.microsoft.com/office/powerpoint/2012/main" userId="S-1-5-21-147214757-305610072-1517763936-5593410" providerId="AD"/>
      </p:ext>
    </p:extLst>
  </p:cmAuthor>
  <p:cmAuthor id="2" name="Yue Li" initials="YL" lastIdx="2" clrIdx="1">
    <p:extLst>
      <p:ext uri="{19B8F6BF-5375-455C-9EA6-DF929625EA0E}">
        <p15:presenceInfo xmlns:p15="http://schemas.microsoft.com/office/powerpoint/2012/main" userId="S::yue.li@o365.bytedance.com::1416b987-b0ff-4e16-9b27-2b7c6f37f5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8690BE-D8E2-4875-9FA8-666ABC0C505E}" v="8" dt="2023-10-15T22:12:15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2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commentAuthors" Target="commentAuthors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348690BE-D8E2-4875-9FA8-666ABC0C505E}"/>
    <pc:docChg chg="undo custSel addSld modSld">
      <pc:chgData name="Dmytro Rusanovskyy" userId="621f73b1-0084-4349-83c1-86917e0e3bb7" providerId="ADAL" clId="{348690BE-D8E2-4875-9FA8-666ABC0C505E}" dt="2023-10-15T22:12:21.194" v="120" actId="20577"/>
      <pc:docMkLst>
        <pc:docMk/>
      </pc:docMkLst>
      <pc:sldChg chg="addSp modSp mod">
        <pc:chgData name="Dmytro Rusanovskyy" userId="621f73b1-0084-4349-83c1-86917e0e3bb7" providerId="ADAL" clId="{348690BE-D8E2-4875-9FA8-666ABC0C505E}" dt="2023-10-15T22:08:22.439" v="80" actId="13926"/>
        <pc:sldMkLst>
          <pc:docMk/>
          <pc:sldMk cId="2847787590" sldId="265"/>
        </pc:sldMkLst>
        <pc:spChg chg="add mod">
          <ac:chgData name="Dmytro Rusanovskyy" userId="621f73b1-0084-4349-83c1-86917e0e3bb7" providerId="ADAL" clId="{348690BE-D8E2-4875-9FA8-666ABC0C505E}" dt="2023-10-15T22:08:08.684" v="57" actId="1076"/>
          <ac:spMkLst>
            <pc:docMk/>
            <pc:sldMk cId="2847787590" sldId="265"/>
            <ac:spMk id="47" creationId="{E8B05888-9BA9-CDC5-067E-738AEF98D4F6}"/>
          </ac:spMkLst>
        </pc:spChg>
        <pc:spChg chg="add mod">
          <ac:chgData name="Dmytro Rusanovskyy" userId="621f73b1-0084-4349-83c1-86917e0e3bb7" providerId="ADAL" clId="{348690BE-D8E2-4875-9FA8-666ABC0C505E}" dt="2023-10-15T22:08:22.439" v="80" actId="13926"/>
          <ac:spMkLst>
            <pc:docMk/>
            <pc:sldMk cId="2847787590" sldId="265"/>
            <ac:spMk id="50" creationId="{E1A84283-C77B-C72D-1C6D-78A7867ADFF2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08:33.394" v="88" actId="20577"/>
        <pc:sldMkLst>
          <pc:docMk/>
          <pc:sldMk cId="2985249909" sldId="266"/>
        </pc:sldMkLst>
        <pc:spChg chg="mod">
          <ac:chgData name="Dmytro Rusanovskyy" userId="621f73b1-0084-4349-83c1-86917e0e3bb7" providerId="ADAL" clId="{348690BE-D8E2-4875-9FA8-666ABC0C505E}" dt="2023-10-15T21:15:23.318" v="2" actId="207"/>
          <ac:spMkLst>
            <pc:docMk/>
            <pc:sldMk cId="2985249909" sldId="266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08:31.203" v="82" actId="1076"/>
          <ac:spMkLst>
            <pc:docMk/>
            <pc:sldMk cId="2985249909" sldId="266"/>
            <ac:spMk id="47" creationId="{C67D3752-E643-B38B-7C7C-5A06C9DBBD88}"/>
          </ac:spMkLst>
        </pc:spChg>
        <pc:spChg chg="add mod">
          <ac:chgData name="Dmytro Rusanovskyy" userId="621f73b1-0084-4349-83c1-86917e0e3bb7" providerId="ADAL" clId="{348690BE-D8E2-4875-9FA8-666ABC0C505E}" dt="2023-10-15T22:08:33.394" v="88" actId="20577"/>
          <ac:spMkLst>
            <pc:docMk/>
            <pc:sldMk cId="2985249909" sldId="266"/>
            <ac:spMk id="50" creationId="{6BBB92DD-8730-FB99-0410-14B9791B2CCD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10.787" v="112" actId="20577"/>
        <pc:sldMkLst>
          <pc:docMk/>
          <pc:sldMk cId="3061778634" sldId="267"/>
        </pc:sldMkLst>
        <pc:spChg chg="add mod">
          <ac:chgData name="Dmytro Rusanovskyy" userId="621f73b1-0084-4349-83c1-86917e0e3bb7" providerId="ADAL" clId="{348690BE-D8E2-4875-9FA8-666ABC0C505E}" dt="2023-10-15T22:12:10.787" v="112" actId="20577"/>
          <ac:spMkLst>
            <pc:docMk/>
            <pc:sldMk cId="3061778634" sldId="267"/>
            <ac:spMk id="47" creationId="{9FEABE8E-C7B0-62C0-1C79-ED6CBD344596}"/>
          </ac:spMkLst>
        </pc:spChg>
      </pc:sldChg>
      <pc:sldChg chg="addSp modSp mod">
        <pc:chgData name="Dmytro Rusanovskyy" userId="621f73b1-0084-4349-83c1-86917e0e3bb7" providerId="ADAL" clId="{348690BE-D8E2-4875-9FA8-666ABC0C505E}" dt="2023-10-15T22:12:21.194" v="120" actId="20577"/>
        <pc:sldMkLst>
          <pc:docMk/>
          <pc:sldMk cId="9942015" sldId="268"/>
        </pc:sldMkLst>
        <pc:spChg chg="mod">
          <ac:chgData name="Dmytro Rusanovskyy" userId="621f73b1-0084-4349-83c1-86917e0e3bb7" providerId="ADAL" clId="{348690BE-D8E2-4875-9FA8-666ABC0C505E}" dt="2023-10-15T21:15:43.243" v="5" actId="207"/>
          <ac:spMkLst>
            <pc:docMk/>
            <pc:sldMk cId="9942015" sldId="268"/>
            <ac:spMk id="36" creationId="{00000000-0000-0000-0000-000000000000}"/>
          </ac:spMkLst>
        </pc:spChg>
        <pc:spChg chg="add mod">
          <ac:chgData name="Dmytro Rusanovskyy" userId="621f73b1-0084-4349-83c1-86917e0e3bb7" providerId="ADAL" clId="{348690BE-D8E2-4875-9FA8-666ABC0C505E}" dt="2023-10-15T22:12:21.194" v="120" actId="20577"/>
          <ac:spMkLst>
            <pc:docMk/>
            <pc:sldMk cId="9942015" sldId="268"/>
            <ac:spMk id="51" creationId="{129648AE-5BB5-F9A7-B987-00CB2B98533E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51.613" v="110" actId="6549"/>
        <pc:sldMkLst>
          <pc:docMk/>
          <pc:sldMk cId="3704310327" sldId="269"/>
        </pc:sldMkLst>
        <pc:spChg chg="add mod">
          <ac:chgData name="Dmytro Rusanovskyy" userId="621f73b1-0084-4349-83c1-86917e0e3bb7" providerId="ADAL" clId="{348690BE-D8E2-4875-9FA8-666ABC0C505E}" dt="2023-10-15T22:11:25.896" v="107" actId="1035"/>
          <ac:spMkLst>
            <pc:docMk/>
            <pc:sldMk cId="3704310327" sldId="269"/>
            <ac:spMk id="2" creationId="{AA805468-3F71-21FF-4F61-67F3547252DC}"/>
          </ac:spMkLst>
        </pc:spChg>
        <pc:spChg chg="del">
          <ac:chgData name="Dmytro Rusanovskyy" userId="621f73b1-0084-4349-83c1-86917e0e3bb7" providerId="ADAL" clId="{348690BE-D8E2-4875-9FA8-666ABC0C505E}" dt="2023-10-15T22:11:13.280" v="103" actId="478"/>
          <ac:spMkLst>
            <pc:docMk/>
            <pc:sldMk cId="3704310327" sldId="269"/>
            <ac:spMk id="46" creationId="{261AF051-5442-30FB-E52A-D663471C56C6}"/>
          </ac:spMkLst>
        </pc:spChg>
        <pc:spChg chg="mod">
          <ac:chgData name="Dmytro Rusanovskyy" userId="621f73b1-0084-4349-83c1-86917e0e3bb7" providerId="ADAL" clId="{348690BE-D8E2-4875-9FA8-666ABC0C505E}" dt="2023-10-15T22:11:51.613" v="110" actId="6549"/>
          <ac:spMkLst>
            <pc:docMk/>
            <pc:sldMk cId="3704310327" sldId="269"/>
            <ac:spMk id="47" creationId="{E8B05888-9BA9-CDC5-067E-738AEF98D4F6}"/>
          </ac:spMkLst>
        </pc:spChg>
        <pc:spChg chg="mod">
          <ac:chgData name="Dmytro Rusanovskyy" userId="621f73b1-0084-4349-83c1-86917e0e3bb7" providerId="ADAL" clId="{348690BE-D8E2-4875-9FA8-666ABC0C505E}" dt="2023-10-15T22:08:41.208" v="91" actId="20577"/>
          <ac:spMkLst>
            <pc:docMk/>
            <pc:sldMk cId="3704310327" sldId="269"/>
            <ac:spMk id="50" creationId="{E1A84283-C77B-C72D-1C6D-78A7867ADFF2}"/>
          </ac:spMkLst>
        </pc:spChg>
      </pc:sldChg>
      <pc:sldChg chg="addSp delSp modSp add mod">
        <pc:chgData name="Dmytro Rusanovskyy" userId="621f73b1-0084-4349-83c1-86917e0e3bb7" providerId="ADAL" clId="{348690BE-D8E2-4875-9FA8-666ABC0C505E}" dt="2023-10-15T22:11:45.713" v="109" actId="6549"/>
        <pc:sldMkLst>
          <pc:docMk/>
          <pc:sldMk cId="4287499591" sldId="270"/>
        </pc:sldMkLst>
        <pc:spChg chg="add del">
          <ac:chgData name="Dmytro Rusanovskyy" userId="621f73b1-0084-4349-83c1-86917e0e3bb7" providerId="ADAL" clId="{348690BE-D8E2-4875-9FA8-666ABC0C505E}" dt="2023-10-15T22:09:16.302" v="96" actId="478"/>
          <ac:spMkLst>
            <pc:docMk/>
            <pc:sldMk cId="4287499591" sldId="270"/>
            <ac:spMk id="41" creationId="{9535EC31-6C3E-4E91-602E-36EC89EDBC2E}"/>
          </ac:spMkLst>
        </pc:spChg>
        <pc:spChg chg="add del">
          <ac:chgData name="Dmytro Rusanovskyy" userId="621f73b1-0084-4349-83c1-86917e0e3bb7" providerId="ADAL" clId="{348690BE-D8E2-4875-9FA8-666ABC0C505E}" dt="2023-10-15T22:10:19.758" v="98" actId="478"/>
          <ac:spMkLst>
            <pc:docMk/>
            <pc:sldMk cId="4287499591" sldId="270"/>
            <ac:spMk id="46" creationId="{B9220740-4777-1CF3-2FAE-32BAA744DE7F}"/>
          </ac:spMkLst>
        </pc:spChg>
        <pc:spChg chg="mod">
          <ac:chgData name="Dmytro Rusanovskyy" userId="621f73b1-0084-4349-83c1-86917e0e3bb7" providerId="ADAL" clId="{348690BE-D8E2-4875-9FA8-666ABC0C505E}" dt="2023-10-15T22:11:45.713" v="109" actId="6549"/>
          <ac:spMkLst>
            <pc:docMk/>
            <pc:sldMk cId="4287499591" sldId="270"/>
            <ac:spMk id="47" creationId="{C67D3752-E643-B38B-7C7C-5A06C9DBBD88}"/>
          </ac:spMkLst>
        </pc:spChg>
        <pc:spChg chg="mod">
          <ac:chgData name="Dmytro Rusanovskyy" userId="621f73b1-0084-4349-83c1-86917e0e3bb7" providerId="ADAL" clId="{348690BE-D8E2-4875-9FA8-666ABC0C505E}" dt="2023-10-15T22:08:45.561" v="93" actId="20577"/>
          <ac:spMkLst>
            <pc:docMk/>
            <pc:sldMk cId="4287499591" sldId="270"/>
            <ac:spMk id="50" creationId="{6BBB92DD-8730-FB99-0410-14B9791B2CCD}"/>
          </ac:spMkLst>
        </pc:spChg>
        <pc:spChg chg="add mod">
          <ac:chgData name="Dmytro Rusanovskyy" userId="621f73b1-0084-4349-83c1-86917e0e3bb7" providerId="ADAL" clId="{348690BE-D8E2-4875-9FA8-666ABC0C505E}" dt="2023-10-15T22:10:44.464" v="100" actId="1076"/>
          <ac:spMkLst>
            <pc:docMk/>
            <pc:sldMk cId="4287499591" sldId="270"/>
            <ac:spMk id="51" creationId="{D0F0C513-61F7-9CE0-8F81-F45756E020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61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4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09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2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8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04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96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9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76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17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A1E5-1EE7-4E87-8BEB-00DC2A198F5D}" type="datetimeFigureOut">
              <a:rPr lang="en-US" smtClean="0"/>
              <a:t>10/16/23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42F1-1D10-4D7C-82D8-DE9C8FEC46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F3E7D7-CBA6-0AAB-D5DD-4CBC1504EFD2}"/>
              </a:ext>
            </a:extLst>
          </p:cNvPr>
          <p:cNvSpPr txBox="1"/>
          <p:nvPr/>
        </p:nvSpPr>
        <p:spPr>
          <a:xfrm>
            <a:off x="887896" y="33130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dirty="0"/>
              <a:t>Monochrome video</a:t>
            </a:r>
            <a:endParaRPr kumimoji="1"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F905A3D-2657-B6B5-D5C8-514DB834B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287" y="2040697"/>
            <a:ext cx="3844235" cy="221427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EF3934F-2471-D6C5-479C-46DB710E7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410" y="2040697"/>
            <a:ext cx="3721639" cy="21405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C14FA9F-C44C-61AF-5AC6-44B9D4E481E4}"/>
              </a:ext>
            </a:extLst>
          </p:cNvPr>
          <p:cNvSpPr txBox="1"/>
          <p:nvPr/>
        </p:nvSpPr>
        <p:spPr>
          <a:xfrm>
            <a:off x="987287" y="121257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U/V = 8 bits ? 128 : 512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6926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1F3E7D7-CBA6-0AAB-D5DD-4CBC1504EFD2}"/>
              </a:ext>
            </a:extLst>
          </p:cNvPr>
          <p:cNvSpPr txBox="1"/>
          <p:nvPr/>
        </p:nvSpPr>
        <p:spPr>
          <a:xfrm>
            <a:off x="887896" y="331304"/>
            <a:ext cx="24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dirty="0"/>
              <a:t>Monochrome video</a:t>
            </a:r>
            <a:endParaRPr kumimoji="1"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10F8BD5-55B6-499B-013F-0F0C22315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699173"/>
              </p:ext>
            </p:extLst>
          </p:nvPr>
        </p:nvGraphicFramePr>
        <p:xfrm>
          <a:off x="787124" y="3253443"/>
          <a:ext cx="4684208" cy="1946275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val="1635677135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644976166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370876202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159337901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val="2621880795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val="690629667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val="1172675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497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789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656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342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692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97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-10.83%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69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1585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186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8213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176946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890034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E5E8DC7C-5271-326C-0353-1D00791DF7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24610"/>
              </p:ext>
            </p:extLst>
          </p:nvPr>
        </p:nvGraphicFramePr>
        <p:xfrm>
          <a:off x="787124" y="1085056"/>
          <a:ext cx="4684208" cy="1943100"/>
        </p:xfrm>
        <a:graphic>
          <a:graphicData uri="http://schemas.openxmlformats.org/drawingml/2006/table">
            <a:tbl>
              <a:tblPr/>
              <a:tblGrid>
                <a:gridCol w="1038122">
                  <a:extLst>
                    <a:ext uri="{9D8B030D-6E8A-4147-A177-3AD203B41FA5}">
                      <a16:colId xmlns:a16="http://schemas.microsoft.com/office/drawing/2014/main" val="4156479590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3619764367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730363308"/>
                    </a:ext>
                  </a:extLst>
                </a:gridCol>
                <a:gridCol w="636166">
                  <a:extLst>
                    <a:ext uri="{9D8B030D-6E8A-4147-A177-3AD203B41FA5}">
                      <a16:colId xmlns:a16="http://schemas.microsoft.com/office/drawing/2014/main" val="140243677"/>
                    </a:ext>
                  </a:extLst>
                </a:gridCol>
                <a:gridCol w="598186">
                  <a:extLst>
                    <a:ext uri="{9D8B030D-6E8A-4147-A177-3AD203B41FA5}">
                      <a16:colId xmlns:a16="http://schemas.microsoft.com/office/drawing/2014/main" val="1069151787"/>
                    </a:ext>
                  </a:extLst>
                </a:gridCol>
                <a:gridCol w="579196">
                  <a:extLst>
                    <a:ext uri="{9D8B030D-6E8A-4147-A177-3AD203B41FA5}">
                      <a16:colId xmlns:a16="http://schemas.microsoft.com/office/drawing/2014/main" val="3856278393"/>
                    </a:ext>
                  </a:extLst>
                </a:gridCol>
                <a:gridCol w="560206">
                  <a:extLst>
                    <a:ext uri="{9D8B030D-6E8A-4147-A177-3AD203B41FA5}">
                      <a16:colId xmlns:a16="http://schemas.microsoft.com/office/drawing/2014/main" val="302572836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0352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673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4500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40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719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62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542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10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83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258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844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875731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0E7C99FC-14AE-6B55-E534-03D0C68804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017858"/>
              </p:ext>
            </p:extLst>
          </p:nvPr>
        </p:nvGraphicFramePr>
        <p:xfrm>
          <a:off x="6544640" y="1085056"/>
          <a:ext cx="4683205" cy="1943100"/>
        </p:xfrm>
        <a:graphic>
          <a:graphicData uri="http://schemas.openxmlformats.org/drawingml/2006/table">
            <a:tbl>
              <a:tblPr/>
              <a:tblGrid>
                <a:gridCol w="1037899">
                  <a:extLst>
                    <a:ext uri="{9D8B030D-6E8A-4147-A177-3AD203B41FA5}">
                      <a16:colId xmlns:a16="http://schemas.microsoft.com/office/drawing/2014/main" val="533214889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082752610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207444475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1379292160"/>
                    </a:ext>
                  </a:extLst>
                </a:gridCol>
                <a:gridCol w="598058">
                  <a:extLst>
                    <a:ext uri="{9D8B030D-6E8A-4147-A177-3AD203B41FA5}">
                      <a16:colId xmlns:a16="http://schemas.microsoft.com/office/drawing/2014/main" val="237762359"/>
                    </a:ext>
                  </a:extLst>
                </a:gridCol>
                <a:gridCol w="579072">
                  <a:extLst>
                    <a:ext uri="{9D8B030D-6E8A-4147-A177-3AD203B41FA5}">
                      <a16:colId xmlns:a16="http://schemas.microsoft.com/office/drawing/2014/main" val="1449089735"/>
                    </a:ext>
                  </a:extLst>
                </a:gridCol>
                <a:gridCol w="560086">
                  <a:extLst>
                    <a:ext uri="{9D8B030D-6E8A-4147-A177-3AD203B41FA5}">
                      <a16:colId xmlns:a16="http://schemas.microsoft.com/office/drawing/2014/main" val="1868322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439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959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9664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824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0894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020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632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BFBFB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1096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2898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910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3757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688798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59499D6-E95A-D082-53E4-39F04393C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764054"/>
              </p:ext>
            </p:extLst>
          </p:nvPr>
        </p:nvGraphicFramePr>
        <p:xfrm>
          <a:off x="6544640" y="3253442"/>
          <a:ext cx="4683205" cy="1946275"/>
        </p:xfrm>
        <a:graphic>
          <a:graphicData uri="http://schemas.openxmlformats.org/drawingml/2006/table">
            <a:tbl>
              <a:tblPr/>
              <a:tblGrid>
                <a:gridCol w="1037899">
                  <a:extLst>
                    <a:ext uri="{9D8B030D-6E8A-4147-A177-3AD203B41FA5}">
                      <a16:colId xmlns:a16="http://schemas.microsoft.com/office/drawing/2014/main" val="1758452142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231512931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3135806477"/>
                    </a:ext>
                  </a:extLst>
                </a:gridCol>
                <a:gridCol w="636030">
                  <a:extLst>
                    <a:ext uri="{9D8B030D-6E8A-4147-A177-3AD203B41FA5}">
                      <a16:colId xmlns:a16="http://schemas.microsoft.com/office/drawing/2014/main" val="1938237452"/>
                    </a:ext>
                  </a:extLst>
                </a:gridCol>
                <a:gridCol w="598058">
                  <a:extLst>
                    <a:ext uri="{9D8B030D-6E8A-4147-A177-3AD203B41FA5}">
                      <a16:colId xmlns:a16="http://schemas.microsoft.com/office/drawing/2014/main" val="3521602300"/>
                    </a:ext>
                  </a:extLst>
                </a:gridCol>
                <a:gridCol w="579072">
                  <a:extLst>
                    <a:ext uri="{9D8B030D-6E8A-4147-A177-3AD203B41FA5}">
                      <a16:colId xmlns:a16="http://schemas.microsoft.com/office/drawing/2014/main" val="139360021"/>
                    </a:ext>
                  </a:extLst>
                </a:gridCol>
                <a:gridCol w="560086">
                  <a:extLst>
                    <a:ext uri="{9D8B030D-6E8A-4147-A177-3AD203B41FA5}">
                      <a16:colId xmlns:a16="http://schemas.microsoft.com/office/drawing/2014/main" val="18668699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897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BD-rate Over NNVC-5.0-VTM-Anchor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355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Y-MSIM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V-MSIM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28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575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511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730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1485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-14.90%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844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929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940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154577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" sz="900" b="0" i="0" u="none" strike="noStrike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911551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D09A99D1-0020-F001-7D2B-2E54A9243F5D}"/>
              </a:ext>
            </a:extLst>
          </p:cNvPr>
          <p:cNvSpPr txBox="1"/>
          <p:nvPr/>
        </p:nvSpPr>
        <p:spPr>
          <a:xfrm>
            <a:off x="2633870" y="5584100"/>
            <a:ext cx="1391478" cy="37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HOP vs VTM</a:t>
            </a:r>
            <a:endParaRPr kumimoji="1"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E448F5-DB05-1225-657E-8CA09984282A}"/>
              </a:ext>
            </a:extLst>
          </p:cNvPr>
          <p:cNvSpPr txBox="1"/>
          <p:nvPr/>
        </p:nvSpPr>
        <p:spPr>
          <a:xfrm>
            <a:off x="8272670" y="5592455"/>
            <a:ext cx="2223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EE1-1.1.4.c vs VTM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0748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758</Words>
  <Application>Microsoft Macintosh PowerPoint</Application>
  <PresentationFormat>宽屏</PresentationFormat>
  <Paragraphs>285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 Alshina</dc:creator>
  <cp:lastModifiedBy>Yue Li</cp:lastModifiedBy>
  <cp:revision>32</cp:revision>
  <dcterms:created xsi:type="dcterms:W3CDTF">2023-04-28T07:54:15Z</dcterms:created>
  <dcterms:modified xsi:type="dcterms:W3CDTF">2023-10-16T15:00:51Z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1683781338</vt:lpwstr>
  </property>
</Properties>
</file>