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51" autoAdjust="0"/>
    <p:restoredTop sz="84345" autoAdjust="0"/>
  </p:normalViewPr>
  <p:slideViewPr>
    <p:cSldViewPr snapToGrid="0">
      <p:cViewPr varScale="1">
        <p:scale>
          <a:sx n="84" d="100"/>
          <a:sy n="84" d="100"/>
        </p:scale>
        <p:origin x="1111" y="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131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48481"/>
            <a:ext cx="103529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Diffs between EE1-114c and HOP anchor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306607"/>
            <a:ext cx="1054769" cy="469901"/>
            <a:chOff x="0" y="0"/>
            <a:chExt cx="737155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DA487E00-C588-5407-6704-40E14106BC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595601"/>
              </p:ext>
            </p:extLst>
          </p:nvPr>
        </p:nvGraphicFramePr>
        <p:xfrm>
          <a:off x="922843" y="1150721"/>
          <a:ext cx="6388100" cy="889000"/>
        </p:xfrm>
        <a:graphic>
          <a:graphicData uri="http://schemas.openxmlformats.org/drawingml/2006/table">
            <a:tbl>
              <a:tblPr/>
              <a:tblGrid>
                <a:gridCol w="3117774">
                  <a:extLst>
                    <a:ext uri="{9D8B030D-6E8A-4147-A177-3AD203B41FA5}">
                      <a16:colId xmlns:a16="http://schemas.microsoft.com/office/drawing/2014/main" val="2311568284"/>
                    </a:ext>
                  </a:extLst>
                </a:gridCol>
                <a:gridCol w="3270326">
                  <a:extLst>
                    <a:ext uri="{9D8B030D-6E8A-4147-A177-3AD203B41FA5}">
                      <a16:colId xmlns:a16="http://schemas.microsoft.com/office/drawing/2014/main" val="394002606"/>
                    </a:ext>
                  </a:extLst>
                </a:gridCol>
              </a:tblGrid>
              <a:tr h="1778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Interface Diff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131930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HOP anchor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EE1-114 c/d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2168145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Single on/off 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Separate on/off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47905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Single qpOffset selection 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Separate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qpOffset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selection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848303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Single scaling factor selection 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Separate scaling factor selection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for luma and chroma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120185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CCB5E524-26B0-EAB7-D480-8242AEAB9BE3}"/>
              </a:ext>
            </a:extLst>
          </p:cNvPr>
          <p:cNvSpPr txBox="1"/>
          <p:nvPr/>
        </p:nvSpPr>
        <p:spPr>
          <a:xfrm>
            <a:off x="836186" y="4545930"/>
            <a:ext cx="1008119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 hard to demonstrate the benefit of the pure separate model, because there are many irrelevant interface elements except for the separate model. 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 suggest to further evaluate the separate model in the next round of EE.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suggest to train the HOP single model based on EE1-115/112/113/111, EE1-114 a/b, and some other non-EE proposals.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BA50EEB-F118-6C3A-EC42-F4C4987D7687}"/>
              </a:ext>
            </a:extLst>
          </p:cNvPr>
          <p:cNvSpPr txBox="1"/>
          <p:nvPr/>
        </p:nvSpPr>
        <p:spPr>
          <a:xfrm>
            <a:off x="836187" y="2731916"/>
            <a:ext cx="63338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"/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HOP performance = single model + unified HOP interface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D217C9A-8A24-6E23-657D-27113EDDF6E6}"/>
              </a:ext>
            </a:extLst>
          </p:cNvPr>
          <p:cNvSpPr txBox="1"/>
          <p:nvPr/>
        </p:nvSpPr>
        <p:spPr>
          <a:xfrm>
            <a:off x="836186" y="3387421"/>
            <a:ext cx="92222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"/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EE1-114c/d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performance = 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separate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model + 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at least 3 changes</a:t>
            </a:r>
            <a:r>
              <a:rPr lang="en-US" altLang="zh-CN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based on unified HOP interface</a:t>
            </a:r>
          </a:p>
        </p:txBody>
      </p:sp>
    </p:spTree>
    <p:extLst>
      <p:ext uri="{BB962C8B-B14F-4D97-AF65-F5344CB8AC3E}">
        <p14:creationId xmlns:p14="http://schemas.microsoft.com/office/powerpoint/2010/main" val="4159474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7244</TotalTime>
  <Words>151</Words>
  <Application>Microsoft Office PowerPoint</Application>
  <PresentationFormat>宽屏</PresentationFormat>
  <Paragraphs>17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腾讯体 W7</vt:lpstr>
      <vt:lpstr>Arial</vt:lpstr>
      <vt:lpstr>Times New Roman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326</cp:revision>
  <dcterms:created xsi:type="dcterms:W3CDTF">2022-04-17T07:36:17Z</dcterms:created>
  <dcterms:modified xsi:type="dcterms:W3CDTF">2023-10-16T13:02:28Z</dcterms:modified>
</cp:coreProperties>
</file>