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78" r:id="rId5"/>
    <p:sldId id="292" r:id="rId6"/>
    <p:sldId id="293" r:id="rId7"/>
    <p:sldId id="294" r:id="rId8"/>
    <p:sldId id="296" r:id="rId9"/>
    <p:sldId id="297" r:id="rId10"/>
    <p:sldId id="298" r:id="rId11"/>
    <p:sldId id="299" r:id="rId12"/>
    <p:sldId id="30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E78829-B4C0-4A6F-BBA5-B72D1F34A71F}" v="6" dt="2023-10-15T12:11:53.081"/>
    <p1510:client id="{BCF4A1CF-5D35-4706-BA9E-5E53BD2DB4F8}" v="44" dt="2023-10-15T06:16:04.1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107" d="100"/>
          <a:sy n="107" d="100"/>
        </p:scale>
        <p:origin x="9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o Lo Bianco" userId="6d18338a-5725-4887-873a-313f254d7326" providerId="ADAL" clId="{BCF4A1CF-5D35-4706-BA9E-5E53BD2DB4F8}"/>
    <pc:docChg chg="undo custSel addSld delSld modSld">
      <pc:chgData name="Federico Lo Bianco" userId="6d18338a-5725-4887-873a-313f254d7326" providerId="ADAL" clId="{BCF4A1CF-5D35-4706-BA9E-5E53BD2DB4F8}" dt="2023-10-15T06:16:19.365" v="773" actId="1076"/>
      <pc:docMkLst>
        <pc:docMk/>
      </pc:docMkLst>
      <pc:sldChg chg="modSp mod">
        <pc:chgData name="Federico Lo Bianco" userId="6d18338a-5725-4887-873a-313f254d7326" providerId="ADAL" clId="{BCF4A1CF-5D35-4706-BA9E-5E53BD2DB4F8}" dt="2023-10-10T13:32:57.126" v="98" actId="20577"/>
        <pc:sldMkLst>
          <pc:docMk/>
          <pc:sldMk cId="3428629291" sldId="278"/>
        </pc:sldMkLst>
        <pc:spChg chg="mod">
          <ac:chgData name="Federico Lo Bianco" userId="6d18338a-5725-4887-873a-313f254d7326" providerId="ADAL" clId="{BCF4A1CF-5D35-4706-BA9E-5E53BD2DB4F8}" dt="2023-10-10T13:32:27.418" v="39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ederico Lo Bianco" userId="6d18338a-5725-4887-873a-313f254d7326" providerId="ADAL" clId="{BCF4A1CF-5D35-4706-BA9E-5E53BD2DB4F8}" dt="2023-10-10T13:32:57.126" v="98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del mod">
        <pc:chgData name="Federico Lo Bianco" userId="6d18338a-5725-4887-873a-313f254d7326" providerId="ADAL" clId="{BCF4A1CF-5D35-4706-BA9E-5E53BD2DB4F8}" dt="2023-10-10T13:48:34.171" v="271" actId="2696"/>
        <pc:sldMkLst>
          <pc:docMk/>
          <pc:sldMk cId="2928223200" sldId="281"/>
        </pc:sldMkLst>
        <pc:spChg chg="mod">
          <ac:chgData name="Federico Lo Bianco" userId="6d18338a-5725-4887-873a-313f254d7326" providerId="ADAL" clId="{BCF4A1CF-5D35-4706-BA9E-5E53BD2DB4F8}" dt="2023-10-10T13:38:00.801" v="177" actId="20577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3" creationId="{C089B582-D845-CD47-A635-02E282F54308}"/>
          </ac:spMkLst>
        </pc:spChg>
        <pc:spChg chg="add del mod">
          <ac:chgData name="Federico Lo Bianco" userId="6d18338a-5725-4887-873a-313f254d7326" providerId="ADAL" clId="{BCF4A1CF-5D35-4706-BA9E-5E53BD2DB4F8}" dt="2023-10-10T13:41:37.825" v="184"/>
          <ac:spMkLst>
            <pc:docMk/>
            <pc:sldMk cId="2928223200" sldId="281"/>
            <ac:spMk id="4" creationId="{BE625BD9-4ACC-1DF3-A0C3-1CD313DEDB32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5" creationId="{81ED18F6-CA09-D149-84B6-FE6318A52644}"/>
          </ac:spMkLst>
        </pc:spChg>
        <pc:spChg chg="add mod">
          <ac:chgData name="Federico Lo Bianco" userId="6d18338a-5725-4887-873a-313f254d7326" providerId="ADAL" clId="{BCF4A1CF-5D35-4706-BA9E-5E53BD2DB4F8}" dt="2023-10-10T13:42:19.501" v="196" actId="20577"/>
          <ac:spMkLst>
            <pc:docMk/>
            <pc:sldMk cId="2928223200" sldId="281"/>
            <ac:spMk id="7" creationId="{1722CAF8-B4AB-D7AE-D7B7-59FCE636B66D}"/>
          </ac:spMkLst>
        </pc:spChg>
        <pc:spChg chg="add del mod">
          <ac:chgData name="Federico Lo Bianco" userId="6d18338a-5725-4887-873a-313f254d7326" providerId="ADAL" clId="{BCF4A1CF-5D35-4706-BA9E-5E53BD2DB4F8}" dt="2023-10-10T13:41:37.822" v="182" actId="478"/>
          <ac:spMkLst>
            <pc:docMk/>
            <pc:sldMk cId="2928223200" sldId="281"/>
            <ac:spMk id="8" creationId="{0CAD3455-4BD0-9130-9BBA-04EDAFFA9860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14" creationId="{C05E4AB4-4B74-A2AB-1E16-84E8D00C4F99}"/>
          </ac:spMkLst>
        </pc:spChg>
        <pc:spChg chg="add mod">
          <ac:chgData name="Federico Lo Bianco" userId="6d18338a-5725-4887-873a-313f254d7326" providerId="ADAL" clId="{BCF4A1CF-5D35-4706-BA9E-5E53BD2DB4F8}" dt="2023-10-10T13:44:49.562" v="215" actId="1076"/>
          <ac:spMkLst>
            <pc:docMk/>
            <pc:sldMk cId="2928223200" sldId="281"/>
            <ac:spMk id="17" creationId="{6F6D814B-B3FA-63E6-0780-DE6D008981E9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18" creationId="{8B7683D5-AA22-6B98-5E5B-656BAC586505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19" creationId="{661FE8F4-D463-F95A-22EE-C84C8988120F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20" creationId="{601C48BC-BEF1-C68C-3A1C-A03FF3F984F0}"/>
          </ac:spMkLst>
        </pc:spChg>
        <pc:spChg chg="add mod">
          <ac:chgData name="Federico Lo Bianco" userId="6d18338a-5725-4887-873a-313f254d7326" providerId="ADAL" clId="{BCF4A1CF-5D35-4706-BA9E-5E53BD2DB4F8}" dt="2023-10-10T13:45:14.938" v="222" actId="20577"/>
          <ac:spMkLst>
            <pc:docMk/>
            <pc:sldMk cId="2928223200" sldId="281"/>
            <ac:spMk id="21" creationId="{642419D3-3741-4502-AF37-EF79D6FD93A6}"/>
          </ac:spMkLst>
        </pc:spChg>
        <pc:spChg chg="add mod">
          <ac:chgData name="Federico Lo Bianco" userId="6d18338a-5725-4887-873a-313f254d7326" providerId="ADAL" clId="{BCF4A1CF-5D35-4706-BA9E-5E53BD2DB4F8}" dt="2023-10-10T13:45:51.211" v="244" actId="20577"/>
          <ac:spMkLst>
            <pc:docMk/>
            <pc:sldMk cId="2928223200" sldId="281"/>
            <ac:spMk id="22" creationId="{21C6446C-EE78-D089-BEBE-E63B2C9A6BE8}"/>
          </ac:spMkLst>
        </pc:spChg>
        <pc:spChg chg="add mod">
          <ac:chgData name="Federico Lo Bianco" userId="6d18338a-5725-4887-873a-313f254d7326" providerId="ADAL" clId="{BCF4A1CF-5D35-4706-BA9E-5E53BD2DB4F8}" dt="2023-10-10T13:46:21.371" v="264" actId="1076"/>
          <ac:spMkLst>
            <pc:docMk/>
            <pc:sldMk cId="2928223200" sldId="281"/>
            <ac:spMk id="23" creationId="{D379CDEB-6252-881C-403D-2A154B1FC182}"/>
          </ac:spMkLst>
        </pc:spChg>
        <pc:picChg chg="del">
          <ac:chgData name="Federico Lo Bianco" userId="6d18338a-5725-4887-873a-313f254d7326" providerId="ADAL" clId="{BCF4A1CF-5D35-4706-BA9E-5E53BD2DB4F8}" dt="2023-10-10T13:33:08.319" v="99" actId="478"/>
          <ac:picMkLst>
            <pc:docMk/>
            <pc:sldMk cId="2928223200" sldId="281"/>
            <ac:picMk id="6" creationId="{84A2A8BA-B8D4-8946-A664-04B14A11A262}"/>
          </ac:picMkLst>
        </pc:picChg>
        <pc:picChg chg="del">
          <ac:chgData name="Federico Lo Bianco" userId="6d18338a-5725-4887-873a-313f254d7326" providerId="ADAL" clId="{BCF4A1CF-5D35-4706-BA9E-5E53BD2DB4F8}" dt="2023-10-10T13:33:10.243" v="100" actId="478"/>
          <ac:picMkLst>
            <pc:docMk/>
            <pc:sldMk cId="2928223200" sldId="281"/>
            <ac:picMk id="13" creationId="{01FC738C-B231-B772-6CBA-84A982F416F7}"/>
          </ac:picMkLst>
        </pc:picChg>
        <pc:cxnChg chg="add mod">
          <ac:chgData name="Federico Lo Bianco" userId="6d18338a-5725-4887-873a-313f254d7326" providerId="ADAL" clId="{BCF4A1CF-5D35-4706-BA9E-5E53BD2DB4F8}" dt="2023-10-10T13:46:40.953" v="267" actId="14100"/>
          <ac:cxnSpMkLst>
            <pc:docMk/>
            <pc:sldMk cId="2928223200" sldId="281"/>
            <ac:cxnSpMk id="10" creationId="{92EFF2EB-1CB5-1EB9-30E3-ECBC004EBC61}"/>
          </ac:cxnSpMkLst>
        </pc:cxnChg>
        <pc:cxnChg chg="add mod">
          <ac:chgData name="Federico Lo Bianco" userId="6d18338a-5725-4887-873a-313f254d7326" providerId="ADAL" clId="{BCF4A1CF-5D35-4706-BA9E-5E53BD2DB4F8}" dt="2023-10-10T13:46:36.403" v="266" actId="14100"/>
          <ac:cxnSpMkLst>
            <pc:docMk/>
            <pc:sldMk cId="2928223200" sldId="281"/>
            <ac:cxnSpMk id="15" creationId="{CC387090-18AD-F89C-E2FE-C58DCBCFD64E}"/>
          </ac:cxnSpMkLst>
        </pc:cxnChg>
      </pc:sldChg>
      <pc:sldChg chg="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3677286232" sldId="289"/>
        </pc:sldMkLst>
      </pc:sldChg>
      <pc:sldChg chg="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2513082610" sldId="290"/>
        </pc:sldMkLst>
      </pc:sldChg>
      <pc:sldChg chg="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2415529705" sldId="291"/>
        </pc:sldMkLst>
      </pc:sldChg>
      <pc:sldChg chg="modSp add mod">
        <pc:chgData name="Federico Lo Bianco" userId="6d18338a-5725-4887-873a-313f254d7326" providerId="ADAL" clId="{BCF4A1CF-5D35-4706-BA9E-5E53BD2DB4F8}" dt="2023-10-10T14:15:36.724" v="585" actId="255"/>
        <pc:sldMkLst>
          <pc:docMk/>
          <pc:sldMk cId="3638255621" sldId="292"/>
        </pc:sldMkLst>
        <pc:spChg chg="mod">
          <ac:chgData name="Federico Lo Bianco" userId="6d18338a-5725-4887-873a-313f254d7326" providerId="ADAL" clId="{BCF4A1CF-5D35-4706-BA9E-5E53BD2DB4F8}" dt="2023-10-10T14:15:36.724" v="585" actId="255"/>
          <ac:spMkLst>
            <pc:docMk/>
            <pc:sldMk cId="3638255621" sldId="292"/>
            <ac:spMk id="2" creationId="{C326FC6F-7122-EE4F-A6D0-C874EBDFD5EC}"/>
          </ac:spMkLst>
        </pc:spChg>
        <pc:cxnChg chg="mod">
          <ac:chgData name="Federico Lo Bianco" userId="6d18338a-5725-4887-873a-313f254d7326" providerId="ADAL" clId="{BCF4A1CF-5D35-4706-BA9E-5E53BD2DB4F8}" dt="2023-10-10T13:48:07.948" v="270" actId="14100"/>
          <ac:cxnSpMkLst>
            <pc:docMk/>
            <pc:sldMk cId="3638255621" sldId="292"/>
            <ac:cxnSpMk id="10" creationId="{92EFF2EB-1CB5-1EB9-30E3-ECBC004EBC61}"/>
          </ac:cxnSpMkLst>
        </pc:cxnChg>
        <pc:cxnChg chg="mod">
          <ac:chgData name="Federico Lo Bianco" userId="6d18338a-5725-4887-873a-313f254d7326" providerId="ADAL" clId="{BCF4A1CF-5D35-4706-BA9E-5E53BD2DB4F8}" dt="2023-10-10T13:48:01.254" v="269" actId="14100"/>
          <ac:cxnSpMkLst>
            <pc:docMk/>
            <pc:sldMk cId="3638255621" sldId="292"/>
            <ac:cxnSpMk id="15" creationId="{CC387090-18AD-F89C-E2FE-C58DCBCFD64E}"/>
          </ac:cxnSpMkLst>
        </pc:cxnChg>
      </pc:sldChg>
      <pc:sldChg chg="addSp delSp modSp add mod">
        <pc:chgData name="Federico Lo Bianco" userId="6d18338a-5725-4887-873a-313f254d7326" providerId="ADAL" clId="{BCF4A1CF-5D35-4706-BA9E-5E53BD2DB4F8}" dt="2023-10-10T14:15:41.821" v="586" actId="255"/>
        <pc:sldMkLst>
          <pc:docMk/>
          <pc:sldMk cId="726173513" sldId="293"/>
        </pc:sldMkLst>
        <pc:spChg chg="mod">
          <ac:chgData name="Federico Lo Bianco" userId="6d18338a-5725-4887-873a-313f254d7326" providerId="ADAL" clId="{BCF4A1CF-5D35-4706-BA9E-5E53BD2DB4F8}" dt="2023-10-10T14:15:41.821" v="586" actId="255"/>
          <ac:spMkLst>
            <pc:docMk/>
            <pc:sldMk cId="726173513" sldId="293"/>
            <ac:spMk id="2" creationId="{C326FC6F-7122-EE4F-A6D0-C874EBDFD5EC}"/>
          </ac:spMkLst>
        </pc:spChg>
        <pc:spChg chg="add mod">
          <ac:chgData name="Federico Lo Bianco" userId="6d18338a-5725-4887-873a-313f254d7326" providerId="ADAL" clId="{BCF4A1CF-5D35-4706-BA9E-5E53BD2DB4F8}" dt="2023-10-10T13:50:14.743" v="349" actId="20577"/>
          <ac:spMkLst>
            <pc:docMk/>
            <pc:sldMk cId="726173513" sldId="293"/>
            <ac:spMk id="4" creationId="{CD1349BC-877C-A385-52AC-6C77B1448F3D}"/>
          </ac:spMkLst>
        </pc:spChg>
        <pc:spChg chg="add mod">
          <ac:chgData name="Federico Lo Bianco" userId="6d18338a-5725-4887-873a-313f254d7326" providerId="ADAL" clId="{BCF4A1CF-5D35-4706-BA9E-5E53BD2DB4F8}" dt="2023-10-10T13:51:17.773" v="361" actId="20577"/>
          <ac:spMkLst>
            <pc:docMk/>
            <pc:sldMk cId="726173513" sldId="293"/>
            <ac:spMk id="14" creationId="{24AF38E7-23C7-35BA-6D9A-93A19AE5EC97}"/>
          </ac:spMkLst>
        </pc:spChg>
        <pc:spChg chg="add mod">
          <ac:chgData name="Federico Lo Bianco" userId="6d18338a-5725-4887-873a-313f254d7326" providerId="ADAL" clId="{BCF4A1CF-5D35-4706-BA9E-5E53BD2DB4F8}" dt="2023-10-10T13:51:26.713" v="366" actId="20577"/>
          <ac:spMkLst>
            <pc:docMk/>
            <pc:sldMk cId="726173513" sldId="293"/>
            <ac:spMk id="16" creationId="{4FD5EAD6-8ECB-C386-325B-1EEBD7C570DD}"/>
          </ac:spMkLst>
        </pc:spChg>
        <pc:spChg chg="mod">
          <ac:chgData name="Federico Lo Bianco" userId="6d18338a-5725-4887-873a-313f254d7326" providerId="ADAL" clId="{BCF4A1CF-5D35-4706-BA9E-5E53BD2DB4F8}" dt="2023-10-10T13:50:58.452" v="357" actId="1076"/>
          <ac:spMkLst>
            <pc:docMk/>
            <pc:sldMk cId="726173513" sldId="293"/>
            <ac:spMk id="17" creationId="{6F6D814B-B3FA-63E6-0780-DE6D008981E9}"/>
          </ac:spMkLst>
        </pc:spChg>
        <pc:cxnChg chg="add mod">
          <ac:chgData name="Federico Lo Bianco" userId="6d18338a-5725-4887-873a-313f254d7326" providerId="ADAL" clId="{BCF4A1CF-5D35-4706-BA9E-5E53BD2DB4F8}" dt="2023-10-10T13:50:27.664" v="351" actId="13822"/>
          <ac:cxnSpMkLst>
            <pc:docMk/>
            <pc:sldMk cId="726173513" sldId="293"/>
            <ac:cxnSpMk id="9" creationId="{FE8FCCDD-A23C-E566-F1A9-2540F22CF48D}"/>
          </ac:cxnSpMkLst>
        </pc:cxnChg>
        <pc:cxnChg chg="mod">
          <ac:chgData name="Federico Lo Bianco" userId="6d18338a-5725-4887-873a-313f254d7326" providerId="ADAL" clId="{BCF4A1CF-5D35-4706-BA9E-5E53BD2DB4F8}" dt="2023-10-10T13:49:55.605" v="330" actId="14100"/>
          <ac:cxnSpMkLst>
            <pc:docMk/>
            <pc:sldMk cId="726173513" sldId="293"/>
            <ac:cxnSpMk id="10" creationId="{92EFF2EB-1CB5-1EB9-30E3-ECBC004EBC61}"/>
          </ac:cxnSpMkLst>
        </pc:cxnChg>
        <pc:cxnChg chg="add del mod">
          <ac:chgData name="Federico Lo Bianco" userId="6d18338a-5725-4887-873a-313f254d7326" providerId="ADAL" clId="{BCF4A1CF-5D35-4706-BA9E-5E53BD2DB4F8}" dt="2023-10-10T13:52:51.901" v="383" actId="478"/>
          <ac:cxnSpMkLst>
            <pc:docMk/>
            <pc:sldMk cId="726173513" sldId="293"/>
            <ac:cxnSpMk id="12" creationId="{0227C7B6-EB67-3E43-ECA6-31E8EE0F73C9}"/>
          </ac:cxnSpMkLst>
        </pc:cxnChg>
        <pc:cxnChg chg="add del mod">
          <ac:chgData name="Federico Lo Bianco" userId="6d18338a-5725-4887-873a-313f254d7326" providerId="ADAL" clId="{BCF4A1CF-5D35-4706-BA9E-5E53BD2DB4F8}" dt="2023-10-10T13:53:16.024" v="385" actId="11529"/>
          <ac:cxnSpMkLst>
            <pc:docMk/>
            <pc:sldMk cId="726173513" sldId="293"/>
            <ac:cxnSpMk id="25" creationId="{33DDD082-CDB0-6FBF-4FDE-5F0DF26CE0C9}"/>
          </ac:cxnSpMkLst>
        </pc:cxnChg>
        <pc:cxnChg chg="add del mod">
          <ac:chgData name="Federico Lo Bianco" userId="6d18338a-5725-4887-873a-313f254d7326" providerId="ADAL" clId="{BCF4A1CF-5D35-4706-BA9E-5E53BD2DB4F8}" dt="2023-10-10T13:54:07.115" v="389" actId="478"/>
          <ac:cxnSpMkLst>
            <pc:docMk/>
            <pc:sldMk cId="726173513" sldId="293"/>
            <ac:cxnSpMk id="27" creationId="{EA357D15-5A94-C840-760C-A7600A9A184C}"/>
          </ac:cxnSpMkLst>
        </pc:cxnChg>
        <pc:cxnChg chg="add del mod">
          <ac:chgData name="Federico Lo Bianco" userId="6d18338a-5725-4887-873a-313f254d7326" providerId="ADAL" clId="{BCF4A1CF-5D35-4706-BA9E-5E53BD2DB4F8}" dt="2023-10-10T13:54:49.280" v="391" actId="478"/>
          <ac:cxnSpMkLst>
            <pc:docMk/>
            <pc:sldMk cId="726173513" sldId="293"/>
            <ac:cxnSpMk id="31" creationId="{60478506-84B4-0825-CFA1-4D8AC85917FC}"/>
          </ac:cxnSpMkLst>
        </pc:cxnChg>
        <pc:cxnChg chg="add mod">
          <ac:chgData name="Federico Lo Bianco" userId="6d18338a-5725-4887-873a-313f254d7326" providerId="ADAL" clId="{BCF4A1CF-5D35-4706-BA9E-5E53BD2DB4F8}" dt="2023-10-10T13:55:11.128" v="393" actId="13822"/>
          <ac:cxnSpMkLst>
            <pc:docMk/>
            <pc:sldMk cId="726173513" sldId="293"/>
            <ac:cxnSpMk id="33" creationId="{CCC3F83B-71E1-A99A-C531-3A642A1A4044}"/>
          </ac:cxnSpMkLst>
        </pc:cxnChg>
        <pc:cxnChg chg="add mod">
          <ac:chgData name="Federico Lo Bianco" userId="6d18338a-5725-4887-873a-313f254d7326" providerId="ADAL" clId="{BCF4A1CF-5D35-4706-BA9E-5E53BD2DB4F8}" dt="2023-10-10T13:55:17.079" v="395" actId="13822"/>
          <ac:cxnSpMkLst>
            <pc:docMk/>
            <pc:sldMk cId="726173513" sldId="293"/>
            <ac:cxnSpMk id="35" creationId="{3F738124-125B-DA58-C2AB-AB6CAA5768E2}"/>
          </ac:cxnSpMkLst>
        </pc:cxnChg>
      </pc:sldChg>
      <pc:sldChg chg="addSp delSp modSp add mod">
        <pc:chgData name="Federico Lo Bianco" userId="6d18338a-5725-4887-873a-313f254d7326" providerId="ADAL" clId="{BCF4A1CF-5D35-4706-BA9E-5E53BD2DB4F8}" dt="2023-10-10T14:15:48.141" v="587" actId="255"/>
        <pc:sldMkLst>
          <pc:docMk/>
          <pc:sldMk cId="2956502659" sldId="294"/>
        </pc:sldMkLst>
        <pc:spChg chg="mod">
          <ac:chgData name="Federico Lo Bianco" userId="6d18338a-5725-4887-873a-313f254d7326" providerId="ADAL" clId="{BCF4A1CF-5D35-4706-BA9E-5E53BD2DB4F8}" dt="2023-10-10T14:15:48.141" v="587" actId="255"/>
          <ac:spMkLst>
            <pc:docMk/>
            <pc:sldMk cId="2956502659" sldId="294"/>
            <ac:spMk id="2" creationId="{C326FC6F-7122-EE4F-A6D0-C874EBDFD5EC}"/>
          </ac:spMkLst>
        </pc:spChg>
        <pc:spChg chg="add mod">
          <ac:chgData name="Federico Lo Bianco" userId="6d18338a-5725-4887-873a-313f254d7326" providerId="ADAL" clId="{BCF4A1CF-5D35-4706-BA9E-5E53BD2DB4F8}" dt="2023-10-10T13:56:22.541" v="412" actId="20577"/>
          <ac:spMkLst>
            <pc:docMk/>
            <pc:sldMk cId="2956502659" sldId="294"/>
            <ac:spMk id="3" creationId="{8CDA0062-C825-6D6F-57A5-2C98C2C1562C}"/>
          </ac:spMkLst>
        </pc:spChg>
        <pc:spChg chg="mod">
          <ac:chgData name="Federico Lo Bianco" userId="6d18338a-5725-4887-873a-313f254d7326" providerId="ADAL" clId="{BCF4A1CF-5D35-4706-BA9E-5E53BD2DB4F8}" dt="2023-10-10T13:57:06.398" v="418" actId="1076"/>
          <ac:spMkLst>
            <pc:docMk/>
            <pc:sldMk cId="2956502659" sldId="294"/>
            <ac:spMk id="16" creationId="{4FD5EAD6-8ECB-C386-325B-1EEBD7C570DD}"/>
          </ac:spMkLst>
        </pc:spChg>
        <pc:spChg chg="add mod">
          <ac:chgData name="Federico Lo Bianco" userId="6d18338a-5725-4887-873a-313f254d7326" providerId="ADAL" clId="{BCF4A1CF-5D35-4706-BA9E-5E53BD2DB4F8}" dt="2023-10-10T13:58:17.617" v="430" actId="1076"/>
          <ac:spMkLst>
            <pc:docMk/>
            <pc:sldMk cId="2956502659" sldId="294"/>
            <ac:spMk id="29" creationId="{D4FA1821-C023-2537-39EF-05B47A8A189A}"/>
          </ac:spMkLst>
        </pc:spChg>
        <pc:spChg chg="add mod">
          <ac:chgData name="Federico Lo Bianco" userId="6d18338a-5725-4887-873a-313f254d7326" providerId="ADAL" clId="{BCF4A1CF-5D35-4706-BA9E-5E53BD2DB4F8}" dt="2023-10-10T13:58:25.858" v="432" actId="1076"/>
          <ac:spMkLst>
            <pc:docMk/>
            <pc:sldMk cId="2956502659" sldId="294"/>
            <ac:spMk id="30" creationId="{E2572048-C3E8-64A7-70A5-8DBC81B0BE51}"/>
          </ac:spMkLst>
        </pc:spChg>
        <pc:cxnChg chg="add del mod">
          <ac:chgData name="Federico Lo Bianco" userId="6d18338a-5725-4887-873a-313f254d7326" providerId="ADAL" clId="{BCF4A1CF-5D35-4706-BA9E-5E53BD2DB4F8}" dt="2023-10-10T13:56:42.918" v="415" actId="478"/>
          <ac:cxnSpMkLst>
            <pc:docMk/>
            <pc:sldMk cId="2956502659" sldId="294"/>
            <ac:cxnSpMk id="8" creationId="{B1D28DE3-68BD-19D0-7816-A3ADC9609F91}"/>
          </ac:cxnSpMkLst>
        </pc:cxnChg>
        <pc:cxnChg chg="add mod">
          <ac:chgData name="Federico Lo Bianco" userId="6d18338a-5725-4887-873a-313f254d7326" providerId="ADAL" clId="{BCF4A1CF-5D35-4706-BA9E-5E53BD2DB4F8}" dt="2023-10-10T13:56:53.184" v="417" actId="13822"/>
          <ac:cxnSpMkLst>
            <pc:docMk/>
            <pc:sldMk cId="2956502659" sldId="294"/>
            <ac:cxnSpMk id="12" creationId="{5067DBE6-E7D0-5A76-D8FB-66202CEC9316}"/>
          </ac:cxnSpMkLst>
        </pc:cxnChg>
        <pc:cxnChg chg="mod">
          <ac:chgData name="Federico Lo Bianco" userId="6d18338a-5725-4887-873a-313f254d7326" providerId="ADAL" clId="{BCF4A1CF-5D35-4706-BA9E-5E53BD2DB4F8}" dt="2023-10-10T13:56:07.752" v="400" actId="14100"/>
          <ac:cxnSpMkLst>
            <pc:docMk/>
            <pc:sldMk cId="2956502659" sldId="294"/>
            <ac:cxnSpMk id="15" creationId="{CC387090-18AD-F89C-E2FE-C58DCBCFD64E}"/>
          </ac:cxnSpMkLst>
        </pc:cxnChg>
        <pc:cxnChg chg="add mod">
          <ac:chgData name="Federico Lo Bianco" userId="6d18338a-5725-4887-873a-313f254d7326" providerId="ADAL" clId="{BCF4A1CF-5D35-4706-BA9E-5E53BD2DB4F8}" dt="2023-10-10T13:58:01.905" v="428" actId="13822"/>
          <ac:cxnSpMkLst>
            <pc:docMk/>
            <pc:sldMk cId="2956502659" sldId="294"/>
            <ac:cxnSpMk id="18" creationId="{257F75D8-53AB-742C-3D37-4028244A0AA0}"/>
          </ac:cxnSpMkLst>
        </pc:cxnChg>
        <pc:cxnChg chg="add del">
          <ac:chgData name="Federico Lo Bianco" userId="6d18338a-5725-4887-873a-313f254d7326" providerId="ADAL" clId="{BCF4A1CF-5D35-4706-BA9E-5E53BD2DB4F8}" dt="2023-10-10T13:57:40.958" v="421" actId="11529"/>
          <ac:cxnSpMkLst>
            <pc:docMk/>
            <pc:sldMk cId="2956502659" sldId="294"/>
            <ac:cxnSpMk id="20" creationId="{5C5D9106-B3E0-04E6-6930-38F8BA6F31B3}"/>
          </ac:cxnSpMkLst>
        </pc:cxnChg>
        <pc:cxnChg chg="add del mod">
          <ac:chgData name="Federico Lo Bianco" userId="6d18338a-5725-4887-873a-313f254d7326" providerId="ADAL" clId="{BCF4A1CF-5D35-4706-BA9E-5E53BD2DB4F8}" dt="2023-10-10T13:57:49.784" v="425" actId="11529"/>
          <ac:cxnSpMkLst>
            <pc:docMk/>
            <pc:sldMk cId="2956502659" sldId="294"/>
            <ac:cxnSpMk id="25" creationId="{E64FE16D-02F2-F5AC-F1D4-D7233285B652}"/>
          </ac:cxnSpMkLst>
        </pc:cxnChg>
        <pc:cxnChg chg="add mod">
          <ac:chgData name="Federico Lo Bianco" userId="6d18338a-5725-4887-873a-313f254d7326" providerId="ADAL" clId="{BCF4A1CF-5D35-4706-BA9E-5E53BD2DB4F8}" dt="2023-10-10T13:57:59.688" v="427" actId="13822"/>
          <ac:cxnSpMkLst>
            <pc:docMk/>
            <pc:sldMk cId="2956502659" sldId="294"/>
            <ac:cxnSpMk id="28" creationId="{E039C68B-DE49-151B-10F2-62F862AEE400}"/>
          </ac:cxnSpMkLst>
        </pc:cxnChg>
      </pc:sldChg>
      <pc:sldChg chg="new 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3976883735" sldId="295"/>
        </pc:sldMkLst>
      </pc:sldChg>
      <pc:sldChg chg="addSp delSp modSp add mod">
        <pc:chgData name="Federico Lo Bianco" userId="6d18338a-5725-4887-873a-313f254d7326" providerId="ADAL" clId="{BCF4A1CF-5D35-4706-BA9E-5E53BD2DB4F8}" dt="2023-10-10T14:15:59.813" v="589" actId="255"/>
        <pc:sldMkLst>
          <pc:docMk/>
          <pc:sldMk cId="2154537117" sldId="296"/>
        </pc:sldMkLst>
        <pc:spChg chg="mod">
          <ac:chgData name="Federico Lo Bianco" userId="6d18338a-5725-4887-873a-313f254d7326" providerId="ADAL" clId="{BCF4A1CF-5D35-4706-BA9E-5E53BD2DB4F8}" dt="2023-10-10T14:15:53.630" v="588" actId="255"/>
          <ac:spMkLst>
            <pc:docMk/>
            <pc:sldMk cId="2154537117" sldId="296"/>
            <ac:spMk id="2" creationId="{C326FC6F-7122-EE4F-A6D0-C874EBDFD5EC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3" creationId="{8CDA0062-C825-6D6F-57A5-2C98C2C1562C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4" creationId="{CD1349BC-877C-A385-52AC-6C77B1448F3D}"/>
          </ac:spMkLst>
        </pc:spChg>
        <pc:spChg chg="add mod">
          <ac:chgData name="Federico Lo Bianco" userId="6d18338a-5725-4887-873a-313f254d7326" providerId="ADAL" clId="{BCF4A1CF-5D35-4706-BA9E-5E53BD2DB4F8}" dt="2023-10-10T14:15:59.813" v="589" actId="255"/>
          <ac:spMkLst>
            <pc:docMk/>
            <pc:sldMk cId="2154537117" sldId="296"/>
            <ac:spMk id="5" creationId="{3A1D66A9-784C-52F6-FA11-9208062FF341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7" creationId="{1722CAF8-B4AB-D7AE-D7B7-59FCE636B66D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14" creationId="{24AF38E7-23C7-35BA-6D9A-93A19AE5EC97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16" creationId="{4FD5EAD6-8ECB-C386-325B-1EEBD7C570DD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17" creationId="{6F6D814B-B3FA-63E6-0780-DE6D008981E9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1" creationId="{642419D3-3741-4502-AF37-EF79D6FD93A6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2" creationId="{21C6446C-EE78-D089-BEBE-E63B2C9A6BE8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3" creationId="{D379CDEB-6252-881C-403D-2A154B1FC182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9" creationId="{D4FA1821-C023-2537-39EF-05B47A8A189A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30" creationId="{E2572048-C3E8-64A7-70A5-8DBC81B0BE51}"/>
          </ac:spMkLst>
        </pc:sp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9" creationId="{FE8FCCDD-A23C-E566-F1A9-2540F22CF48D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0" creationId="{92EFF2EB-1CB5-1EB9-30E3-ECBC004EBC61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2" creationId="{5067DBE6-E7D0-5A76-D8FB-66202CEC9316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5" creationId="{CC387090-18AD-F89C-E2FE-C58DCBCFD64E}"/>
          </ac:cxnSpMkLst>
        </pc:cxnChg>
        <pc:cxnChg chg="del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8" creationId="{257F75D8-53AB-742C-3D37-4028244A0AA0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28" creationId="{E039C68B-DE49-151B-10F2-62F862AEE400}"/>
          </ac:cxnSpMkLst>
        </pc:cxnChg>
        <pc:cxnChg chg="del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33" creationId="{CCC3F83B-71E1-A99A-C531-3A642A1A4044}"/>
          </ac:cxnSpMkLst>
        </pc:cxnChg>
        <pc:cxnChg chg="del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35" creationId="{3F738124-125B-DA58-C2AB-AB6CAA5768E2}"/>
          </ac:cxnSpMkLst>
        </pc:cxnChg>
      </pc:sldChg>
      <pc:sldChg chg="addSp delSp modSp add mod">
        <pc:chgData name="Federico Lo Bianco" userId="6d18338a-5725-4887-873a-313f254d7326" providerId="ADAL" clId="{BCF4A1CF-5D35-4706-BA9E-5E53BD2DB4F8}" dt="2023-10-14T15:56:32.664" v="761" actId="1076"/>
        <pc:sldMkLst>
          <pc:docMk/>
          <pc:sldMk cId="1467272631" sldId="297"/>
        </pc:sldMkLst>
        <pc:spChg chg="mod">
          <ac:chgData name="Federico Lo Bianco" userId="6d18338a-5725-4887-873a-313f254d7326" providerId="ADAL" clId="{BCF4A1CF-5D35-4706-BA9E-5E53BD2DB4F8}" dt="2023-10-10T14:16:07.261" v="590" actId="255"/>
          <ac:spMkLst>
            <pc:docMk/>
            <pc:sldMk cId="1467272631" sldId="297"/>
            <ac:spMk id="2" creationId="{C326FC6F-7122-EE4F-A6D0-C874EBDFD5EC}"/>
          </ac:spMkLst>
        </pc:spChg>
        <pc:spChg chg="del">
          <ac:chgData name="Federico Lo Bianco" userId="6d18338a-5725-4887-873a-313f254d7326" providerId="ADAL" clId="{BCF4A1CF-5D35-4706-BA9E-5E53BD2DB4F8}" dt="2023-10-10T14:02:58.909" v="549" actId="478"/>
          <ac:spMkLst>
            <pc:docMk/>
            <pc:sldMk cId="1467272631" sldId="297"/>
            <ac:spMk id="5" creationId="{3A1D66A9-784C-52F6-FA11-9208062FF341}"/>
          </ac:spMkLst>
        </pc:spChg>
        <pc:graphicFrameChg chg="add del mod modGraphic">
          <ac:chgData name="Federico Lo Bianco" userId="6d18338a-5725-4887-873a-313f254d7326" providerId="ADAL" clId="{BCF4A1CF-5D35-4706-BA9E-5E53BD2DB4F8}" dt="2023-10-14T09:08:00.898" v="731" actId="478"/>
          <ac:graphicFrameMkLst>
            <pc:docMk/>
            <pc:sldMk cId="1467272631" sldId="297"/>
            <ac:graphicFrameMk id="3" creationId="{D288C68D-CE19-E2DD-4477-32A30D84C9BE}"/>
          </ac:graphicFrameMkLst>
        </pc:graphicFrameChg>
        <pc:graphicFrameChg chg="add del mod">
          <ac:chgData name="Federico Lo Bianco" userId="6d18338a-5725-4887-873a-313f254d7326" providerId="ADAL" clId="{BCF4A1CF-5D35-4706-BA9E-5E53BD2DB4F8}" dt="2023-10-14T15:55:44.482" v="756"/>
          <ac:graphicFrameMkLst>
            <pc:docMk/>
            <pc:sldMk cId="1467272631" sldId="297"/>
            <ac:graphicFrameMk id="3" creationId="{D87957AB-B203-ECD4-F325-4A66B6E2860B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4T15:56:32.664" v="761" actId="1076"/>
          <ac:graphicFrameMkLst>
            <pc:docMk/>
            <pc:sldMk cId="1467272631" sldId="297"/>
            <ac:graphicFrameMk id="4" creationId="{3EFFC461-99BE-2715-78D2-CFA2A72E618F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4T09:08:47.122" v="735" actId="478"/>
          <ac:graphicFrameMkLst>
            <pc:docMk/>
            <pc:sldMk cId="1467272631" sldId="297"/>
            <ac:graphicFrameMk id="4" creationId="{F6FDFE94-BD22-1C5D-68B8-151DB1E2D795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4T09:09:25.607" v="741" actId="14100"/>
          <ac:graphicFrameMkLst>
            <pc:docMk/>
            <pc:sldMk cId="1467272631" sldId="297"/>
            <ac:graphicFrameMk id="5" creationId="{3220C671-8E84-3F41-FFC1-4CC5E9C903C7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4T15:55:41.530" v="754" actId="478"/>
          <ac:graphicFrameMkLst>
            <pc:docMk/>
            <pc:sldMk cId="1467272631" sldId="297"/>
            <ac:graphicFrameMk id="6" creationId="{AE29D415-564C-1F38-6E3B-D16CB45E1E74}"/>
          </ac:graphicFrameMkLst>
        </pc:graphicFrameChg>
      </pc:sldChg>
      <pc:sldChg chg="modSp add del mod">
        <pc:chgData name="Federico Lo Bianco" userId="6d18338a-5725-4887-873a-313f254d7326" providerId="ADAL" clId="{BCF4A1CF-5D35-4706-BA9E-5E53BD2DB4F8}" dt="2023-10-10T14:05:09.173" v="554" actId="47"/>
        <pc:sldMkLst>
          <pc:docMk/>
          <pc:sldMk cId="3660729754" sldId="298"/>
        </pc:sldMkLst>
        <pc:spChg chg="mod">
          <ac:chgData name="Federico Lo Bianco" userId="6d18338a-5725-4887-873a-313f254d7326" providerId="ADAL" clId="{BCF4A1CF-5D35-4706-BA9E-5E53BD2DB4F8}" dt="2023-10-10T14:04:58.657" v="553" actId="20577"/>
          <ac:spMkLst>
            <pc:docMk/>
            <pc:sldMk cId="3660729754" sldId="298"/>
            <ac:spMk id="2" creationId="{C326FC6F-7122-EE4F-A6D0-C874EBDFD5EC}"/>
          </ac:spMkLst>
        </pc:spChg>
      </pc:sldChg>
      <pc:sldChg chg="addSp delSp modSp add mod">
        <pc:chgData name="Federico Lo Bianco" userId="6d18338a-5725-4887-873a-313f254d7326" providerId="ADAL" clId="{BCF4A1CF-5D35-4706-BA9E-5E53BD2DB4F8}" dt="2023-10-14T09:18:36.901" v="748" actId="478"/>
        <pc:sldMkLst>
          <pc:docMk/>
          <pc:sldMk cId="4159386675" sldId="298"/>
        </pc:sldMkLst>
        <pc:spChg chg="mod">
          <ac:chgData name="Federico Lo Bianco" userId="6d18338a-5725-4887-873a-313f254d7326" providerId="ADAL" clId="{BCF4A1CF-5D35-4706-BA9E-5E53BD2DB4F8}" dt="2023-10-10T14:16:14.699" v="591" actId="255"/>
          <ac:spMkLst>
            <pc:docMk/>
            <pc:sldMk cId="4159386675" sldId="298"/>
            <ac:spMk id="2" creationId="{C326FC6F-7122-EE4F-A6D0-C874EBDFD5EC}"/>
          </ac:spMkLst>
        </pc:spChg>
        <pc:graphicFrameChg chg="add mod modGraphic">
          <ac:chgData name="Federico Lo Bianco" userId="6d18338a-5725-4887-873a-313f254d7326" providerId="ADAL" clId="{BCF4A1CF-5D35-4706-BA9E-5E53BD2DB4F8}" dt="2023-10-13T14:51:51.290" v="727" actId="14100"/>
          <ac:graphicFrameMkLst>
            <pc:docMk/>
            <pc:sldMk cId="4159386675" sldId="298"/>
            <ac:graphicFrameMk id="3" creationId="{039F63D8-0BBF-E430-61BE-0DA99D598C42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3T14:51:59.192" v="728" actId="14100"/>
          <ac:graphicFrameMkLst>
            <pc:docMk/>
            <pc:sldMk cId="4159386675" sldId="298"/>
            <ac:graphicFrameMk id="4" creationId="{9589E99B-5D1A-B5C8-8CFD-6FB0C0DDFC7C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3T14:52:09.569" v="730" actId="1076"/>
          <ac:graphicFrameMkLst>
            <pc:docMk/>
            <pc:sldMk cId="4159386675" sldId="298"/>
            <ac:graphicFrameMk id="5" creationId="{CD324505-F142-9DD4-0F54-DC4A37D16B0D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4T09:18:36.901" v="748" actId="478"/>
          <ac:graphicFrameMkLst>
            <pc:docMk/>
            <pc:sldMk cId="4159386675" sldId="298"/>
            <ac:graphicFrameMk id="6" creationId="{4A9CF4CD-9E20-0A9F-651B-D20353562E78}"/>
          </ac:graphicFrameMkLst>
        </pc:graphicFrameChg>
      </pc:sldChg>
      <pc:sldChg chg="add 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804906587" sldId="299"/>
        </pc:sldMkLst>
      </pc:sldChg>
      <pc:sldChg chg="addSp delSp modSp add mod">
        <pc:chgData name="Federico Lo Bianco" userId="6d18338a-5725-4887-873a-313f254d7326" providerId="ADAL" clId="{BCF4A1CF-5D35-4706-BA9E-5E53BD2DB4F8}" dt="2023-10-15T06:16:19.365" v="773" actId="1076"/>
        <pc:sldMkLst>
          <pc:docMk/>
          <pc:sldMk cId="4275380980" sldId="299"/>
        </pc:sldMkLst>
        <pc:spChg chg="mod">
          <ac:chgData name="Federico Lo Bianco" userId="6d18338a-5725-4887-873a-313f254d7326" providerId="ADAL" clId="{BCF4A1CF-5D35-4706-BA9E-5E53BD2DB4F8}" dt="2023-10-10T14:16:21.022" v="592" actId="255"/>
          <ac:spMkLst>
            <pc:docMk/>
            <pc:sldMk cId="4275380980" sldId="299"/>
            <ac:spMk id="2" creationId="{C326FC6F-7122-EE4F-A6D0-C874EBDFD5EC}"/>
          </ac:spMkLst>
        </pc:spChg>
        <pc:graphicFrameChg chg="add del mod modGraphic">
          <ac:chgData name="Federico Lo Bianco" userId="6d18338a-5725-4887-873a-313f254d7326" providerId="ADAL" clId="{BCF4A1CF-5D35-4706-BA9E-5E53BD2DB4F8}" dt="2023-10-14T09:18:30.436" v="747" actId="478"/>
          <ac:graphicFrameMkLst>
            <pc:docMk/>
            <pc:sldMk cId="4275380980" sldId="299"/>
            <ac:graphicFrameMk id="3" creationId="{5286B356-B4C7-C278-8B0E-CE980041713C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5T06:15:38.032" v="767" actId="1076"/>
          <ac:graphicFrameMkLst>
            <pc:docMk/>
            <pc:sldMk cId="4275380980" sldId="299"/>
            <ac:graphicFrameMk id="3" creationId="{EA153884-7652-C30D-FFAC-A7E251381C24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5T06:16:02.650" v="768" actId="478"/>
          <ac:graphicFrameMkLst>
            <pc:docMk/>
            <pc:sldMk cId="4275380980" sldId="299"/>
            <ac:graphicFrameMk id="4" creationId="{BEE9C65C-315B-6E10-2F22-B7440609B190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4T09:19:03.601" v="753" actId="1076"/>
          <ac:graphicFrameMkLst>
            <pc:docMk/>
            <pc:sldMk cId="4275380980" sldId="299"/>
            <ac:graphicFrameMk id="5" creationId="{D2043B00-09D0-1990-6FC5-9A4BF475FD03}"/>
          </ac:graphicFrameMkLst>
        </pc:graphicFrameChg>
        <pc:graphicFrameChg chg="add del mod">
          <ac:chgData name="Federico Lo Bianco" userId="6d18338a-5725-4887-873a-313f254d7326" providerId="ADAL" clId="{BCF4A1CF-5D35-4706-BA9E-5E53BD2DB4F8}" dt="2023-10-15T06:15:07.156" v="762" actId="478"/>
          <ac:graphicFrameMkLst>
            <pc:docMk/>
            <pc:sldMk cId="4275380980" sldId="299"/>
            <ac:graphicFrameMk id="6" creationId="{8460B8EB-71A6-E947-BD7A-B2307022AD47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5T06:16:19.365" v="773" actId="1076"/>
          <ac:graphicFrameMkLst>
            <pc:docMk/>
            <pc:sldMk cId="4275380980" sldId="299"/>
            <ac:graphicFrameMk id="7" creationId="{A6579B26-28EB-1420-FE46-4D250171D0D0}"/>
          </ac:graphicFrameMkLst>
        </pc:graphicFrameChg>
      </pc:sldChg>
      <pc:sldChg chg="addSp modSp add mod">
        <pc:chgData name="Federico Lo Bianco" userId="6d18338a-5725-4887-873a-313f254d7326" providerId="ADAL" clId="{BCF4A1CF-5D35-4706-BA9E-5E53BD2DB4F8}" dt="2023-10-10T15:29:50.236" v="695" actId="20577"/>
        <pc:sldMkLst>
          <pc:docMk/>
          <pc:sldMk cId="117639023" sldId="300"/>
        </pc:sldMkLst>
        <pc:spChg chg="mod">
          <ac:chgData name="Federico Lo Bianco" userId="6d18338a-5725-4887-873a-313f254d7326" providerId="ADAL" clId="{BCF4A1CF-5D35-4706-BA9E-5E53BD2DB4F8}" dt="2023-10-10T14:16:26.843" v="593" actId="255"/>
          <ac:spMkLst>
            <pc:docMk/>
            <pc:sldMk cId="117639023" sldId="300"/>
            <ac:spMk id="2" creationId="{C326FC6F-7122-EE4F-A6D0-C874EBDFD5EC}"/>
          </ac:spMkLst>
        </pc:spChg>
        <pc:spChg chg="add mod">
          <ac:chgData name="Federico Lo Bianco" userId="6d18338a-5725-4887-873a-313f254d7326" providerId="ADAL" clId="{BCF4A1CF-5D35-4706-BA9E-5E53BD2DB4F8}" dt="2023-10-10T15:29:50.236" v="695" actId="20577"/>
          <ac:spMkLst>
            <pc:docMk/>
            <pc:sldMk cId="117639023" sldId="300"/>
            <ac:spMk id="3" creationId="{D80D28A9-E989-D22C-35AE-A5AE3F33C931}"/>
          </ac:spMkLst>
        </pc:spChg>
      </pc:sldChg>
    </pc:docChg>
  </pc:docChgLst>
  <pc:docChgLst>
    <pc:chgData name="Franck Galpin" userId="7b84b973-8f18-4f51-b749-aa8b68ae8c45" providerId="ADAL" clId="{51E78829-B4C0-4A6F-BBA5-B72D1F34A71F}"/>
    <pc:docChg chg="undo custSel modSld">
      <pc:chgData name="Franck Galpin" userId="7b84b973-8f18-4f51-b749-aa8b68ae8c45" providerId="ADAL" clId="{51E78829-B4C0-4A6F-BBA5-B72D1F34A71F}" dt="2023-10-15T15:16:51.679" v="69" actId="1036"/>
      <pc:docMkLst>
        <pc:docMk/>
      </pc:docMkLst>
      <pc:sldChg chg="modSp mod">
        <pc:chgData name="Franck Galpin" userId="7b84b973-8f18-4f51-b749-aa8b68ae8c45" providerId="ADAL" clId="{51E78829-B4C0-4A6F-BBA5-B72D1F34A71F}" dt="2023-10-15T06:45:54.110" v="38" actId="115"/>
        <pc:sldMkLst>
          <pc:docMk/>
          <pc:sldMk cId="3428629291" sldId="278"/>
        </pc:sldMkLst>
        <pc:spChg chg="mod">
          <ac:chgData name="Franck Galpin" userId="7b84b973-8f18-4f51-b749-aa8b68ae8c45" providerId="ADAL" clId="{51E78829-B4C0-4A6F-BBA5-B72D1F34A71F}" dt="2023-10-15T06:45:54.110" v="38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modSp mod">
        <pc:chgData name="Franck Galpin" userId="7b84b973-8f18-4f51-b749-aa8b68ae8c45" providerId="ADAL" clId="{51E78829-B4C0-4A6F-BBA5-B72D1F34A71F}" dt="2023-10-15T15:16:51.679" v="69" actId="1036"/>
        <pc:sldMkLst>
          <pc:docMk/>
          <pc:sldMk cId="1467272631" sldId="297"/>
        </pc:sldMkLst>
        <pc:spChg chg="add mod">
          <ac:chgData name="Franck Galpin" userId="7b84b973-8f18-4f51-b749-aa8b68ae8c45" providerId="ADAL" clId="{51E78829-B4C0-4A6F-BBA5-B72D1F34A71F}" dt="2023-10-15T06:44:33.485" v="37" actId="1076"/>
          <ac:spMkLst>
            <pc:docMk/>
            <pc:sldMk cId="1467272631" sldId="297"/>
            <ac:spMk id="3" creationId="{B0228212-4D9A-7AD4-C686-FD081FD07AF0}"/>
          </ac:spMkLst>
        </pc:spChg>
        <pc:graphicFrameChg chg="mod modGraphic">
          <ac:chgData name="Franck Galpin" userId="7b84b973-8f18-4f51-b749-aa8b68ae8c45" providerId="ADAL" clId="{51E78829-B4C0-4A6F-BBA5-B72D1F34A71F}" dt="2023-10-15T15:16:51.679" v="69" actId="1036"/>
          <ac:graphicFrameMkLst>
            <pc:docMk/>
            <pc:sldMk cId="1467272631" sldId="297"/>
            <ac:graphicFrameMk id="4" creationId="{3EFFC461-99BE-2715-78D2-CFA2A72E618F}"/>
          </ac:graphicFrameMkLst>
        </pc:graphicFrameChg>
        <pc:graphicFrameChg chg="modGraphic">
          <ac:chgData name="Franck Galpin" userId="7b84b973-8f18-4f51-b749-aa8b68ae8c45" providerId="ADAL" clId="{51E78829-B4C0-4A6F-BBA5-B72D1F34A71F}" dt="2023-10-15T12:20:34.858" v="64" actId="2165"/>
          <ac:graphicFrameMkLst>
            <pc:docMk/>
            <pc:sldMk cId="1467272631" sldId="297"/>
            <ac:graphicFrameMk id="5" creationId="{3220C671-8E84-3F41-FFC1-4CC5E9C903C7}"/>
          </ac:graphicFrameMkLst>
        </pc:graphicFrameChg>
      </pc:sldChg>
      <pc:sldChg chg="modSp mod">
        <pc:chgData name="Franck Galpin" userId="7b84b973-8f18-4f51-b749-aa8b68ae8c45" providerId="ADAL" clId="{51E78829-B4C0-4A6F-BBA5-B72D1F34A71F}" dt="2023-10-15T12:12:43.645" v="58" actId="6549"/>
        <pc:sldMkLst>
          <pc:docMk/>
          <pc:sldMk cId="4159386675" sldId="298"/>
        </pc:sldMkLst>
        <pc:graphicFrameChg chg="mod modGraphic">
          <ac:chgData name="Franck Galpin" userId="7b84b973-8f18-4f51-b749-aa8b68ae8c45" providerId="ADAL" clId="{51E78829-B4C0-4A6F-BBA5-B72D1F34A71F}" dt="2023-10-15T12:12:38.585" v="57" actId="6549"/>
          <ac:graphicFrameMkLst>
            <pc:docMk/>
            <pc:sldMk cId="4159386675" sldId="298"/>
            <ac:graphicFrameMk id="3" creationId="{039F63D8-0BBF-E430-61BE-0DA99D598C42}"/>
          </ac:graphicFrameMkLst>
        </pc:graphicFrameChg>
        <pc:graphicFrameChg chg="mod modGraphic">
          <ac:chgData name="Franck Galpin" userId="7b84b973-8f18-4f51-b749-aa8b68ae8c45" providerId="ADAL" clId="{51E78829-B4C0-4A6F-BBA5-B72D1F34A71F}" dt="2023-10-15T12:12:30.714" v="55" actId="1076"/>
          <ac:graphicFrameMkLst>
            <pc:docMk/>
            <pc:sldMk cId="4159386675" sldId="298"/>
            <ac:graphicFrameMk id="4" creationId="{9589E99B-5D1A-B5C8-8CFD-6FB0C0DDFC7C}"/>
          </ac:graphicFrameMkLst>
        </pc:graphicFrameChg>
        <pc:graphicFrameChg chg="modGraphic">
          <ac:chgData name="Franck Galpin" userId="7b84b973-8f18-4f51-b749-aa8b68ae8c45" providerId="ADAL" clId="{51E78829-B4C0-4A6F-BBA5-B72D1F34A71F}" dt="2023-10-15T12:12:43.645" v="58" actId="6549"/>
          <ac:graphicFrameMkLst>
            <pc:docMk/>
            <pc:sldMk cId="4159386675" sldId="298"/>
            <ac:graphicFrameMk id="5" creationId="{CD324505-F142-9DD4-0F54-DC4A37D16B0D}"/>
          </ac:graphicFrameMkLst>
        </pc:graphicFrameChg>
      </pc:sldChg>
      <pc:sldChg chg="modSp mod">
        <pc:chgData name="Franck Galpin" userId="7b84b973-8f18-4f51-b749-aa8b68ae8c45" providerId="ADAL" clId="{51E78829-B4C0-4A6F-BBA5-B72D1F34A71F}" dt="2023-10-15T12:21:24.646" v="68" actId="6549"/>
        <pc:sldMkLst>
          <pc:docMk/>
          <pc:sldMk cId="4275380980" sldId="299"/>
        </pc:sldMkLst>
        <pc:graphicFrameChg chg="modGraphic">
          <ac:chgData name="Franck Galpin" userId="7b84b973-8f18-4f51-b749-aa8b68ae8c45" providerId="ADAL" clId="{51E78829-B4C0-4A6F-BBA5-B72D1F34A71F}" dt="2023-10-15T12:14:43.431" v="63" actId="6549"/>
          <ac:graphicFrameMkLst>
            <pc:docMk/>
            <pc:sldMk cId="4275380980" sldId="299"/>
            <ac:graphicFrameMk id="3" creationId="{EA153884-7652-C30D-FFAC-A7E251381C24}"/>
          </ac:graphicFrameMkLst>
        </pc:graphicFrameChg>
        <pc:graphicFrameChg chg="modGraphic">
          <ac:chgData name="Franck Galpin" userId="7b84b973-8f18-4f51-b749-aa8b68ae8c45" providerId="ADAL" clId="{51E78829-B4C0-4A6F-BBA5-B72D1F34A71F}" dt="2023-10-15T12:21:24.646" v="68" actId="6549"/>
          <ac:graphicFrameMkLst>
            <pc:docMk/>
            <pc:sldMk cId="4275380980" sldId="299"/>
            <ac:graphicFrameMk id="5" creationId="{D2043B00-09D0-1990-6FC5-9A4BF475FD03}"/>
          </ac:graphicFrameMkLst>
        </pc:graphicFrameChg>
        <pc:graphicFrameChg chg="mod modGraphic">
          <ac:chgData name="Franck Galpin" userId="7b84b973-8f18-4f51-b749-aa8b68ae8c45" providerId="ADAL" clId="{51E78829-B4C0-4A6F-BBA5-B72D1F34A71F}" dt="2023-10-15T12:14:12.656" v="61" actId="2165"/>
          <ac:graphicFrameMkLst>
            <pc:docMk/>
            <pc:sldMk cId="4275380980" sldId="299"/>
            <ac:graphicFrameMk id="7" creationId="{A6579B26-28EB-1420-FE46-4D250171D0D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10/15/2023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10/15/2023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JVET-AF164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Non-EE2: CABAC inter/intra model switch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Federico Lo Bianco, </a:t>
            </a:r>
            <a:r>
              <a:rPr lang="fr-FR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 Galpin</a:t>
            </a:r>
            <a:r>
              <a:rPr lang="fr-F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Charles Salmon-Legagneur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Current CABAC for residual information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22CAF8-B4AB-D7AE-D7B7-59FCE636B66D}"/>
              </a:ext>
            </a:extLst>
          </p:cNvPr>
          <p:cNvSpPr/>
          <p:nvPr/>
        </p:nvSpPr>
        <p:spPr>
          <a:xfrm>
            <a:off x="541176" y="2869163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Slice type</a:t>
            </a:r>
            <a:endParaRPr lang="en-US" dirty="0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92EFF2EB-1CB5-1EB9-30E3-ECBC004EBC61}"/>
              </a:ext>
            </a:extLst>
          </p:cNvPr>
          <p:cNvCxnSpPr>
            <a:cxnSpLocks/>
            <a:stCxn id="7" idx="3"/>
            <a:endCxn id="22" idx="1"/>
          </p:cNvCxnSpPr>
          <p:nvPr/>
        </p:nvCxnSpPr>
        <p:spPr>
          <a:xfrm flipV="1">
            <a:off x="3013788" y="2006082"/>
            <a:ext cx="5853404" cy="1422918"/>
          </a:xfrm>
          <a:prstGeom prst="bentConnector3">
            <a:avLst>
              <a:gd name="adj1" fmla="val 13975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CC387090-18AD-F89C-E2FE-C58DCBCFD64E}"/>
              </a:ext>
            </a:extLst>
          </p:cNvPr>
          <p:cNvCxnSpPr>
            <a:cxnSpLocks/>
            <a:stCxn id="7" idx="3"/>
            <a:endCxn id="23" idx="1"/>
          </p:cNvCxnSpPr>
          <p:nvPr/>
        </p:nvCxnSpPr>
        <p:spPr>
          <a:xfrm>
            <a:off x="3013788" y="3429000"/>
            <a:ext cx="5853404" cy="1497563"/>
          </a:xfrm>
          <a:prstGeom prst="bentConnector3">
            <a:avLst>
              <a:gd name="adj1" fmla="val 13975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F6D814B-B3FA-63E6-0780-DE6D008981E9}"/>
              </a:ext>
            </a:extLst>
          </p:cNvPr>
          <p:cNvSpPr txBox="1"/>
          <p:nvPr/>
        </p:nvSpPr>
        <p:spPr>
          <a:xfrm>
            <a:off x="2743200" y="1585044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Inter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2419D3-3741-4502-AF37-EF79D6FD93A6}"/>
              </a:ext>
            </a:extLst>
          </p:cNvPr>
          <p:cNvSpPr txBox="1"/>
          <p:nvPr/>
        </p:nvSpPr>
        <p:spPr>
          <a:xfrm>
            <a:off x="2743199" y="4926563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Intra</a:t>
            </a:r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1C6446C-EE78-D089-BEBE-E63B2C9A6BE8}"/>
              </a:ext>
            </a:extLst>
          </p:cNvPr>
          <p:cNvSpPr/>
          <p:nvPr/>
        </p:nvSpPr>
        <p:spPr>
          <a:xfrm>
            <a:off x="8867192" y="1446245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Inter CABAC models</a:t>
            </a:r>
            <a:endParaRPr lang="en-US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379CDEB-6252-881C-403D-2A154B1FC182}"/>
              </a:ext>
            </a:extLst>
          </p:cNvPr>
          <p:cNvSpPr/>
          <p:nvPr/>
        </p:nvSpPr>
        <p:spPr>
          <a:xfrm>
            <a:off x="8867192" y="4366726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Intra CABAC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5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Proposed CABAC for residual information (Test 1)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22CAF8-B4AB-D7AE-D7B7-59FCE636B66D}"/>
              </a:ext>
            </a:extLst>
          </p:cNvPr>
          <p:cNvSpPr/>
          <p:nvPr/>
        </p:nvSpPr>
        <p:spPr>
          <a:xfrm>
            <a:off x="541176" y="2869163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Slice type</a:t>
            </a:r>
            <a:endParaRPr lang="en-US" dirty="0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92EFF2EB-1CB5-1EB9-30E3-ECBC004EBC61}"/>
              </a:ext>
            </a:extLst>
          </p:cNvPr>
          <p:cNvCxnSpPr>
            <a:cxnSpLocks/>
            <a:stCxn id="7" idx="3"/>
            <a:endCxn id="4" idx="1"/>
          </p:cNvCxnSpPr>
          <p:nvPr/>
        </p:nvCxnSpPr>
        <p:spPr>
          <a:xfrm flipV="1">
            <a:off x="3013788" y="2004527"/>
            <a:ext cx="1690396" cy="1424473"/>
          </a:xfrm>
          <a:prstGeom prst="bentConnector3">
            <a:avLst>
              <a:gd name="adj1" fmla="val 48344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CC387090-18AD-F89C-E2FE-C58DCBCFD64E}"/>
              </a:ext>
            </a:extLst>
          </p:cNvPr>
          <p:cNvCxnSpPr>
            <a:cxnSpLocks/>
            <a:stCxn id="7" idx="3"/>
            <a:endCxn id="23" idx="1"/>
          </p:cNvCxnSpPr>
          <p:nvPr/>
        </p:nvCxnSpPr>
        <p:spPr>
          <a:xfrm>
            <a:off x="3013788" y="3429000"/>
            <a:ext cx="5853404" cy="1497563"/>
          </a:xfrm>
          <a:prstGeom prst="bentConnector3">
            <a:avLst>
              <a:gd name="adj1" fmla="val 13975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F6D814B-B3FA-63E6-0780-DE6D008981E9}"/>
              </a:ext>
            </a:extLst>
          </p:cNvPr>
          <p:cNvSpPr txBox="1"/>
          <p:nvPr/>
        </p:nvSpPr>
        <p:spPr>
          <a:xfrm>
            <a:off x="2743200" y="1585044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Inter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2419D3-3741-4502-AF37-EF79D6FD93A6}"/>
              </a:ext>
            </a:extLst>
          </p:cNvPr>
          <p:cNvSpPr txBox="1"/>
          <p:nvPr/>
        </p:nvSpPr>
        <p:spPr>
          <a:xfrm>
            <a:off x="2743199" y="4926563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Intra</a:t>
            </a:r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1C6446C-EE78-D089-BEBE-E63B2C9A6BE8}"/>
              </a:ext>
            </a:extLst>
          </p:cNvPr>
          <p:cNvSpPr/>
          <p:nvPr/>
        </p:nvSpPr>
        <p:spPr>
          <a:xfrm>
            <a:off x="8867192" y="1446245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Inter CABAC models</a:t>
            </a:r>
            <a:endParaRPr lang="en-US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379CDEB-6252-881C-403D-2A154B1FC182}"/>
              </a:ext>
            </a:extLst>
          </p:cNvPr>
          <p:cNvSpPr/>
          <p:nvPr/>
        </p:nvSpPr>
        <p:spPr>
          <a:xfrm>
            <a:off x="8867192" y="4366726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Intra CABAC models</a:t>
            </a: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D1349BC-877C-A385-52AC-6C77B1448F3D}"/>
              </a:ext>
            </a:extLst>
          </p:cNvPr>
          <p:cNvSpPr/>
          <p:nvPr/>
        </p:nvSpPr>
        <p:spPr>
          <a:xfrm>
            <a:off x="4704184" y="1444690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Intra predicted CU?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E8FCCDD-A23C-E566-F1A9-2540F22CF48D}"/>
              </a:ext>
            </a:extLst>
          </p:cNvPr>
          <p:cNvCxnSpPr>
            <a:stCxn id="4" idx="3"/>
            <a:endCxn id="22" idx="1"/>
          </p:cNvCxnSpPr>
          <p:nvPr/>
        </p:nvCxnSpPr>
        <p:spPr>
          <a:xfrm>
            <a:off x="7176796" y="2004527"/>
            <a:ext cx="1690396" cy="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4AF38E7-23C7-35BA-6D9A-93A19AE5EC97}"/>
              </a:ext>
            </a:extLst>
          </p:cNvPr>
          <p:cNvSpPr txBox="1"/>
          <p:nvPr/>
        </p:nvSpPr>
        <p:spPr>
          <a:xfrm>
            <a:off x="7176796" y="1580912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No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D5EAD6-8ECB-C386-325B-1EEBD7C570DD}"/>
              </a:ext>
            </a:extLst>
          </p:cNvPr>
          <p:cNvSpPr txBox="1"/>
          <p:nvPr/>
        </p:nvSpPr>
        <p:spPr>
          <a:xfrm>
            <a:off x="6602963" y="3280879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Yes</a:t>
            </a:r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CC3F83B-71E1-A99A-C531-3A642A1A4044}"/>
              </a:ext>
            </a:extLst>
          </p:cNvPr>
          <p:cNvCxnSpPr/>
          <p:nvPr/>
        </p:nvCxnSpPr>
        <p:spPr>
          <a:xfrm>
            <a:off x="8021994" y="2006082"/>
            <a:ext cx="0" cy="26872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F738124-125B-DA58-C2AB-AB6CAA5768E2}"/>
              </a:ext>
            </a:extLst>
          </p:cNvPr>
          <p:cNvCxnSpPr/>
          <p:nvPr/>
        </p:nvCxnSpPr>
        <p:spPr>
          <a:xfrm>
            <a:off x="8021994" y="4693298"/>
            <a:ext cx="845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173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84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Proposed CABAC for residual information (Test 2)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22CAF8-B4AB-D7AE-D7B7-59FCE636B66D}"/>
              </a:ext>
            </a:extLst>
          </p:cNvPr>
          <p:cNvSpPr/>
          <p:nvPr/>
        </p:nvSpPr>
        <p:spPr>
          <a:xfrm>
            <a:off x="541176" y="2869163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Slice type</a:t>
            </a:r>
            <a:endParaRPr lang="en-US" dirty="0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92EFF2EB-1CB5-1EB9-30E3-ECBC004EBC61}"/>
              </a:ext>
            </a:extLst>
          </p:cNvPr>
          <p:cNvCxnSpPr>
            <a:cxnSpLocks/>
            <a:stCxn id="7" idx="3"/>
            <a:endCxn id="4" idx="1"/>
          </p:cNvCxnSpPr>
          <p:nvPr/>
        </p:nvCxnSpPr>
        <p:spPr>
          <a:xfrm flipV="1">
            <a:off x="3013788" y="2004527"/>
            <a:ext cx="1690396" cy="1424473"/>
          </a:xfrm>
          <a:prstGeom prst="bentConnector3">
            <a:avLst>
              <a:gd name="adj1" fmla="val 48344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CC387090-18AD-F89C-E2FE-C58DCBCFD64E}"/>
              </a:ext>
            </a:extLst>
          </p:cNvPr>
          <p:cNvCxnSpPr>
            <a:cxnSpLocks/>
            <a:stCxn id="7" idx="3"/>
            <a:endCxn id="3" idx="1"/>
          </p:cNvCxnSpPr>
          <p:nvPr/>
        </p:nvCxnSpPr>
        <p:spPr>
          <a:xfrm>
            <a:off x="3013788" y="3429000"/>
            <a:ext cx="1690396" cy="1497563"/>
          </a:xfrm>
          <a:prstGeom prst="bentConnector3">
            <a:avLst>
              <a:gd name="adj1" fmla="val 4889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F6D814B-B3FA-63E6-0780-DE6D008981E9}"/>
              </a:ext>
            </a:extLst>
          </p:cNvPr>
          <p:cNvSpPr txBox="1"/>
          <p:nvPr/>
        </p:nvSpPr>
        <p:spPr>
          <a:xfrm>
            <a:off x="2743200" y="1585044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Inter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2419D3-3741-4502-AF37-EF79D6FD93A6}"/>
              </a:ext>
            </a:extLst>
          </p:cNvPr>
          <p:cNvSpPr txBox="1"/>
          <p:nvPr/>
        </p:nvSpPr>
        <p:spPr>
          <a:xfrm>
            <a:off x="2743199" y="4926563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Intra</a:t>
            </a:r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1C6446C-EE78-D089-BEBE-E63B2C9A6BE8}"/>
              </a:ext>
            </a:extLst>
          </p:cNvPr>
          <p:cNvSpPr/>
          <p:nvPr/>
        </p:nvSpPr>
        <p:spPr>
          <a:xfrm>
            <a:off x="8867192" y="1446245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Inter CABAC models</a:t>
            </a:r>
            <a:endParaRPr lang="en-US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379CDEB-6252-881C-403D-2A154B1FC182}"/>
              </a:ext>
            </a:extLst>
          </p:cNvPr>
          <p:cNvSpPr/>
          <p:nvPr/>
        </p:nvSpPr>
        <p:spPr>
          <a:xfrm>
            <a:off x="8867192" y="4366726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Intra CABAC models</a:t>
            </a: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D1349BC-877C-A385-52AC-6C77B1448F3D}"/>
              </a:ext>
            </a:extLst>
          </p:cNvPr>
          <p:cNvSpPr/>
          <p:nvPr/>
        </p:nvSpPr>
        <p:spPr>
          <a:xfrm>
            <a:off x="4704184" y="1444690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Intra predicted CU?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E8FCCDD-A23C-E566-F1A9-2540F22CF48D}"/>
              </a:ext>
            </a:extLst>
          </p:cNvPr>
          <p:cNvCxnSpPr>
            <a:stCxn id="4" idx="3"/>
            <a:endCxn id="22" idx="1"/>
          </p:cNvCxnSpPr>
          <p:nvPr/>
        </p:nvCxnSpPr>
        <p:spPr>
          <a:xfrm>
            <a:off x="7176796" y="2004527"/>
            <a:ext cx="1690396" cy="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4AF38E7-23C7-35BA-6D9A-93A19AE5EC97}"/>
              </a:ext>
            </a:extLst>
          </p:cNvPr>
          <p:cNvSpPr txBox="1"/>
          <p:nvPr/>
        </p:nvSpPr>
        <p:spPr>
          <a:xfrm>
            <a:off x="7176796" y="1580912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No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D5EAD6-8ECB-C386-325B-1EEBD7C570DD}"/>
              </a:ext>
            </a:extLst>
          </p:cNvPr>
          <p:cNvSpPr txBox="1"/>
          <p:nvPr/>
        </p:nvSpPr>
        <p:spPr>
          <a:xfrm>
            <a:off x="6665168" y="2403342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Yes</a:t>
            </a:r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CC3F83B-71E1-A99A-C531-3A642A1A4044}"/>
              </a:ext>
            </a:extLst>
          </p:cNvPr>
          <p:cNvCxnSpPr/>
          <p:nvPr/>
        </p:nvCxnSpPr>
        <p:spPr>
          <a:xfrm>
            <a:off x="8021994" y="2006082"/>
            <a:ext cx="0" cy="26872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F738124-125B-DA58-C2AB-AB6CAA5768E2}"/>
              </a:ext>
            </a:extLst>
          </p:cNvPr>
          <p:cNvCxnSpPr/>
          <p:nvPr/>
        </p:nvCxnSpPr>
        <p:spPr>
          <a:xfrm>
            <a:off x="8021994" y="4693298"/>
            <a:ext cx="845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CDA0062-C825-6D6F-57A5-2C98C2C1562C}"/>
              </a:ext>
            </a:extLst>
          </p:cNvPr>
          <p:cNvSpPr/>
          <p:nvPr/>
        </p:nvSpPr>
        <p:spPr>
          <a:xfrm>
            <a:off x="4704184" y="4366726"/>
            <a:ext cx="2472612" cy="11196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IntraTMP/IBC predicted CU?</a:t>
            </a:r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067DBE6-E7D0-5A76-D8FB-66202CEC9316}"/>
              </a:ext>
            </a:extLst>
          </p:cNvPr>
          <p:cNvCxnSpPr>
            <a:stCxn id="3" idx="3"/>
            <a:endCxn id="23" idx="1"/>
          </p:cNvCxnSpPr>
          <p:nvPr/>
        </p:nvCxnSpPr>
        <p:spPr>
          <a:xfrm>
            <a:off x="7176796" y="4926563"/>
            <a:ext cx="16903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57F75D8-53AB-742C-3D37-4028244A0AA0}"/>
              </a:ext>
            </a:extLst>
          </p:cNvPr>
          <p:cNvCxnSpPr/>
          <p:nvPr/>
        </p:nvCxnSpPr>
        <p:spPr>
          <a:xfrm flipV="1">
            <a:off x="7921690" y="3655562"/>
            <a:ext cx="0" cy="12710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E039C68B-DE49-151B-10F2-62F862AEE400}"/>
              </a:ext>
            </a:extLst>
          </p:cNvPr>
          <p:cNvCxnSpPr>
            <a:endCxn id="22" idx="2"/>
          </p:cNvCxnSpPr>
          <p:nvPr/>
        </p:nvCxnSpPr>
        <p:spPr>
          <a:xfrm flipV="1">
            <a:off x="7921690" y="2565918"/>
            <a:ext cx="2181808" cy="10896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4FA1821-C023-2537-39EF-05B47A8A189A}"/>
              </a:ext>
            </a:extLst>
          </p:cNvPr>
          <p:cNvSpPr txBox="1"/>
          <p:nvPr/>
        </p:nvSpPr>
        <p:spPr>
          <a:xfrm>
            <a:off x="7338915" y="4905892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No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572048-C3E8-64A7-70A5-8DBC81B0BE51}"/>
              </a:ext>
            </a:extLst>
          </p:cNvPr>
          <p:cNvSpPr txBox="1"/>
          <p:nvPr/>
        </p:nvSpPr>
        <p:spPr>
          <a:xfrm>
            <a:off x="8510296" y="3316259"/>
            <a:ext cx="22113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Yes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502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Proposed CABAC for residual information (Test 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1D66A9-784C-52F6-FA11-9208062FF341}"/>
              </a:ext>
            </a:extLst>
          </p:cNvPr>
          <p:cNvSpPr txBox="1"/>
          <p:nvPr/>
        </p:nvSpPr>
        <p:spPr>
          <a:xfrm>
            <a:off x="1472681" y="2123670"/>
            <a:ext cx="9246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/>
              <a:t>As Test 2, but no switch is performed for Cbf.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54537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Test 1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220C671-8E84-3F41-FFC1-4CC5E9C90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058794"/>
              </p:ext>
            </p:extLst>
          </p:nvPr>
        </p:nvGraphicFramePr>
        <p:xfrm>
          <a:off x="0" y="2204563"/>
          <a:ext cx="5654352" cy="23429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7765">
                  <a:extLst>
                    <a:ext uri="{9D8B030D-6E8A-4147-A177-3AD203B41FA5}">
                      <a16:colId xmlns:a16="http://schemas.microsoft.com/office/drawing/2014/main" val="709425091"/>
                    </a:ext>
                  </a:extLst>
                </a:gridCol>
                <a:gridCol w="868347">
                  <a:extLst>
                    <a:ext uri="{9D8B030D-6E8A-4147-A177-3AD203B41FA5}">
                      <a16:colId xmlns:a16="http://schemas.microsoft.com/office/drawing/2014/main" val="1180026522"/>
                    </a:ext>
                  </a:extLst>
                </a:gridCol>
                <a:gridCol w="867570">
                  <a:extLst>
                    <a:ext uri="{9D8B030D-6E8A-4147-A177-3AD203B41FA5}">
                      <a16:colId xmlns:a16="http://schemas.microsoft.com/office/drawing/2014/main" val="2822113908"/>
                    </a:ext>
                  </a:extLst>
                </a:gridCol>
                <a:gridCol w="867570">
                  <a:extLst>
                    <a:ext uri="{9D8B030D-6E8A-4147-A177-3AD203B41FA5}">
                      <a16:colId xmlns:a16="http://schemas.microsoft.com/office/drawing/2014/main" val="3746834449"/>
                    </a:ext>
                  </a:extLst>
                </a:gridCol>
                <a:gridCol w="721551">
                  <a:extLst>
                    <a:ext uri="{9D8B030D-6E8A-4147-A177-3AD203B41FA5}">
                      <a16:colId xmlns:a16="http://schemas.microsoft.com/office/drawing/2014/main" val="2161294801"/>
                    </a:ext>
                  </a:extLst>
                </a:gridCol>
                <a:gridCol w="721551">
                  <a:extLst>
                    <a:ext uri="{9D8B030D-6E8A-4147-A177-3AD203B41FA5}">
                      <a16:colId xmlns:a16="http://schemas.microsoft.com/office/drawing/2014/main" val="3707598118"/>
                    </a:ext>
                  </a:extLst>
                </a:gridCol>
                <a:gridCol w="799998">
                  <a:extLst>
                    <a:ext uri="{9D8B030D-6E8A-4147-A177-3AD203B41FA5}">
                      <a16:colId xmlns:a16="http://schemas.microsoft.com/office/drawing/2014/main" val="3963648654"/>
                    </a:ext>
                  </a:extLst>
                </a:gridCol>
              </a:tblGrid>
              <a:tr h="2802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Random Access Main 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188" marR="84188" marT="42094" marB="420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71721"/>
                  </a:ext>
                </a:extLst>
              </a:tr>
              <a:tr h="2802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ECM-10.0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188" marR="84188" marT="42094" marB="420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7169076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VmPeak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3813692726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940342593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#NUM!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2072064909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-1.58%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105.2%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97.2%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1146306133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110.6%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115.9%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818260110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3783745692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1422250148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106.2%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109.4%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1231669198"/>
                  </a:ext>
                </a:extLst>
              </a:tr>
              <a:tr h="1980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-0.52%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109.7%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111.0%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#NUM!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173524462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FFC461-99BE-2715-78D2-CFA2A72E6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700406"/>
              </p:ext>
            </p:extLst>
          </p:nvPr>
        </p:nvGraphicFramePr>
        <p:xfrm>
          <a:off x="6537648" y="2213528"/>
          <a:ext cx="5654352" cy="2349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7765">
                  <a:extLst>
                    <a:ext uri="{9D8B030D-6E8A-4147-A177-3AD203B41FA5}">
                      <a16:colId xmlns:a16="http://schemas.microsoft.com/office/drawing/2014/main" val="1779904997"/>
                    </a:ext>
                  </a:extLst>
                </a:gridCol>
                <a:gridCol w="868347">
                  <a:extLst>
                    <a:ext uri="{9D8B030D-6E8A-4147-A177-3AD203B41FA5}">
                      <a16:colId xmlns:a16="http://schemas.microsoft.com/office/drawing/2014/main" val="3510020440"/>
                    </a:ext>
                  </a:extLst>
                </a:gridCol>
                <a:gridCol w="867570">
                  <a:extLst>
                    <a:ext uri="{9D8B030D-6E8A-4147-A177-3AD203B41FA5}">
                      <a16:colId xmlns:a16="http://schemas.microsoft.com/office/drawing/2014/main" val="4147538338"/>
                    </a:ext>
                  </a:extLst>
                </a:gridCol>
                <a:gridCol w="867570">
                  <a:extLst>
                    <a:ext uri="{9D8B030D-6E8A-4147-A177-3AD203B41FA5}">
                      <a16:colId xmlns:a16="http://schemas.microsoft.com/office/drawing/2014/main" val="3716264592"/>
                    </a:ext>
                  </a:extLst>
                </a:gridCol>
                <a:gridCol w="721551">
                  <a:extLst>
                    <a:ext uri="{9D8B030D-6E8A-4147-A177-3AD203B41FA5}">
                      <a16:colId xmlns:a16="http://schemas.microsoft.com/office/drawing/2014/main" val="2948157925"/>
                    </a:ext>
                  </a:extLst>
                </a:gridCol>
                <a:gridCol w="721551">
                  <a:extLst>
                    <a:ext uri="{9D8B030D-6E8A-4147-A177-3AD203B41FA5}">
                      <a16:colId xmlns:a16="http://schemas.microsoft.com/office/drawing/2014/main" val="1223284232"/>
                    </a:ext>
                  </a:extLst>
                </a:gridCol>
                <a:gridCol w="799998">
                  <a:extLst>
                    <a:ext uri="{9D8B030D-6E8A-4147-A177-3AD203B41FA5}">
                      <a16:colId xmlns:a16="http://schemas.microsoft.com/office/drawing/2014/main" val="4149267302"/>
                    </a:ext>
                  </a:extLst>
                </a:gridCol>
              </a:tblGrid>
              <a:tr h="28342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Low delay B Main 10 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791" marR="85791" marT="42896" marB="4289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56794"/>
                  </a:ext>
                </a:extLst>
              </a:tr>
              <a:tr h="28342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 ECM-10.0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791" marR="85791" marT="42896" marB="4289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999010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VmPeak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3022424319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3350596017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946008697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1622493256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-0.56%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-0.40%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106.2%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99.0%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2868628466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0.72%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104.8%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98.4%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3832308160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3646363020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-0.80%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-0.40%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105.7%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106.2%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2013566306"/>
                  </a:ext>
                </a:extLst>
              </a:tr>
              <a:tr h="1980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#VALUE!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#NUM!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3883" marR="83883" marT="0" marB="0" anchor="ctr"/>
                </a:tc>
                <a:extLst>
                  <a:ext uri="{0D108BD9-81ED-4DB2-BD59-A6C34878D82A}">
                    <a16:rowId xmlns:a16="http://schemas.microsoft.com/office/drawing/2014/main" val="287554992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0228212-4D9A-7AD4-C686-FD081FD07AF0}"/>
              </a:ext>
            </a:extLst>
          </p:cNvPr>
          <p:cNvSpPr txBox="1"/>
          <p:nvPr/>
        </p:nvSpPr>
        <p:spPr>
          <a:xfrm>
            <a:off x="9260541" y="6370346"/>
            <a:ext cx="330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runtimes are not reliable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272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Test 2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39F63D8-0BBF-E430-61BE-0DA99D598C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304929"/>
              </p:ext>
            </p:extLst>
          </p:nvPr>
        </p:nvGraphicFramePr>
        <p:xfrm>
          <a:off x="256485" y="1102417"/>
          <a:ext cx="5410706" cy="2308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957">
                  <a:extLst>
                    <a:ext uri="{9D8B030D-6E8A-4147-A177-3AD203B41FA5}">
                      <a16:colId xmlns:a16="http://schemas.microsoft.com/office/drawing/2014/main" val="2442969408"/>
                    </a:ext>
                  </a:extLst>
                </a:gridCol>
                <a:gridCol w="830930">
                  <a:extLst>
                    <a:ext uri="{9D8B030D-6E8A-4147-A177-3AD203B41FA5}">
                      <a16:colId xmlns:a16="http://schemas.microsoft.com/office/drawing/2014/main" val="3172405108"/>
                    </a:ext>
                  </a:extLst>
                </a:gridCol>
                <a:gridCol w="830187">
                  <a:extLst>
                    <a:ext uri="{9D8B030D-6E8A-4147-A177-3AD203B41FA5}">
                      <a16:colId xmlns:a16="http://schemas.microsoft.com/office/drawing/2014/main" val="581900019"/>
                    </a:ext>
                  </a:extLst>
                </a:gridCol>
                <a:gridCol w="830187">
                  <a:extLst>
                    <a:ext uri="{9D8B030D-6E8A-4147-A177-3AD203B41FA5}">
                      <a16:colId xmlns:a16="http://schemas.microsoft.com/office/drawing/2014/main" val="2436213905"/>
                    </a:ext>
                  </a:extLst>
                </a:gridCol>
                <a:gridCol w="690460">
                  <a:extLst>
                    <a:ext uri="{9D8B030D-6E8A-4147-A177-3AD203B41FA5}">
                      <a16:colId xmlns:a16="http://schemas.microsoft.com/office/drawing/2014/main" val="1907370317"/>
                    </a:ext>
                  </a:extLst>
                </a:gridCol>
                <a:gridCol w="690460">
                  <a:extLst>
                    <a:ext uri="{9D8B030D-6E8A-4147-A177-3AD203B41FA5}">
                      <a16:colId xmlns:a16="http://schemas.microsoft.com/office/drawing/2014/main" val="3802261622"/>
                    </a:ext>
                  </a:extLst>
                </a:gridCol>
                <a:gridCol w="765525">
                  <a:extLst>
                    <a:ext uri="{9D8B030D-6E8A-4147-A177-3AD203B41FA5}">
                      <a16:colId xmlns:a16="http://schemas.microsoft.com/office/drawing/2014/main" val="2114738775"/>
                    </a:ext>
                  </a:extLst>
                </a:gridCol>
              </a:tblGrid>
              <a:tr h="200652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All Intra Main 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061" marR="99061" marT="49530" marB="4953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441142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 ECM-10.0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061" marR="99061" marT="49530" marB="4953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621815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130750111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95396933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158769891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106.5%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96.9%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040730184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109.2%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105.3%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199763151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115.6%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115.7%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50225322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541837869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110.6%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106.0%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4102639434"/>
                  </a:ext>
                </a:extLst>
              </a:tr>
              <a:tr h="2006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#NUM!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82494186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589E99B-5D1A-B5C8-8CFD-6FB0C0DDFC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317007"/>
              </p:ext>
            </p:extLst>
          </p:nvPr>
        </p:nvGraphicFramePr>
        <p:xfrm>
          <a:off x="6524811" y="1110343"/>
          <a:ext cx="5412392" cy="23021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3199">
                  <a:extLst>
                    <a:ext uri="{9D8B030D-6E8A-4147-A177-3AD203B41FA5}">
                      <a16:colId xmlns:a16="http://schemas.microsoft.com/office/drawing/2014/main" val="3052723686"/>
                    </a:ext>
                  </a:extLst>
                </a:gridCol>
                <a:gridCol w="831189">
                  <a:extLst>
                    <a:ext uri="{9D8B030D-6E8A-4147-A177-3AD203B41FA5}">
                      <a16:colId xmlns:a16="http://schemas.microsoft.com/office/drawing/2014/main" val="1301026115"/>
                    </a:ext>
                  </a:extLst>
                </a:gridCol>
                <a:gridCol w="830445">
                  <a:extLst>
                    <a:ext uri="{9D8B030D-6E8A-4147-A177-3AD203B41FA5}">
                      <a16:colId xmlns:a16="http://schemas.microsoft.com/office/drawing/2014/main" val="3151385679"/>
                    </a:ext>
                  </a:extLst>
                </a:gridCol>
                <a:gridCol w="830445">
                  <a:extLst>
                    <a:ext uri="{9D8B030D-6E8A-4147-A177-3AD203B41FA5}">
                      <a16:colId xmlns:a16="http://schemas.microsoft.com/office/drawing/2014/main" val="1437987204"/>
                    </a:ext>
                  </a:extLst>
                </a:gridCol>
                <a:gridCol w="690675">
                  <a:extLst>
                    <a:ext uri="{9D8B030D-6E8A-4147-A177-3AD203B41FA5}">
                      <a16:colId xmlns:a16="http://schemas.microsoft.com/office/drawing/2014/main" val="309911274"/>
                    </a:ext>
                  </a:extLst>
                </a:gridCol>
                <a:gridCol w="690675">
                  <a:extLst>
                    <a:ext uri="{9D8B030D-6E8A-4147-A177-3AD203B41FA5}">
                      <a16:colId xmlns:a16="http://schemas.microsoft.com/office/drawing/2014/main" val="2768671057"/>
                    </a:ext>
                  </a:extLst>
                </a:gridCol>
                <a:gridCol w="765764">
                  <a:extLst>
                    <a:ext uri="{9D8B030D-6E8A-4147-A177-3AD203B41FA5}">
                      <a16:colId xmlns:a16="http://schemas.microsoft.com/office/drawing/2014/main" val="979589460"/>
                    </a:ext>
                  </a:extLst>
                </a:gridCol>
              </a:tblGrid>
              <a:tr h="19990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Random Access Main 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091" marR="99091" marT="49546" marB="4954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931981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 ECM-10.0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091" marR="99091" marT="49546" marB="4954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672192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3517962953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1013810952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560421665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-1.56%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106.5%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97.3%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3174189256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-1.39%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111.1%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116.9%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1902812376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3892187634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1860315245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-0.84%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107.3%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502500384"/>
                  </a:ext>
                </a:extLst>
              </a:tr>
              <a:tr h="199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#NUM!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4319" marR="74319" marT="0" marB="0" anchor="ctr"/>
                </a:tc>
                <a:extLst>
                  <a:ext uri="{0D108BD9-81ED-4DB2-BD59-A6C34878D82A}">
                    <a16:rowId xmlns:a16="http://schemas.microsoft.com/office/drawing/2014/main" val="152360225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324505-F142-9DD4-0F54-DC4A37D16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936511"/>
              </p:ext>
            </p:extLst>
          </p:nvPr>
        </p:nvGraphicFramePr>
        <p:xfrm>
          <a:off x="3390646" y="3992654"/>
          <a:ext cx="5410707" cy="22585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958">
                  <a:extLst>
                    <a:ext uri="{9D8B030D-6E8A-4147-A177-3AD203B41FA5}">
                      <a16:colId xmlns:a16="http://schemas.microsoft.com/office/drawing/2014/main" val="2292670806"/>
                    </a:ext>
                  </a:extLst>
                </a:gridCol>
                <a:gridCol w="830930">
                  <a:extLst>
                    <a:ext uri="{9D8B030D-6E8A-4147-A177-3AD203B41FA5}">
                      <a16:colId xmlns:a16="http://schemas.microsoft.com/office/drawing/2014/main" val="623566448"/>
                    </a:ext>
                  </a:extLst>
                </a:gridCol>
                <a:gridCol w="830187">
                  <a:extLst>
                    <a:ext uri="{9D8B030D-6E8A-4147-A177-3AD203B41FA5}">
                      <a16:colId xmlns:a16="http://schemas.microsoft.com/office/drawing/2014/main" val="2666135901"/>
                    </a:ext>
                  </a:extLst>
                </a:gridCol>
                <a:gridCol w="830187">
                  <a:extLst>
                    <a:ext uri="{9D8B030D-6E8A-4147-A177-3AD203B41FA5}">
                      <a16:colId xmlns:a16="http://schemas.microsoft.com/office/drawing/2014/main" val="3243426732"/>
                    </a:ext>
                  </a:extLst>
                </a:gridCol>
                <a:gridCol w="690460">
                  <a:extLst>
                    <a:ext uri="{9D8B030D-6E8A-4147-A177-3AD203B41FA5}">
                      <a16:colId xmlns:a16="http://schemas.microsoft.com/office/drawing/2014/main" val="2789902095"/>
                    </a:ext>
                  </a:extLst>
                </a:gridCol>
                <a:gridCol w="690460">
                  <a:extLst>
                    <a:ext uri="{9D8B030D-6E8A-4147-A177-3AD203B41FA5}">
                      <a16:colId xmlns:a16="http://schemas.microsoft.com/office/drawing/2014/main" val="1231983833"/>
                    </a:ext>
                  </a:extLst>
                </a:gridCol>
                <a:gridCol w="765525">
                  <a:extLst>
                    <a:ext uri="{9D8B030D-6E8A-4147-A177-3AD203B41FA5}">
                      <a16:colId xmlns:a16="http://schemas.microsoft.com/office/drawing/2014/main" val="1399893600"/>
                    </a:ext>
                  </a:extLst>
                </a:gridCol>
              </a:tblGrid>
              <a:tr h="272126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Low delay B Main 10 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061" marR="99061" marT="49530" marB="4953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68398"/>
                  </a:ext>
                </a:extLst>
              </a:tr>
              <a:tr h="272126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ECM-10.0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061" marR="99061" marT="49530" marB="4953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72628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VmPeak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843959340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513988930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118223087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-0.49%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-1.00%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73.3%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70.5%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531029170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-0.39%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-0.58%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106.4%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96.8%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332667023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1.31%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-0.95%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106.7%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101.4%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056358213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-0.85%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91.2%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85.8%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82711535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-0.77%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-0.60%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106.3%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107.5%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700410041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#NUM!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#NUM!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509185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9386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Test 3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2043B00-09D0-1990-6FC5-9A4BF475F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321052"/>
              </p:ext>
            </p:extLst>
          </p:nvPr>
        </p:nvGraphicFramePr>
        <p:xfrm>
          <a:off x="3390642" y="4036878"/>
          <a:ext cx="5410715" cy="22645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959">
                  <a:extLst>
                    <a:ext uri="{9D8B030D-6E8A-4147-A177-3AD203B41FA5}">
                      <a16:colId xmlns:a16="http://schemas.microsoft.com/office/drawing/2014/main" val="192310069"/>
                    </a:ext>
                  </a:extLst>
                </a:gridCol>
                <a:gridCol w="830931">
                  <a:extLst>
                    <a:ext uri="{9D8B030D-6E8A-4147-A177-3AD203B41FA5}">
                      <a16:colId xmlns:a16="http://schemas.microsoft.com/office/drawing/2014/main" val="4211363700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704392795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1732328399"/>
                    </a:ext>
                  </a:extLst>
                </a:gridCol>
                <a:gridCol w="690461">
                  <a:extLst>
                    <a:ext uri="{9D8B030D-6E8A-4147-A177-3AD203B41FA5}">
                      <a16:colId xmlns:a16="http://schemas.microsoft.com/office/drawing/2014/main" val="2080336334"/>
                    </a:ext>
                  </a:extLst>
                </a:gridCol>
                <a:gridCol w="690461">
                  <a:extLst>
                    <a:ext uri="{9D8B030D-6E8A-4147-A177-3AD203B41FA5}">
                      <a16:colId xmlns:a16="http://schemas.microsoft.com/office/drawing/2014/main" val="4011365519"/>
                    </a:ext>
                  </a:extLst>
                </a:gridCol>
                <a:gridCol w="765527">
                  <a:extLst>
                    <a:ext uri="{9D8B030D-6E8A-4147-A177-3AD203B41FA5}">
                      <a16:colId xmlns:a16="http://schemas.microsoft.com/office/drawing/2014/main" val="255049176"/>
                    </a:ext>
                  </a:extLst>
                </a:gridCol>
              </a:tblGrid>
              <a:tr h="266537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Low delay B Main 10 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7006" marR="87006" marT="43503" marB="43503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755479"/>
                  </a:ext>
                </a:extLst>
              </a:tr>
              <a:tr h="266537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 ECM-10.0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7006" marR="87006" marT="43503" marB="43503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072119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VmPeak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144037745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288860837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558937589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707788396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-0.28%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-0.30%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106.8%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99.4%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425309630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1.19%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0.18%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108.1%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103.3%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693112313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905603424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-0.61%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-0.75%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107.1%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108.2%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218053939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F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#NUM!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10408137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A153884-7652-C30D-FFAC-A7E251381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817047"/>
              </p:ext>
            </p:extLst>
          </p:nvPr>
        </p:nvGraphicFramePr>
        <p:xfrm>
          <a:off x="109250" y="1281700"/>
          <a:ext cx="5410715" cy="22606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959">
                  <a:extLst>
                    <a:ext uri="{9D8B030D-6E8A-4147-A177-3AD203B41FA5}">
                      <a16:colId xmlns:a16="http://schemas.microsoft.com/office/drawing/2014/main" val="516250077"/>
                    </a:ext>
                  </a:extLst>
                </a:gridCol>
                <a:gridCol w="830931">
                  <a:extLst>
                    <a:ext uri="{9D8B030D-6E8A-4147-A177-3AD203B41FA5}">
                      <a16:colId xmlns:a16="http://schemas.microsoft.com/office/drawing/2014/main" val="4225082735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2502932232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1519100394"/>
                    </a:ext>
                  </a:extLst>
                </a:gridCol>
                <a:gridCol w="690461">
                  <a:extLst>
                    <a:ext uri="{9D8B030D-6E8A-4147-A177-3AD203B41FA5}">
                      <a16:colId xmlns:a16="http://schemas.microsoft.com/office/drawing/2014/main" val="361791202"/>
                    </a:ext>
                  </a:extLst>
                </a:gridCol>
                <a:gridCol w="690461">
                  <a:extLst>
                    <a:ext uri="{9D8B030D-6E8A-4147-A177-3AD203B41FA5}">
                      <a16:colId xmlns:a16="http://schemas.microsoft.com/office/drawing/2014/main" val="3876425634"/>
                    </a:ext>
                  </a:extLst>
                </a:gridCol>
                <a:gridCol w="765527">
                  <a:extLst>
                    <a:ext uri="{9D8B030D-6E8A-4147-A177-3AD203B41FA5}">
                      <a16:colId xmlns:a16="http://schemas.microsoft.com/office/drawing/2014/main" val="3430557112"/>
                    </a:ext>
                  </a:extLst>
                </a:gridCol>
              </a:tblGrid>
              <a:tr h="26457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All Intra Main 10 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938" marR="85938" marT="42969" marB="42969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519165"/>
                  </a:ext>
                </a:extLst>
              </a:tr>
              <a:tr h="26457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 ECM-10.0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938" marR="85938" marT="42969" marB="42969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7193064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VmPeak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350798628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882187027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813499271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108.0%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99.3%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589553036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0.10%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0.12%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109.5%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106.2%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796312639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115.6%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115.4%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494263657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 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345748273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0.27%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105.6%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101.0%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068867769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F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0.23%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106.5%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103.3%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#NUM!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84807491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579B26-28EB-1420-FE46-4D250171D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980737"/>
              </p:ext>
            </p:extLst>
          </p:nvPr>
        </p:nvGraphicFramePr>
        <p:xfrm>
          <a:off x="6672034" y="1281700"/>
          <a:ext cx="5410716" cy="22348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960">
                  <a:extLst>
                    <a:ext uri="{9D8B030D-6E8A-4147-A177-3AD203B41FA5}">
                      <a16:colId xmlns:a16="http://schemas.microsoft.com/office/drawing/2014/main" val="4182310289"/>
                    </a:ext>
                  </a:extLst>
                </a:gridCol>
                <a:gridCol w="830931">
                  <a:extLst>
                    <a:ext uri="{9D8B030D-6E8A-4147-A177-3AD203B41FA5}">
                      <a16:colId xmlns:a16="http://schemas.microsoft.com/office/drawing/2014/main" val="776242383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580061689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3366029840"/>
                    </a:ext>
                  </a:extLst>
                </a:gridCol>
                <a:gridCol w="690461">
                  <a:extLst>
                    <a:ext uri="{9D8B030D-6E8A-4147-A177-3AD203B41FA5}">
                      <a16:colId xmlns:a16="http://schemas.microsoft.com/office/drawing/2014/main" val="71857396"/>
                    </a:ext>
                  </a:extLst>
                </a:gridCol>
                <a:gridCol w="690461">
                  <a:extLst>
                    <a:ext uri="{9D8B030D-6E8A-4147-A177-3AD203B41FA5}">
                      <a16:colId xmlns:a16="http://schemas.microsoft.com/office/drawing/2014/main" val="2180093130"/>
                    </a:ext>
                  </a:extLst>
                </a:gridCol>
                <a:gridCol w="765527">
                  <a:extLst>
                    <a:ext uri="{9D8B030D-6E8A-4147-A177-3AD203B41FA5}">
                      <a16:colId xmlns:a16="http://schemas.microsoft.com/office/drawing/2014/main" val="3827041874"/>
                    </a:ext>
                  </a:extLst>
                </a:gridCol>
              </a:tblGrid>
              <a:tr h="26457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Random Access Main 10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938" marR="85938" marT="42969" marB="42969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312396"/>
                  </a:ext>
                </a:extLst>
              </a:tr>
              <a:tr h="26457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 ECM-10.0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938" marR="85938" marT="42969" marB="42969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6275194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VmPeak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27058621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207339316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781478030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106.1%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97.2%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1605202371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-0.09%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110.3%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115.1%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738944524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495684079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2293753421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-0.07%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107.4%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112.0%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#NUM!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3502870746"/>
                  </a:ext>
                </a:extLst>
              </a:tr>
              <a:tr h="1895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F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-0.14%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-0.02%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0.11%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109.3%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110.6%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#NUM!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0269" marR="80269" marT="0" marB="0" anchor="ctr"/>
                </a:tc>
                <a:extLst>
                  <a:ext uri="{0D108BD9-81ED-4DB2-BD59-A6C34878D82A}">
                    <a16:rowId xmlns:a16="http://schemas.microsoft.com/office/drawing/2014/main" val="682312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5380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Conclusion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0D28A9-E989-D22C-35AE-A5AE3F33C931}"/>
              </a:ext>
            </a:extLst>
          </p:cNvPr>
          <p:cNvSpPr txBox="1"/>
          <p:nvPr/>
        </p:nvSpPr>
        <p:spPr>
          <a:xfrm>
            <a:off x="2715208" y="3013501"/>
            <a:ext cx="7007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dirty="0"/>
              <a:t>It is suggested to further investigate the proposed tool in Exploration Experiment.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7639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eate a new document." ma:contentTypeScope="" ma:versionID="a00b00b32026ee6df1880075dfb3b3e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b5885b4d9f856651565e2147f80ddf8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f9398f8-e012-4b22-ae2f-fed012cfaeb4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EE9F0C-74A7-4024-8E1D-644166DE42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5017</TotalTime>
  <Words>1207</Words>
  <Application>Microsoft Office PowerPoint</Application>
  <PresentationFormat>Widescreen</PresentationFormat>
  <Paragraphs>507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Office Theme</vt:lpstr>
      <vt:lpstr>JVET-AF164  Non-EE2: CABAC inter/intra model switch</vt:lpstr>
      <vt:lpstr>Current CABAC for residual information</vt:lpstr>
      <vt:lpstr>Proposed CABAC for residual information (Test 1)</vt:lpstr>
      <vt:lpstr>Proposed CABAC for residual information (Test 2)</vt:lpstr>
      <vt:lpstr>Proposed CABAC for residual information (Test 3)</vt:lpstr>
      <vt:lpstr>Test 1 results</vt:lpstr>
      <vt:lpstr>Test 2 results</vt:lpstr>
      <vt:lpstr>Test 3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367</cp:revision>
  <dcterms:created xsi:type="dcterms:W3CDTF">2021-03-31T15:29:37Z</dcterms:created>
  <dcterms:modified xsi:type="dcterms:W3CDTF">2023-10-15T15:17:02Z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