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handoutMasterIdLst>
    <p:handoutMasterId r:id="rId11"/>
  </p:handoutMasterIdLst>
  <p:sldIdLst>
    <p:sldId id="1672" r:id="rId2"/>
    <p:sldId id="1673" r:id="rId3"/>
    <p:sldId id="1690" r:id="rId4"/>
    <p:sldId id="1685" r:id="rId5"/>
    <p:sldId id="1698" r:id="rId6"/>
    <p:sldId id="1700" r:id="rId7"/>
    <p:sldId id="1686" r:id="rId8"/>
    <p:sldId id="1699" r:id="rId9"/>
  </p:sldIdLst>
  <p:sldSz cx="9144000" cy="6858000" type="screen4x3"/>
  <p:notesSz cx="7104063" cy="10234613"/>
  <p:defaultTextStyle>
    <a:defPPr>
      <a:defRPr lang="ko-KR"/>
    </a:defPPr>
    <a:lvl1pPr marL="0" algn="l" defTabSz="914353" rtl="0" eaLnBrk="1" latinLnBrk="1" hangingPunct="1">
      <a:defRPr sz="1800" kern="1200">
        <a:solidFill>
          <a:schemeClr val="tx1"/>
        </a:solidFill>
        <a:latin typeface="+mn-lt"/>
        <a:ea typeface="+mn-ea"/>
        <a:cs typeface="+mn-cs"/>
      </a:defRPr>
    </a:lvl1pPr>
    <a:lvl2pPr marL="457177" algn="l" defTabSz="914353" rtl="0" eaLnBrk="1" latinLnBrk="1" hangingPunct="1">
      <a:defRPr sz="1800" kern="1200">
        <a:solidFill>
          <a:schemeClr val="tx1"/>
        </a:solidFill>
        <a:latin typeface="+mn-lt"/>
        <a:ea typeface="+mn-ea"/>
        <a:cs typeface="+mn-cs"/>
      </a:defRPr>
    </a:lvl2pPr>
    <a:lvl3pPr marL="914353" algn="l" defTabSz="914353" rtl="0" eaLnBrk="1" latinLnBrk="1" hangingPunct="1">
      <a:defRPr sz="1800" kern="1200">
        <a:solidFill>
          <a:schemeClr val="tx1"/>
        </a:solidFill>
        <a:latin typeface="+mn-lt"/>
        <a:ea typeface="+mn-ea"/>
        <a:cs typeface="+mn-cs"/>
      </a:defRPr>
    </a:lvl3pPr>
    <a:lvl4pPr marL="1371530" algn="l" defTabSz="914353" rtl="0" eaLnBrk="1" latinLnBrk="1" hangingPunct="1">
      <a:defRPr sz="1800" kern="1200">
        <a:solidFill>
          <a:schemeClr val="tx1"/>
        </a:solidFill>
        <a:latin typeface="+mn-lt"/>
        <a:ea typeface="+mn-ea"/>
        <a:cs typeface="+mn-cs"/>
      </a:defRPr>
    </a:lvl4pPr>
    <a:lvl5pPr marL="1828706" algn="l" defTabSz="914353" rtl="0" eaLnBrk="1" latinLnBrk="1" hangingPunct="1">
      <a:defRPr sz="1800" kern="1200">
        <a:solidFill>
          <a:schemeClr val="tx1"/>
        </a:solidFill>
        <a:latin typeface="+mn-lt"/>
        <a:ea typeface="+mn-ea"/>
        <a:cs typeface="+mn-cs"/>
      </a:defRPr>
    </a:lvl5pPr>
    <a:lvl6pPr marL="2285883" algn="l" defTabSz="914353" rtl="0" eaLnBrk="1" latinLnBrk="1" hangingPunct="1">
      <a:defRPr sz="1800" kern="1200">
        <a:solidFill>
          <a:schemeClr val="tx1"/>
        </a:solidFill>
        <a:latin typeface="+mn-lt"/>
        <a:ea typeface="+mn-ea"/>
        <a:cs typeface="+mn-cs"/>
      </a:defRPr>
    </a:lvl6pPr>
    <a:lvl7pPr marL="2743060" algn="l" defTabSz="914353" rtl="0" eaLnBrk="1" latinLnBrk="1" hangingPunct="1">
      <a:defRPr sz="1800" kern="1200">
        <a:solidFill>
          <a:schemeClr val="tx1"/>
        </a:solidFill>
        <a:latin typeface="+mn-lt"/>
        <a:ea typeface="+mn-ea"/>
        <a:cs typeface="+mn-cs"/>
      </a:defRPr>
    </a:lvl7pPr>
    <a:lvl8pPr marL="3200236" algn="l" defTabSz="914353" rtl="0" eaLnBrk="1" latinLnBrk="1" hangingPunct="1">
      <a:defRPr sz="1800" kern="1200">
        <a:solidFill>
          <a:schemeClr val="tx1"/>
        </a:solidFill>
        <a:latin typeface="+mn-lt"/>
        <a:ea typeface="+mn-ea"/>
        <a:cs typeface="+mn-cs"/>
      </a:defRPr>
    </a:lvl8pPr>
    <a:lvl9pPr marL="3657413" algn="l" defTabSz="914353"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ndows 사용자" initials="W사"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a:srgbClr val="284673"/>
    <a:srgbClr val="000000"/>
    <a:srgbClr val="C87819"/>
    <a:srgbClr val="7F7F7F"/>
    <a:srgbClr val="DAD8D4"/>
    <a:srgbClr val="BFBFBF"/>
    <a:srgbClr val="FFFFFF"/>
    <a:srgbClr val="002060"/>
    <a:srgbClr val="DADD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134" autoAdjust="0"/>
    <p:restoredTop sz="94564" autoAdjust="0"/>
  </p:normalViewPr>
  <p:slideViewPr>
    <p:cSldViewPr>
      <p:cViewPr>
        <p:scale>
          <a:sx n="75" d="100"/>
          <a:sy n="75" d="100"/>
        </p:scale>
        <p:origin x="1248" y="-154"/>
      </p:cViewPr>
      <p:guideLst>
        <p:guide orient="horz" pos="2160"/>
        <p:guide pos="2880"/>
      </p:guideLst>
    </p:cSldViewPr>
  </p:slideViewPr>
  <p:outlineViewPr>
    <p:cViewPr>
      <p:scale>
        <a:sx n="33" d="100"/>
        <a:sy n="33" d="100"/>
      </p:scale>
      <p:origin x="0" y="-34448"/>
    </p:cViewPr>
  </p:outlineViewPr>
  <p:notesTextViewPr>
    <p:cViewPr>
      <p:scale>
        <a:sx n="75" d="100"/>
        <a:sy n="75" d="100"/>
      </p:scale>
      <p:origin x="0" y="0"/>
    </p:cViewPr>
  </p:notesTextViewPr>
  <p:sorterViewPr>
    <p:cViewPr>
      <p:scale>
        <a:sx n="200" d="100"/>
        <a:sy n="200" d="100"/>
      </p:scale>
      <p:origin x="0" y="0"/>
    </p:cViewPr>
  </p:sorterViewPr>
  <p:notesViewPr>
    <p:cSldViewPr>
      <p:cViewPr varScale="1">
        <p:scale>
          <a:sx n="80" d="100"/>
          <a:sy n="80" d="100"/>
        </p:scale>
        <p:origin x="3912"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1" y="1"/>
            <a:ext cx="3078427" cy="511731"/>
          </a:xfrm>
          <a:prstGeom prst="rect">
            <a:avLst/>
          </a:prstGeom>
        </p:spPr>
        <p:txBody>
          <a:bodyPr vert="horz" lIns="94759" tIns="47380" rIns="94759" bIns="47380" rtlCol="0"/>
          <a:lstStyle>
            <a:lvl1pPr algn="l">
              <a:defRPr sz="1200"/>
            </a:lvl1pPr>
          </a:lstStyle>
          <a:p>
            <a:endParaRPr lang="en-US"/>
          </a:p>
        </p:txBody>
      </p:sp>
      <p:sp>
        <p:nvSpPr>
          <p:cNvPr id="3" name="날짜 개체 틀 2"/>
          <p:cNvSpPr>
            <a:spLocks noGrp="1"/>
          </p:cNvSpPr>
          <p:nvPr>
            <p:ph type="dt" sz="quarter" idx="1"/>
          </p:nvPr>
        </p:nvSpPr>
        <p:spPr>
          <a:xfrm>
            <a:off x="4023993" y="1"/>
            <a:ext cx="3078427" cy="511731"/>
          </a:xfrm>
          <a:prstGeom prst="rect">
            <a:avLst/>
          </a:prstGeom>
        </p:spPr>
        <p:txBody>
          <a:bodyPr vert="horz" lIns="94759" tIns="47380" rIns="94759" bIns="47380" rtlCol="0"/>
          <a:lstStyle>
            <a:lvl1pPr algn="r">
              <a:defRPr sz="1200"/>
            </a:lvl1pPr>
          </a:lstStyle>
          <a:p>
            <a:fld id="{B82CBD16-193A-44C0-8022-709D2C136119}" type="datetimeFigureOut">
              <a:rPr lang="en-US" smtClean="0"/>
              <a:t>10/15/2023</a:t>
            </a:fld>
            <a:endParaRPr lang="en-US"/>
          </a:p>
        </p:txBody>
      </p:sp>
      <p:sp>
        <p:nvSpPr>
          <p:cNvPr id="4" name="바닥글 개체 틀 3"/>
          <p:cNvSpPr>
            <a:spLocks noGrp="1"/>
          </p:cNvSpPr>
          <p:nvPr>
            <p:ph type="ftr" sz="quarter" idx="2"/>
          </p:nvPr>
        </p:nvSpPr>
        <p:spPr>
          <a:xfrm>
            <a:off x="1" y="9721107"/>
            <a:ext cx="3078427" cy="511731"/>
          </a:xfrm>
          <a:prstGeom prst="rect">
            <a:avLst/>
          </a:prstGeom>
        </p:spPr>
        <p:txBody>
          <a:bodyPr vert="horz" lIns="94759" tIns="47380" rIns="94759" bIns="47380" rtlCol="0" anchor="b"/>
          <a:lstStyle>
            <a:lvl1pPr algn="l">
              <a:defRPr sz="1200"/>
            </a:lvl1pPr>
          </a:lstStyle>
          <a:p>
            <a:endParaRPr lang="en-US"/>
          </a:p>
        </p:txBody>
      </p:sp>
      <p:sp>
        <p:nvSpPr>
          <p:cNvPr id="5" name="슬라이드 번호 개체 틀 4"/>
          <p:cNvSpPr>
            <a:spLocks noGrp="1"/>
          </p:cNvSpPr>
          <p:nvPr>
            <p:ph type="sldNum" sz="quarter" idx="3"/>
          </p:nvPr>
        </p:nvSpPr>
        <p:spPr>
          <a:xfrm>
            <a:off x="4023993" y="9721107"/>
            <a:ext cx="3078427" cy="511731"/>
          </a:xfrm>
          <a:prstGeom prst="rect">
            <a:avLst/>
          </a:prstGeom>
        </p:spPr>
        <p:txBody>
          <a:bodyPr vert="horz" lIns="94759" tIns="47380" rIns="94759" bIns="47380" rtlCol="0" anchor="b"/>
          <a:lstStyle>
            <a:lvl1pPr algn="r">
              <a:defRPr sz="1200"/>
            </a:lvl1pPr>
          </a:lstStyle>
          <a:p>
            <a:fld id="{417BBED4-17BB-4F6C-BAEE-E56681EBADE2}" type="slidenum">
              <a:rPr lang="en-US" smtClean="0"/>
              <a:t>‹#›</a:t>
            </a:fld>
            <a:endParaRPr lang="en-US"/>
          </a:p>
        </p:txBody>
      </p:sp>
    </p:spTree>
    <p:extLst>
      <p:ext uri="{BB962C8B-B14F-4D97-AF65-F5344CB8AC3E}">
        <p14:creationId xmlns:p14="http://schemas.microsoft.com/office/powerpoint/2010/main" val="170715093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78427" cy="511731"/>
          </a:xfrm>
          <a:prstGeom prst="rect">
            <a:avLst/>
          </a:prstGeom>
        </p:spPr>
        <p:txBody>
          <a:bodyPr vert="horz" lIns="94759" tIns="47380" rIns="94759" bIns="47380" rtlCol="0"/>
          <a:lstStyle>
            <a:lvl1pPr algn="l">
              <a:defRPr sz="1200"/>
            </a:lvl1pPr>
          </a:lstStyle>
          <a:p>
            <a:endParaRPr lang="en-US"/>
          </a:p>
        </p:txBody>
      </p:sp>
      <p:sp>
        <p:nvSpPr>
          <p:cNvPr id="3" name="Date Placeholder 2"/>
          <p:cNvSpPr>
            <a:spLocks noGrp="1"/>
          </p:cNvSpPr>
          <p:nvPr>
            <p:ph type="dt" idx="1"/>
          </p:nvPr>
        </p:nvSpPr>
        <p:spPr>
          <a:xfrm>
            <a:off x="4023993" y="1"/>
            <a:ext cx="3078427" cy="511731"/>
          </a:xfrm>
          <a:prstGeom prst="rect">
            <a:avLst/>
          </a:prstGeom>
        </p:spPr>
        <p:txBody>
          <a:bodyPr vert="horz" lIns="94759" tIns="47380" rIns="94759" bIns="47380" rtlCol="0"/>
          <a:lstStyle>
            <a:lvl1pPr algn="r">
              <a:defRPr sz="1200"/>
            </a:lvl1pPr>
          </a:lstStyle>
          <a:p>
            <a:fld id="{CB0D58B7-6532-0543-93DC-FC0014876FA7}" type="datetimeFigureOut">
              <a:rPr lang="en-US" smtClean="0"/>
              <a:t>10/15/2023</a:t>
            </a:fld>
            <a:endParaRPr lang="en-US"/>
          </a:p>
        </p:txBody>
      </p:sp>
      <p:sp>
        <p:nvSpPr>
          <p:cNvPr id="4" name="Slide Image Placeholder 3"/>
          <p:cNvSpPr>
            <a:spLocks noGrp="1" noRot="1" noChangeAspect="1"/>
          </p:cNvSpPr>
          <p:nvPr>
            <p:ph type="sldImg" idx="2"/>
          </p:nvPr>
        </p:nvSpPr>
        <p:spPr>
          <a:xfrm>
            <a:off x="992188" y="766763"/>
            <a:ext cx="5119687" cy="3838575"/>
          </a:xfrm>
          <a:prstGeom prst="rect">
            <a:avLst/>
          </a:prstGeom>
          <a:noFill/>
          <a:ln w="12700">
            <a:solidFill>
              <a:prstClr val="black"/>
            </a:solidFill>
          </a:ln>
        </p:spPr>
        <p:txBody>
          <a:bodyPr vert="horz" lIns="94759" tIns="47380" rIns="94759" bIns="47380" rtlCol="0" anchor="ctr"/>
          <a:lstStyle/>
          <a:p>
            <a:endParaRPr lang="en-US"/>
          </a:p>
        </p:txBody>
      </p:sp>
      <p:sp>
        <p:nvSpPr>
          <p:cNvPr id="5" name="Notes Placeholder 4"/>
          <p:cNvSpPr>
            <a:spLocks noGrp="1"/>
          </p:cNvSpPr>
          <p:nvPr>
            <p:ph type="body" sz="quarter" idx="3"/>
          </p:nvPr>
        </p:nvSpPr>
        <p:spPr>
          <a:xfrm>
            <a:off x="710407" y="4861441"/>
            <a:ext cx="5683250" cy="4605576"/>
          </a:xfrm>
          <a:prstGeom prst="rect">
            <a:avLst/>
          </a:prstGeom>
        </p:spPr>
        <p:txBody>
          <a:bodyPr vert="horz" lIns="94759" tIns="47380" rIns="94759" bIns="4738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1" y="9721107"/>
            <a:ext cx="3078427" cy="511731"/>
          </a:xfrm>
          <a:prstGeom prst="rect">
            <a:avLst/>
          </a:prstGeom>
        </p:spPr>
        <p:txBody>
          <a:bodyPr vert="horz" lIns="94759" tIns="47380" rIns="94759" bIns="47380" rtlCol="0" anchor="b"/>
          <a:lstStyle>
            <a:lvl1pPr algn="l">
              <a:defRPr sz="1200"/>
            </a:lvl1pPr>
          </a:lstStyle>
          <a:p>
            <a:endParaRPr lang="en-US"/>
          </a:p>
        </p:txBody>
      </p:sp>
      <p:sp>
        <p:nvSpPr>
          <p:cNvPr id="7" name="Slide Number Placeholder 6"/>
          <p:cNvSpPr>
            <a:spLocks noGrp="1"/>
          </p:cNvSpPr>
          <p:nvPr>
            <p:ph type="sldNum" sz="quarter" idx="5"/>
          </p:nvPr>
        </p:nvSpPr>
        <p:spPr>
          <a:xfrm>
            <a:off x="4023993" y="9721107"/>
            <a:ext cx="3078427" cy="511731"/>
          </a:xfrm>
          <a:prstGeom prst="rect">
            <a:avLst/>
          </a:prstGeom>
        </p:spPr>
        <p:txBody>
          <a:bodyPr vert="horz" lIns="94759" tIns="47380" rIns="94759" bIns="47380" rtlCol="0" anchor="b"/>
          <a:lstStyle>
            <a:lvl1pPr algn="r">
              <a:defRPr sz="1200"/>
            </a:lvl1pPr>
          </a:lstStyle>
          <a:p>
            <a:fld id="{6928F8B0-3515-7148-BDB0-66FE6431EF8B}" type="slidenum">
              <a:rPr lang="en-US" smtClean="0"/>
              <a:t>‹#›</a:t>
            </a:fld>
            <a:endParaRPr lang="en-US"/>
          </a:p>
        </p:txBody>
      </p:sp>
    </p:spTree>
    <p:extLst>
      <p:ext uri="{BB962C8B-B14F-4D97-AF65-F5344CB8AC3E}">
        <p14:creationId xmlns:p14="http://schemas.microsoft.com/office/powerpoint/2010/main" val="1996374777"/>
      </p:ext>
    </p:extLst>
  </p:cSld>
  <p:clrMap bg1="lt1" tx1="dk1" bg2="lt2" tx2="dk2" accent1="accent1" accent2="accent2" accent3="accent3" accent4="accent4" accent5="accent5" accent6="accent6" hlink="hlink" folHlink="folHlink"/>
  <p:hf hdr="0" ftr="0" dt="0"/>
  <p:notesStyle>
    <a:lvl1pPr marL="0" algn="l" defTabSz="457177" rtl="0" eaLnBrk="1" latinLnBrk="0" hangingPunct="1">
      <a:defRPr sz="1200" kern="1200">
        <a:solidFill>
          <a:schemeClr val="tx1"/>
        </a:solidFill>
        <a:latin typeface="+mn-lt"/>
        <a:ea typeface="+mn-ea"/>
        <a:cs typeface="+mn-cs"/>
      </a:defRPr>
    </a:lvl1pPr>
    <a:lvl2pPr marL="457177" algn="l" defTabSz="457177" rtl="0" eaLnBrk="1" latinLnBrk="0" hangingPunct="1">
      <a:defRPr sz="1200" kern="1200">
        <a:solidFill>
          <a:schemeClr val="tx1"/>
        </a:solidFill>
        <a:latin typeface="+mn-lt"/>
        <a:ea typeface="+mn-ea"/>
        <a:cs typeface="+mn-cs"/>
      </a:defRPr>
    </a:lvl2pPr>
    <a:lvl3pPr marL="914353" algn="l" defTabSz="457177" rtl="0" eaLnBrk="1" latinLnBrk="0" hangingPunct="1">
      <a:defRPr sz="1200" kern="1200">
        <a:solidFill>
          <a:schemeClr val="tx1"/>
        </a:solidFill>
        <a:latin typeface="+mn-lt"/>
        <a:ea typeface="+mn-ea"/>
        <a:cs typeface="+mn-cs"/>
      </a:defRPr>
    </a:lvl3pPr>
    <a:lvl4pPr marL="1371530" algn="l" defTabSz="457177" rtl="0" eaLnBrk="1" latinLnBrk="0" hangingPunct="1">
      <a:defRPr sz="1200" kern="1200">
        <a:solidFill>
          <a:schemeClr val="tx1"/>
        </a:solidFill>
        <a:latin typeface="+mn-lt"/>
        <a:ea typeface="+mn-ea"/>
        <a:cs typeface="+mn-cs"/>
      </a:defRPr>
    </a:lvl4pPr>
    <a:lvl5pPr marL="1828706" algn="l" defTabSz="457177" rtl="0" eaLnBrk="1" latinLnBrk="0" hangingPunct="1">
      <a:defRPr sz="1200" kern="1200">
        <a:solidFill>
          <a:schemeClr val="tx1"/>
        </a:solidFill>
        <a:latin typeface="+mn-lt"/>
        <a:ea typeface="+mn-ea"/>
        <a:cs typeface="+mn-cs"/>
      </a:defRPr>
    </a:lvl5pPr>
    <a:lvl6pPr marL="2285883" algn="l" defTabSz="457177" rtl="0" eaLnBrk="1" latinLnBrk="0" hangingPunct="1">
      <a:defRPr sz="1200" kern="1200">
        <a:solidFill>
          <a:schemeClr val="tx1"/>
        </a:solidFill>
        <a:latin typeface="+mn-lt"/>
        <a:ea typeface="+mn-ea"/>
        <a:cs typeface="+mn-cs"/>
      </a:defRPr>
    </a:lvl6pPr>
    <a:lvl7pPr marL="2743060" algn="l" defTabSz="457177" rtl="0" eaLnBrk="1" latinLnBrk="0" hangingPunct="1">
      <a:defRPr sz="1200" kern="1200">
        <a:solidFill>
          <a:schemeClr val="tx1"/>
        </a:solidFill>
        <a:latin typeface="+mn-lt"/>
        <a:ea typeface="+mn-ea"/>
        <a:cs typeface="+mn-cs"/>
      </a:defRPr>
    </a:lvl7pPr>
    <a:lvl8pPr marL="3200236" algn="l" defTabSz="457177" rtl="0" eaLnBrk="1" latinLnBrk="0" hangingPunct="1">
      <a:defRPr sz="1200" kern="1200">
        <a:solidFill>
          <a:schemeClr val="tx1"/>
        </a:solidFill>
        <a:latin typeface="+mn-lt"/>
        <a:ea typeface="+mn-ea"/>
        <a:cs typeface="+mn-cs"/>
      </a:defRPr>
    </a:lvl8pPr>
    <a:lvl9pPr marL="3657413" algn="l" defTabSz="4571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6928F8B0-3515-7148-BDB0-66FE6431EF8B}" type="slidenum">
              <a:rPr lang="en-US" smtClean="0"/>
              <a:t>1</a:t>
            </a:fld>
            <a:endParaRPr lang="en-US" dirty="0"/>
          </a:p>
        </p:txBody>
      </p:sp>
    </p:spTree>
    <p:extLst>
      <p:ext uri="{BB962C8B-B14F-4D97-AF65-F5344CB8AC3E}">
        <p14:creationId xmlns:p14="http://schemas.microsoft.com/office/powerpoint/2010/main" val="28874940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6928F8B0-3515-7148-BDB0-66FE6431EF8B}" type="slidenum">
              <a:rPr lang="en-US" smtClean="0"/>
              <a:t>2</a:t>
            </a:fld>
            <a:endParaRPr lang="en-US"/>
          </a:p>
        </p:txBody>
      </p:sp>
    </p:spTree>
    <p:extLst>
      <p:ext uri="{BB962C8B-B14F-4D97-AF65-F5344CB8AC3E}">
        <p14:creationId xmlns:p14="http://schemas.microsoft.com/office/powerpoint/2010/main" val="12063841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6928F8B0-3515-7148-BDB0-66FE6431EF8B}" type="slidenum">
              <a:rPr lang="en-US" smtClean="0"/>
              <a:t>4</a:t>
            </a:fld>
            <a:endParaRPr lang="en-US"/>
          </a:p>
        </p:txBody>
      </p:sp>
    </p:spTree>
    <p:extLst>
      <p:ext uri="{BB962C8B-B14F-4D97-AF65-F5344CB8AC3E}">
        <p14:creationId xmlns:p14="http://schemas.microsoft.com/office/powerpoint/2010/main" val="4230276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6928F8B0-3515-7148-BDB0-66FE6431EF8B}" type="slidenum">
              <a:rPr lang="en-US" smtClean="0"/>
              <a:t>5</a:t>
            </a:fld>
            <a:endParaRPr lang="en-US"/>
          </a:p>
        </p:txBody>
      </p:sp>
    </p:spTree>
    <p:extLst>
      <p:ext uri="{BB962C8B-B14F-4D97-AF65-F5344CB8AC3E}">
        <p14:creationId xmlns:p14="http://schemas.microsoft.com/office/powerpoint/2010/main" val="40593294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5"/>
          </p:nvPr>
        </p:nvSpPr>
        <p:spPr/>
        <p:txBody>
          <a:bodyPr/>
          <a:lstStyle/>
          <a:p>
            <a:fld id="{6928F8B0-3515-7148-BDB0-66FE6431EF8B}" type="slidenum">
              <a:rPr lang="en-US" smtClean="0"/>
              <a:t>6</a:t>
            </a:fld>
            <a:endParaRPr lang="en-US"/>
          </a:p>
        </p:txBody>
      </p:sp>
    </p:spTree>
    <p:extLst>
      <p:ext uri="{BB962C8B-B14F-4D97-AF65-F5344CB8AC3E}">
        <p14:creationId xmlns:p14="http://schemas.microsoft.com/office/powerpoint/2010/main" val="12341252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pic>
        <p:nvPicPr>
          <p:cNvPr id="7" name="그림 3" descr="130507_GDI_PPT.jpg"/>
          <p:cNvPicPr>
            <a:picLocks noChangeAspect="1"/>
          </p:cNvPicPr>
          <p:nvPr userDrawn="1"/>
        </p:nvPicPr>
        <p:blipFill>
          <a:blip r:embed="rId2" cstate="print"/>
          <a:stretch>
            <a:fillRect/>
          </a:stretch>
        </p:blipFill>
        <p:spPr>
          <a:xfrm>
            <a:off x="0" y="0"/>
            <a:ext cx="9144000" cy="6866600"/>
          </a:xfrm>
          <a:prstGeom prst="rect">
            <a:avLst/>
          </a:prstGeom>
        </p:spPr>
      </p:pic>
      <p:pic>
        <p:nvPicPr>
          <p:cNvPr id="8" name="그림 3" descr="130507_GDI_PPT.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2627784" y="2204864"/>
            <a:ext cx="3524407" cy="1399912"/>
          </a:xfrm>
          <a:prstGeom prst="rect">
            <a:avLst/>
          </a:prstGeom>
        </p:spPr>
      </p:pic>
      <p:pic>
        <p:nvPicPr>
          <p:cNvPr id="10" name="그림 3" descr="130507_GDI_PPT.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2339753" y="4581128"/>
            <a:ext cx="3524407" cy="139991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섹션헤더_grey">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3" name="Rectangle 12"/>
          <p:cNvSpPr/>
          <p:nvPr userDrawn="1"/>
        </p:nvSpPr>
        <p:spPr>
          <a:xfrm>
            <a:off x="251520" y="260648"/>
            <a:ext cx="8640960" cy="6336704"/>
          </a:xfrm>
          <a:prstGeom prst="rect">
            <a:avLst/>
          </a:prstGeom>
          <a:solidFill>
            <a:schemeClr val="bg1">
              <a:lumMod val="6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251520" y="2780928"/>
            <a:ext cx="8640960" cy="1143000"/>
          </a:xfrm>
        </p:spPr>
        <p:txBody>
          <a:bodyPr>
            <a:normAutofit/>
          </a:bodyPr>
          <a:lstStyle>
            <a:lvl1pPr>
              <a:defRPr sz="3600" b="0" i="0">
                <a:solidFill>
                  <a:srgbClr val="284673"/>
                </a:solidFill>
                <a:latin typeface="Century Gothic"/>
                <a:cs typeface="Century Gothic"/>
              </a:defRPr>
            </a:lvl1pPr>
          </a:lstStyle>
          <a:p>
            <a:r>
              <a:rPr lang="en-US" dirty="0"/>
              <a:t>Click to edit Master title style</a:t>
            </a:r>
          </a:p>
        </p:txBody>
      </p:sp>
    </p:spTree>
    <p:extLst>
      <p:ext uri="{BB962C8B-B14F-4D97-AF65-F5344CB8AC3E}">
        <p14:creationId xmlns:p14="http://schemas.microsoft.com/office/powerpoint/2010/main" val="3827985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섹션헤더_blue">
    <p:spTree>
      <p:nvGrpSpPr>
        <p:cNvPr id="1" name=""/>
        <p:cNvGrpSpPr/>
        <p:nvPr/>
      </p:nvGrpSpPr>
      <p:grpSpPr>
        <a:xfrm>
          <a:off x="0" y="0"/>
          <a:ext cx="0" cy="0"/>
          <a:chOff x="0" y="0"/>
          <a:chExt cx="0" cy="0"/>
        </a:xfrm>
      </p:grpSpPr>
      <p:sp>
        <p:nvSpPr>
          <p:cNvPr id="5" name="Rectangle 4"/>
          <p:cNvSpPr/>
          <p:nvPr userDrawn="1"/>
        </p:nvSpPr>
        <p:spPr>
          <a:xfrm>
            <a:off x="0" y="-3488"/>
            <a:ext cx="9145105" cy="6960880"/>
          </a:xfrm>
          <a:prstGeom prst="rect">
            <a:avLst/>
          </a:prstGeom>
          <a:solidFill>
            <a:schemeClr val="bg1">
              <a:lumMod val="5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7" name="Rectangle 6"/>
          <p:cNvSpPr/>
          <p:nvPr userDrawn="1"/>
        </p:nvSpPr>
        <p:spPr>
          <a:xfrm>
            <a:off x="251520" y="260648"/>
            <a:ext cx="8640960" cy="6336704"/>
          </a:xfrm>
          <a:prstGeom prst="rect">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251520" y="2780928"/>
            <a:ext cx="8640960" cy="1143000"/>
          </a:xfrm>
        </p:spPr>
        <p:txBody>
          <a:bodyPr>
            <a:normAutofit/>
          </a:bodyPr>
          <a:lstStyle>
            <a:lvl1pPr>
              <a:defRPr sz="3600" b="0" i="0">
                <a:solidFill>
                  <a:srgbClr val="C87819"/>
                </a:solidFill>
                <a:latin typeface="Century Gothic"/>
                <a:cs typeface="Century Gothic"/>
              </a:defRPr>
            </a:lvl1pPr>
          </a:lstStyle>
          <a:p>
            <a:r>
              <a:rPr lang="en-US" dirty="0"/>
              <a:t>Click to edit Master title style</a:t>
            </a:r>
          </a:p>
        </p:txBody>
      </p:sp>
    </p:spTree>
    <p:extLst>
      <p:ext uri="{BB962C8B-B14F-4D97-AF65-F5344CB8AC3E}">
        <p14:creationId xmlns:p14="http://schemas.microsoft.com/office/powerpoint/2010/main" val="1307294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제목 및 내용_white">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99592" y="332656"/>
            <a:ext cx="7704856" cy="720080"/>
          </a:xfrm>
        </p:spPr>
        <p:txBody>
          <a:bodyPr>
            <a:normAutofit/>
          </a:bodyPr>
          <a:lstStyle>
            <a:lvl1pPr algn="l" latinLnBrk="0" hangingPunct="0">
              <a:defRPr sz="3200" b="1" i="0">
                <a:solidFill>
                  <a:srgbClr val="284673"/>
                </a:solidFill>
                <a:latin typeface="Century Gothic"/>
                <a:cs typeface="Century Gothic"/>
              </a:defRPr>
            </a:lvl1pPr>
          </a:lstStyle>
          <a:p>
            <a:r>
              <a:rPr lang="ko-KR" altLang="en-US" dirty="0"/>
              <a:t>마스터 제목 스타일 편집</a:t>
            </a:r>
          </a:p>
        </p:txBody>
      </p:sp>
      <p:sp>
        <p:nvSpPr>
          <p:cNvPr id="3" name="내용 개체 틀 2"/>
          <p:cNvSpPr>
            <a:spLocks noGrp="1"/>
          </p:cNvSpPr>
          <p:nvPr>
            <p:ph idx="1"/>
          </p:nvPr>
        </p:nvSpPr>
        <p:spPr>
          <a:xfrm>
            <a:off x="457200" y="1268761"/>
            <a:ext cx="8229600" cy="5589239"/>
          </a:xfrm>
        </p:spPr>
        <p:txBody>
          <a:bodyPr>
            <a:normAutofit/>
          </a:bodyPr>
          <a:lstStyle>
            <a:lvl1pPr latinLnBrk="0" hangingPunct="0">
              <a:defRPr sz="2000" b="1" i="0">
                <a:solidFill>
                  <a:srgbClr val="284673"/>
                </a:solidFill>
                <a:latin typeface="Century Gothic"/>
                <a:cs typeface="Century Gothic"/>
              </a:defRPr>
            </a:lvl1pPr>
            <a:lvl2pPr latinLnBrk="0" hangingPunct="0">
              <a:defRPr sz="1800" b="1" i="0">
                <a:solidFill>
                  <a:srgbClr val="C87819"/>
                </a:solidFill>
                <a:latin typeface="Century Gothic"/>
                <a:cs typeface="Century Gothic"/>
              </a:defRPr>
            </a:lvl2pPr>
            <a:lvl3pPr latinLnBrk="0" hangingPunct="0">
              <a:defRPr sz="1600" b="1" i="0">
                <a:solidFill>
                  <a:schemeClr val="bg1">
                    <a:lumMod val="50000"/>
                  </a:schemeClr>
                </a:solidFill>
                <a:latin typeface="Century Gothic"/>
                <a:cs typeface="Century Gothic"/>
              </a:defRPr>
            </a:lvl3pPr>
            <a:lvl4pPr latinLnBrk="0" hangingPunct="0">
              <a:defRPr sz="1400" b="1" i="0">
                <a:solidFill>
                  <a:srgbClr val="284673"/>
                </a:solidFill>
                <a:latin typeface="Century Gothic"/>
                <a:cs typeface="Century Gothic"/>
              </a:defRPr>
            </a:lvl4pPr>
            <a:lvl5pPr latinLnBrk="0" hangingPunct="0">
              <a:defRPr sz="1400" b="1" i="0">
                <a:solidFill>
                  <a:srgbClr val="C87819"/>
                </a:solidFill>
                <a:latin typeface="Century Gothic"/>
                <a:cs typeface="Century Gothic"/>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grpSp>
        <p:nvGrpSpPr>
          <p:cNvPr id="13" name="Group 12"/>
          <p:cNvGrpSpPr/>
          <p:nvPr userDrawn="1"/>
        </p:nvGrpSpPr>
        <p:grpSpPr>
          <a:xfrm>
            <a:off x="395536" y="476672"/>
            <a:ext cx="432048" cy="432048"/>
            <a:chOff x="3923928" y="1844824"/>
            <a:chExt cx="1800200" cy="1800200"/>
          </a:xfrm>
        </p:grpSpPr>
        <p:sp>
          <p:nvSpPr>
            <p:cNvPr id="14" name="Oval 13"/>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 name="Oval 14"/>
            <p:cNvSpPr/>
            <p:nvPr userDrawn="1"/>
          </p:nvSpPr>
          <p:spPr>
            <a:xfrm>
              <a:off x="4355976" y="2276872"/>
              <a:ext cx="936104" cy="936104"/>
            </a:xfrm>
            <a:prstGeom prst="ellipse">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6880" y="6316148"/>
            <a:ext cx="444972" cy="43887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제목만_white">
    <p:spTree>
      <p:nvGrpSpPr>
        <p:cNvPr id="1" name=""/>
        <p:cNvGrpSpPr/>
        <p:nvPr/>
      </p:nvGrpSpPr>
      <p:grpSpPr>
        <a:xfrm>
          <a:off x="0" y="0"/>
          <a:ext cx="0" cy="0"/>
          <a:chOff x="0" y="0"/>
          <a:chExt cx="0" cy="0"/>
        </a:xfrm>
      </p:grpSpPr>
      <p:sp>
        <p:nvSpPr>
          <p:cNvPr id="2" name="Title 1"/>
          <p:cNvSpPr>
            <a:spLocks noGrp="1"/>
          </p:cNvSpPr>
          <p:nvPr>
            <p:ph type="title"/>
          </p:nvPr>
        </p:nvSpPr>
        <p:spPr>
          <a:xfrm>
            <a:off x="899592" y="332656"/>
            <a:ext cx="7715200" cy="720080"/>
          </a:xfrm>
        </p:spPr>
        <p:txBody>
          <a:bodyPr>
            <a:normAutofit/>
          </a:bodyPr>
          <a:lstStyle>
            <a:lvl1pPr algn="l">
              <a:defRPr sz="3200" b="0" i="0">
                <a:solidFill>
                  <a:srgbClr val="284673"/>
                </a:solidFill>
                <a:latin typeface="Century Gothic"/>
                <a:cs typeface="Century Gothic"/>
              </a:defRPr>
            </a:lvl1pPr>
          </a:lstStyle>
          <a:p>
            <a:r>
              <a:rPr lang="en-US" dirty="0"/>
              <a:t>Click to edit Master title style</a:t>
            </a:r>
          </a:p>
        </p:txBody>
      </p:sp>
      <p:grpSp>
        <p:nvGrpSpPr>
          <p:cNvPr id="16" name="Group 15"/>
          <p:cNvGrpSpPr/>
          <p:nvPr userDrawn="1"/>
        </p:nvGrpSpPr>
        <p:grpSpPr>
          <a:xfrm>
            <a:off x="395536" y="476672"/>
            <a:ext cx="432048" cy="432048"/>
            <a:chOff x="3923928" y="1844824"/>
            <a:chExt cx="1800200" cy="1800200"/>
          </a:xfrm>
        </p:grpSpPr>
        <p:sp>
          <p:nvSpPr>
            <p:cNvPr id="17" name="Oval 16"/>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8" name="Oval 17"/>
            <p:cNvSpPr/>
            <p:nvPr userDrawn="1"/>
          </p:nvSpPr>
          <p:spPr>
            <a:xfrm>
              <a:off x="4355976" y="2276872"/>
              <a:ext cx="936104" cy="936104"/>
            </a:xfrm>
            <a:prstGeom prst="ellipse">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pic>
        <p:nvPicPr>
          <p:cNvPr id="4" name="그림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6880" y="6316148"/>
            <a:ext cx="444972" cy="438876"/>
          </a:xfrm>
          <a:prstGeom prst="rect">
            <a:avLst/>
          </a:prstGeom>
        </p:spPr>
      </p:pic>
    </p:spTree>
    <p:extLst>
      <p:ext uri="{BB962C8B-B14F-4D97-AF65-F5344CB8AC3E}">
        <p14:creationId xmlns:p14="http://schemas.microsoft.com/office/powerpoint/2010/main" val="426835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제목 및 내용_grey">
    <p:spTree>
      <p:nvGrpSpPr>
        <p:cNvPr id="1" name=""/>
        <p:cNvGrpSpPr/>
        <p:nvPr/>
      </p:nvGrpSpPr>
      <p:grpSpPr>
        <a:xfrm>
          <a:off x="0" y="0"/>
          <a:ext cx="0" cy="0"/>
          <a:chOff x="0" y="0"/>
          <a:chExt cx="0" cy="0"/>
        </a:xfrm>
      </p:grpSpPr>
      <p:sp>
        <p:nvSpPr>
          <p:cNvPr id="8" name="Rectangle 7"/>
          <p:cNvSpPr/>
          <p:nvPr userDrawn="1"/>
        </p:nvSpPr>
        <p:spPr>
          <a:xfrm>
            <a:off x="0" y="-3488"/>
            <a:ext cx="9145105" cy="6960880"/>
          </a:xfrm>
          <a:prstGeom prst="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제목 1"/>
          <p:cNvSpPr>
            <a:spLocks noGrp="1"/>
          </p:cNvSpPr>
          <p:nvPr>
            <p:ph type="title" hasCustomPrompt="1"/>
          </p:nvPr>
        </p:nvSpPr>
        <p:spPr>
          <a:xfrm>
            <a:off x="899592" y="332656"/>
            <a:ext cx="7704856" cy="720080"/>
          </a:xfrm>
        </p:spPr>
        <p:txBody>
          <a:bodyPr>
            <a:normAutofit/>
          </a:bodyPr>
          <a:lstStyle>
            <a:lvl1pPr algn="l">
              <a:defRPr sz="3200" b="0" i="0">
                <a:solidFill>
                  <a:srgbClr val="284673"/>
                </a:solidFill>
                <a:latin typeface="Century Gothic"/>
                <a:cs typeface="Century Gothic"/>
              </a:defRPr>
            </a:lvl1pPr>
          </a:lstStyle>
          <a:p>
            <a:r>
              <a:rPr lang="ko-KR" altLang="en-US" dirty="0"/>
              <a:t>마스터 제목 스타일 편집</a:t>
            </a:r>
          </a:p>
        </p:txBody>
      </p:sp>
      <p:sp>
        <p:nvSpPr>
          <p:cNvPr id="3" name="내용 개체 틀 2"/>
          <p:cNvSpPr>
            <a:spLocks noGrp="1"/>
          </p:cNvSpPr>
          <p:nvPr>
            <p:ph idx="1"/>
          </p:nvPr>
        </p:nvSpPr>
        <p:spPr>
          <a:xfrm>
            <a:off x="457200" y="1268761"/>
            <a:ext cx="8229600" cy="4857403"/>
          </a:xfrm>
        </p:spPr>
        <p:txBody>
          <a:bodyPr>
            <a:normAutofit/>
          </a:bodyPr>
          <a:lstStyle>
            <a:lvl1pPr>
              <a:defRPr sz="2800" b="0" i="0">
                <a:solidFill>
                  <a:srgbClr val="284673"/>
                </a:solidFill>
                <a:latin typeface="Century Gothic"/>
                <a:cs typeface="Century Gothic"/>
              </a:defRPr>
            </a:lvl1pPr>
            <a:lvl2pPr>
              <a:defRPr sz="2400" b="0" i="0">
                <a:solidFill>
                  <a:srgbClr val="284673"/>
                </a:solidFill>
                <a:latin typeface="Century Gothic"/>
                <a:cs typeface="Century Gothic"/>
              </a:defRPr>
            </a:lvl2pPr>
            <a:lvl3pPr>
              <a:defRPr sz="2000" b="0" i="0">
                <a:solidFill>
                  <a:srgbClr val="284673"/>
                </a:solidFill>
                <a:latin typeface="Century Gothic"/>
                <a:cs typeface="Century Gothic"/>
              </a:defRPr>
            </a:lvl3pPr>
            <a:lvl4pPr>
              <a:defRPr sz="1800" b="0" i="0">
                <a:solidFill>
                  <a:srgbClr val="284673"/>
                </a:solidFill>
                <a:latin typeface="Century Gothic"/>
                <a:cs typeface="Century Gothic"/>
              </a:defRPr>
            </a:lvl4pPr>
            <a:lvl5pPr>
              <a:defRPr sz="1800" b="0" i="0">
                <a:solidFill>
                  <a:srgbClr val="284673"/>
                </a:solidFill>
                <a:latin typeface="Century Gothic"/>
                <a:cs typeface="Century Gothic"/>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grpSp>
        <p:nvGrpSpPr>
          <p:cNvPr id="13" name="Group 12"/>
          <p:cNvGrpSpPr/>
          <p:nvPr userDrawn="1"/>
        </p:nvGrpSpPr>
        <p:grpSpPr>
          <a:xfrm>
            <a:off x="395536" y="476672"/>
            <a:ext cx="432048" cy="432048"/>
            <a:chOff x="3923928" y="1844824"/>
            <a:chExt cx="1800200" cy="1800200"/>
          </a:xfrm>
        </p:grpSpPr>
        <p:sp>
          <p:nvSpPr>
            <p:cNvPr id="14" name="Oval 13"/>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15" name="Oval 14"/>
            <p:cNvSpPr/>
            <p:nvPr userDrawn="1"/>
          </p:nvSpPr>
          <p:spPr>
            <a:xfrm>
              <a:off x="4355976" y="2276872"/>
              <a:ext cx="936104" cy="936104"/>
            </a:xfrm>
            <a:prstGeom prst="ellipse">
              <a:avLst/>
            </a:prstGeom>
            <a:solidFill>
              <a:srgbClr val="D9D9D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pic>
        <p:nvPicPr>
          <p:cNvPr id="11" name="Picture 10"/>
          <p:cNvPicPr>
            <a:picLocks noChangeAspect="1"/>
          </p:cNvPicPr>
          <p:nvPr userDrawn="1"/>
        </p:nvPicPr>
        <p:blipFill>
          <a:blip r:embed="rId2"/>
          <a:stretch>
            <a:fillRect/>
          </a:stretch>
        </p:blipFill>
        <p:spPr>
          <a:xfrm>
            <a:off x="7308304" y="6463249"/>
            <a:ext cx="1656184" cy="206111"/>
          </a:xfrm>
          <a:prstGeom prst="rect">
            <a:avLst/>
          </a:prstGeom>
        </p:spPr>
      </p:pic>
    </p:spTree>
    <p:extLst>
      <p:ext uri="{BB962C8B-B14F-4D97-AF65-F5344CB8AC3E}">
        <p14:creationId xmlns:p14="http://schemas.microsoft.com/office/powerpoint/2010/main" val="2064232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10" name="Rectangle 9"/>
          <p:cNvSpPr/>
          <p:nvPr userDrawn="1"/>
        </p:nvSpPr>
        <p:spPr>
          <a:xfrm>
            <a:off x="0" y="-3488"/>
            <a:ext cx="9145105" cy="6960880"/>
          </a:xfrm>
          <a:prstGeom prst="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 name="Title 1"/>
          <p:cNvSpPr>
            <a:spLocks noGrp="1"/>
          </p:cNvSpPr>
          <p:nvPr>
            <p:ph type="title"/>
          </p:nvPr>
        </p:nvSpPr>
        <p:spPr>
          <a:xfrm>
            <a:off x="899592" y="332656"/>
            <a:ext cx="7715200" cy="720080"/>
          </a:xfrm>
        </p:spPr>
        <p:txBody>
          <a:bodyPr>
            <a:normAutofit/>
          </a:bodyPr>
          <a:lstStyle>
            <a:lvl1pPr algn="l">
              <a:defRPr sz="3200" b="0" i="0">
                <a:solidFill>
                  <a:srgbClr val="284673"/>
                </a:solidFill>
                <a:latin typeface="Century Gothic"/>
                <a:cs typeface="Century Gothic"/>
              </a:defRPr>
            </a:lvl1pPr>
          </a:lstStyle>
          <a:p>
            <a:r>
              <a:rPr lang="en-US" dirty="0"/>
              <a:t>Click to edit Master title style</a:t>
            </a:r>
          </a:p>
        </p:txBody>
      </p:sp>
      <p:grpSp>
        <p:nvGrpSpPr>
          <p:cNvPr id="7" name="Group 6"/>
          <p:cNvGrpSpPr/>
          <p:nvPr userDrawn="1"/>
        </p:nvGrpSpPr>
        <p:grpSpPr>
          <a:xfrm>
            <a:off x="395536" y="476672"/>
            <a:ext cx="432048" cy="432048"/>
            <a:chOff x="3923928" y="1844824"/>
            <a:chExt cx="1800200" cy="1800200"/>
          </a:xfrm>
        </p:grpSpPr>
        <p:sp>
          <p:nvSpPr>
            <p:cNvPr id="8" name="Oval 7"/>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9" name="Oval 8"/>
            <p:cNvSpPr/>
            <p:nvPr userDrawn="1"/>
          </p:nvSpPr>
          <p:spPr>
            <a:xfrm>
              <a:off x="4355976" y="2276872"/>
              <a:ext cx="936104" cy="936104"/>
            </a:xfrm>
            <a:prstGeom prst="ellipse">
              <a:avLst/>
            </a:prstGeom>
            <a:solidFill>
              <a:srgbClr val="D9D9D9"/>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grpSp>
      <p:pic>
        <p:nvPicPr>
          <p:cNvPr id="11" name="Picture 10"/>
          <p:cNvPicPr>
            <a:picLocks noChangeAspect="1"/>
          </p:cNvPicPr>
          <p:nvPr userDrawn="1"/>
        </p:nvPicPr>
        <p:blipFill>
          <a:blip r:embed="rId2"/>
          <a:stretch>
            <a:fillRect/>
          </a:stretch>
        </p:blipFill>
        <p:spPr>
          <a:xfrm>
            <a:off x="7308304" y="6463249"/>
            <a:ext cx="1656184" cy="206111"/>
          </a:xfrm>
          <a:prstGeom prst="rect">
            <a:avLst/>
          </a:prstGeom>
        </p:spPr>
      </p:pic>
    </p:spTree>
    <p:extLst>
      <p:ext uri="{BB962C8B-B14F-4D97-AF65-F5344CB8AC3E}">
        <p14:creationId xmlns:p14="http://schemas.microsoft.com/office/powerpoint/2010/main" val="15642529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백지_grey">
    <p:spTree>
      <p:nvGrpSpPr>
        <p:cNvPr id="1" name=""/>
        <p:cNvGrpSpPr/>
        <p:nvPr/>
      </p:nvGrpSpPr>
      <p:grpSpPr>
        <a:xfrm>
          <a:off x="0" y="0"/>
          <a:ext cx="0" cy="0"/>
          <a:chOff x="0" y="0"/>
          <a:chExt cx="0" cy="0"/>
        </a:xfrm>
      </p:grpSpPr>
      <p:sp>
        <p:nvSpPr>
          <p:cNvPr id="10" name="Rectangle 9"/>
          <p:cNvSpPr/>
          <p:nvPr userDrawn="1"/>
        </p:nvSpPr>
        <p:spPr>
          <a:xfrm>
            <a:off x="0" y="-3488"/>
            <a:ext cx="9145105" cy="6960880"/>
          </a:xfrm>
          <a:prstGeom prst="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pic>
        <p:nvPicPr>
          <p:cNvPr id="4" name="Picture 3"/>
          <p:cNvPicPr>
            <a:picLocks noChangeAspect="1"/>
          </p:cNvPicPr>
          <p:nvPr userDrawn="1"/>
        </p:nvPicPr>
        <p:blipFill>
          <a:blip r:embed="rId2"/>
          <a:stretch>
            <a:fillRect/>
          </a:stretch>
        </p:blipFill>
        <p:spPr>
          <a:xfrm>
            <a:off x="7308304" y="6463249"/>
            <a:ext cx="1656184" cy="206111"/>
          </a:xfrm>
          <a:prstGeom prst="rect">
            <a:avLst/>
          </a:prstGeom>
        </p:spPr>
      </p:pic>
    </p:spTree>
    <p:extLst>
      <p:ext uri="{BB962C8B-B14F-4D97-AF65-F5344CB8AC3E}">
        <p14:creationId xmlns:p14="http://schemas.microsoft.com/office/powerpoint/2010/main" val="14781288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백지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14736689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35" tIns="45718" rIns="91435" bIns="45718" rtlCol="0" anchor="ctr">
            <a:normAutofit/>
          </a:bodyPr>
          <a:lstStyle/>
          <a:p>
            <a:r>
              <a:rPr lang="ko-KR" altLang="en-US"/>
              <a:t>마스터 제목 스타일 편집</a:t>
            </a:r>
          </a:p>
        </p:txBody>
      </p:sp>
      <p:sp>
        <p:nvSpPr>
          <p:cNvPr id="3" name="텍스트 개체 틀 2"/>
          <p:cNvSpPr>
            <a:spLocks noGrp="1"/>
          </p:cNvSpPr>
          <p:nvPr>
            <p:ph type="body" idx="1"/>
          </p:nvPr>
        </p:nvSpPr>
        <p:spPr>
          <a:xfrm>
            <a:off x="457200" y="1600201"/>
            <a:ext cx="8229600" cy="4525963"/>
          </a:xfrm>
          <a:prstGeom prst="rect">
            <a:avLst/>
          </a:prstGeom>
        </p:spPr>
        <p:txBody>
          <a:bodyPr vert="horz" lIns="91435" tIns="45718" rIns="91435" bIns="45718" rtlCol="0">
            <a:normAutofit/>
          </a:bodyPr>
          <a:lstStyle/>
          <a:p>
            <a:pPr lvl="0"/>
            <a:r>
              <a:rPr lang="ko-KR" altLang="en-US"/>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457200" y="6356351"/>
            <a:ext cx="2133600" cy="365125"/>
          </a:xfrm>
          <a:prstGeom prst="rect">
            <a:avLst/>
          </a:prstGeom>
        </p:spPr>
        <p:txBody>
          <a:bodyPr vert="horz" lIns="91435" tIns="45718" rIns="91435" bIns="45718" rtlCol="0" anchor="ctr"/>
          <a:lstStyle>
            <a:lvl1pPr algn="l">
              <a:defRPr sz="1200">
                <a:solidFill>
                  <a:schemeClr val="tx1">
                    <a:tint val="75000"/>
                  </a:schemeClr>
                </a:solidFill>
              </a:defRPr>
            </a:lvl1pPr>
          </a:lstStyle>
          <a:p>
            <a:r>
              <a:rPr lang="en-US" altLang="ko-KR"/>
              <a:t>May 2016</a:t>
            </a:r>
            <a:endParaRPr lang="ko-KR" altLang="en-US"/>
          </a:p>
        </p:txBody>
      </p:sp>
      <p:sp>
        <p:nvSpPr>
          <p:cNvPr id="5" name="바닥글 개체 틀 4"/>
          <p:cNvSpPr>
            <a:spLocks noGrp="1"/>
          </p:cNvSpPr>
          <p:nvPr>
            <p:ph type="ftr" sz="quarter" idx="3"/>
          </p:nvPr>
        </p:nvSpPr>
        <p:spPr>
          <a:xfrm>
            <a:off x="3124201" y="6356351"/>
            <a:ext cx="2895600" cy="365125"/>
          </a:xfrm>
          <a:prstGeom prst="rect">
            <a:avLst/>
          </a:prstGeom>
        </p:spPr>
        <p:txBody>
          <a:bodyPr vert="horz" lIns="91435" tIns="45718" rIns="91435" bIns="45718" rtlCol="0" anchor="ctr"/>
          <a:lstStyle>
            <a:lvl1pPr algn="ctr">
              <a:defRPr sz="1200">
                <a:solidFill>
                  <a:schemeClr val="tx1">
                    <a:tint val="75000"/>
                  </a:schemeClr>
                </a:solidFill>
              </a:defRPr>
            </a:lvl1pPr>
          </a:lstStyle>
          <a:p>
            <a:r>
              <a:rPr lang="en-US" altLang="ko-KR"/>
              <a:t>John Son (WILUS Inc.)</a:t>
            </a:r>
            <a:endParaRPr lang="ko-KR" altLang="en-US"/>
          </a:p>
        </p:txBody>
      </p:sp>
      <p:sp>
        <p:nvSpPr>
          <p:cNvPr id="6" name="슬라이드 번호 개체 틀 5"/>
          <p:cNvSpPr>
            <a:spLocks noGrp="1"/>
          </p:cNvSpPr>
          <p:nvPr>
            <p:ph type="sldNum" sz="quarter" idx="4"/>
          </p:nvPr>
        </p:nvSpPr>
        <p:spPr>
          <a:xfrm>
            <a:off x="6553200" y="6356351"/>
            <a:ext cx="2133600" cy="365125"/>
          </a:xfrm>
          <a:prstGeom prst="rect">
            <a:avLst/>
          </a:prstGeom>
        </p:spPr>
        <p:txBody>
          <a:bodyPr vert="horz" lIns="91435" tIns="45718" rIns="91435" bIns="45718" rtlCol="0" anchor="ctr"/>
          <a:lstStyle>
            <a:lvl1pPr algn="r">
              <a:defRPr sz="1200">
                <a:solidFill>
                  <a:schemeClr val="tx1">
                    <a:tint val="75000"/>
                  </a:schemeClr>
                </a:solidFill>
              </a:defRPr>
            </a:lvl1pPr>
          </a:lstStyle>
          <a:p>
            <a:fld id="{4AF8CD6E-25A2-4D24-B8CF-F9EFEBE4303D}" type="slidenum">
              <a:rPr lang="ko-KR" altLang="en-US" smtClean="0"/>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50" r:id="rId4"/>
    <p:sldLayoutId id="2147483661" r:id="rId5"/>
    <p:sldLayoutId id="2147483725" r:id="rId6"/>
    <p:sldLayoutId id="2147483724" r:id="rId7"/>
    <p:sldLayoutId id="2147483727" r:id="rId8"/>
    <p:sldLayoutId id="2147483728" r:id="rId9"/>
  </p:sldLayoutIdLst>
  <p:hf sldNum="0" hdr="0" ftr="0" dt="0"/>
  <p:txStyles>
    <p:titleStyle>
      <a:lvl1pPr algn="ctr" defTabSz="914353" rtl="0" eaLnBrk="1" latinLnBrk="1" hangingPunct="1">
        <a:spcBef>
          <a:spcPct val="0"/>
        </a:spcBef>
        <a:buNone/>
        <a:defRPr sz="4400" kern="1200">
          <a:solidFill>
            <a:schemeClr val="tx1"/>
          </a:solidFill>
          <a:latin typeface="+mj-lt"/>
          <a:ea typeface="+mj-ea"/>
          <a:cs typeface="+mj-cs"/>
        </a:defRPr>
      </a:lvl1pPr>
    </p:titleStyle>
    <p:bodyStyle>
      <a:lvl1pPr marL="342882" indent="-342882" algn="l" defTabSz="914353" rtl="0" eaLnBrk="1" latinLnBrk="0" hangingPunct="0">
        <a:spcBef>
          <a:spcPct val="20000"/>
        </a:spcBef>
        <a:buFont typeface="Arial" pitchFamily="34" charset="0"/>
        <a:buChar char="•"/>
        <a:defRPr sz="3200" kern="1200">
          <a:solidFill>
            <a:schemeClr val="tx1"/>
          </a:solidFill>
          <a:latin typeface="+mn-lt"/>
          <a:ea typeface="+mn-ea"/>
          <a:cs typeface="+mn-cs"/>
        </a:defRPr>
      </a:lvl1pPr>
      <a:lvl2pPr marL="742912" indent="-285736" algn="l" defTabSz="914353" rtl="0" eaLnBrk="1" latinLnBrk="0" hangingPunct="0">
        <a:spcBef>
          <a:spcPct val="20000"/>
        </a:spcBef>
        <a:buFont typeface="Arial" pitchFamily="34" charset="0"/>
        <a:buChar char="–"/>
        <a:defRPr sz="2800" kern="1200">
          <a:solidFill>
            <a:schemeClr val="tx1"/>
          </a:solidFill>
          <a:latin typeface="+mn-lt"/>
          <a:ea typeface="+mn-ea"/>
          <a:cs typeface="+mn-cs"/>
        </a:defRPr>
      </a:lvl2pPr>
      <a:lvl3pPr marL="1142942" indent="-228588" algn="l" defTabSz="914353" rtl="0" eaLnBrk="1" latinLnBrk="0" hangingPunct="0">
        <a:spcBef>
          <a:spcPct val="20000"/>
        </a:spcBef>
        <a:buFont typeface="Arial" pitchFamily="34" charset="0"/>
        <a:buChar char="•"/>
        <a:defRPr sz="2400" kern="1200">
          <a:solidFill>
            <a:schemeClr val="tx1"/>
          </a:solidFill>
          <a:latin typeface="+mn-lt"/>
          <a:ea typeface="+mn-ea"/>
          <a:cs typeface="+mn-cs"/>
        </a:defRPr>
      </a:lvl3pPr>
      <a:lvl4pPr marL="1600118" indent="-228588" algn="l" defTabSz="914353" rtl="0" eaLnBrk="1" latinLnBrk="0" hangingPunct="0">
        <a:spcBef>
          <a:spcPct val="20000"/>
        </a:spcBef>
        <a:buFont typeface="Arial" pitchFamily="34" charset="0"/>
        <a:buChar char="–"/>
        <a:defRPr sz="2000" kern="1200">
          <a:solidFill>
            <a:schemeClr val="tx1"/>
          </a:solidFill>
          <a:latin typeface="+mn-lt"/>
          <a:ea typeface="+mn-ea"/>
          <a:cs typeface="+mn-cs"/>
        </a:defRPr>
      </a:lvl4pPr>
      <a:lvl5pPr marL="2057295" indent="-228588" algn="l" defTabSz="914353" rtl="0" eaLnBrk="1" latinLnBrk="0" hangingPunct="0">
        <a:spcBef>
          <a:spcPct val="20000"/>
        </a:spcBef>
        <a:buFont typeface="Arial" pitchFamily="34" charset="0"/>
        <a:buChar char="»"/>
        <a:defRPr sz="2000" kern="1200">
          <a:solidFill>
            <a:schemeClr val="tx1"/>
          </a:solidFill>
          <a:latin typeface="+mn-lt"/>
          <a:ea typeface="+mn-ea"/>
          <a:cs typeface="+mn-cs"/>
        </a:defRPr>
      </a:lvl5pPr>
      <a:lvl6pPr marL="2514471"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648"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8825"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001"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353" rtl="0" eaLnBrk="1" latinLnBrk="1" hangingPunct="1">
        <a:defRPr sz="1800" kern="1200">
          <a:solidFill>
            <a:schemeClr val="tx1"/>
          </a:solidFill>
          <a:latin typeface="+mn-lt"/>
          <a:ea typeface="+mn-ea"/>
          <a:cs typeface="+mn-cs"/>
        </a:defRPr>
      </a:lvl1pPr>
      <a:lvl2pPr marL="457177" algn="l" defTabSz="914353" rtl="0" eaLnBrk="1" latinLnBrk="1" hangingPunct="1">
        <a:defRPr sz="1800" kern="1200">
          <a:solidFill>
            <a:schemeClr val="tx1"/>
          </a:solidFill>
          <a:latin typeface="+mn-lt"/>
          <a:ea typeface="+mn-ea"/>
          <a:cs typeface="+mn-cs"/>
        </a:defRPr>
      </a:lvl2pPr>
      <a:lvl3pPr marL="914353" algn="l" defTabSz="914353" rtl="0" eaLnBrk="1" latinLnBrk="1" hangingPunct="1">
        <a:defRPr sz="1800" kern="1200">
          <a:solidFill>
            <a:schemeClr val="tx1"/>
          </a:solidFill>
          <a:latin typeface="+mn-lt"/>
          <a:ea typeface="+mn-ea"/>
          <a:cs typeface="+mn-cs"/>
        </a:defRPr>
      </a:lvl3pPr>
      <a:lvl4pPr marL="1371530" algn="l" defTabSz="914353" rtl="0" eaLnBrk="1" latinLnBrk="1" hangingPunct="1">
        <a:defRPr sz="1800" kern="1200">
          <a:solidFill>
            <a:schemeClr val="tx1"/>
          </a:solidFill>
          <a:latin typeface="+mn-lt"/>
          <a:ea typeface="+mn-ea"/>
          <a:cs typeface="+mn-cs"/>
        </a:defRPr>
      </a:lvl4pPr>
      <a:lvl5pPr marL="1828706" algn="l" defTabSz="914353" rtl="0" eaLnBrk="1" latinLnBrk="1" hangingPunct="1">
        <a:defRPr sz="1800" kern="1200">
          <a:solidFill>
            <a:schemeClr val="tx1"/>
          </a:solidFill>
          <a:latin typeface="+mn-lt"/>
          <a:ea typeface="+mn-ea"/>
          <a:cs typeface="+mn-cs"/>
        </a:defRPr>
      </a:lvl5pPr>
      <a:lvl6pPr marL="2285883" algn="l" defTabSz="914353" rtl="0" eaLnBrk="1" latinLnBrk="1" hangingPunct="1">
        <a:defRPr sz="1800" kern="1200">
          <a:solidFill>
            <a:schemeClr val="tx1"/>
          </a:solidFill>
          <a:latin typeface="+mn-lt"/>
          <a:ea typeface="+mn-ea"/>
          <a:cs typeface="+mn-cs"/>
        </a:defRPr>
      </a:lvl6pPr>
      <a:lvl7pPr marL="2743060" algn="l" defTabSz="914353" rtl="0" eaLnBrk="1" latinLnBrk="1" hangingPunct="1">
        <a:defRPr sz="1800" kern="1200">
          <a:solidFill>
            <a:schemeClr val="tx1"/>
          </a:solidFill>
          <a:latin typeface="+mn-lt"/>
          <a:ea typeface="+mn-ea"/>
          <a:cs typeface="+mn-cs"/>
        </a:defRPr>
      </a:lvl7pPr>
      <a:lvl8pPr marL="3200236" algn="l" defTabSz="914353" rtl="0" eaLnBrk="1" latinLnBrk="1" hangingPunct="1">
        <a:defRPr sz="1800" kern="1200">
          <a:solidFill>
            <a:schemeClr val="tx1"/>
          </a:solidFill>
          <a:latin typeface="+mn-lt"/>
          <a:ea typeface="+mn-ea"/>
          <a:cs typeface="+mn-cs"/>
        </a:defRPr>
      </a:lvl8pPr>
      <a:lvl9pPr marL="3657413" algn="l" defTabSz="914353"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456012" y="2116018"/>
            <a:ext cx="6580484" cy="769437"/>
          </a:xfrm>
          <a:prstGeom prst="rect">
            <a:avLst/>
          </a:prstGeom>
          <a:noFill/>
        </p:spPr>
        <p:txBody>
          <a:bodyPr wrap="square" lIns="91435" tIns="45718" rIns="91435" bIns="45718" rtlCol="0">
            <a:spAutoFit/>
          </a:bodyPr>
          <a:lstStyle/>
          <a:p>
            <a:r>
              <a:rPr lang="en-US" altLang="ko-KR" sz="2400" b="1" dirty="0">
                <a:solidFill>
                  <a:srgbClr val="FFFF00"/>
                </a:solidFill>
                <a:latin typeface="Century Gothic"/>
                <a:cs typeface="Century Gothic"/>
              </a:rPr>
              <a:t>JVET-AF0113</a:t>
            </a:r>
          </a:p>
          <a:p>
            <a:r>
              <a:rPr lang="en-US" altLang="ko-KR" sz="2000" b="1" dirty="0">
                <a:solidFill>
                  <a:srgbClr val="DAD8D4"/>
                </a:solidFill>
                <a:latin typeface="Century Gothic"/>
                <a:cs typeface="Century Gothic"/>
              </a:rPr>
              <a:t>Non-EE2: Modifications of affine merge candidates</a:t>
            </a:r>
          </a:p>
        </p:txBody>
      </p:sp>
      <p:sp>
        <p:nvSpPr>
          <p:cNvPr id="6" name="TextBox 5"/>
          <p:cNvSpPr txBox="1"/>
          <p:nvPr/>
        </p:nvSpPr>
        <p:spPr>
          <a:xfrm>
            <a:off x="2483768" y="4005064"/>
            <a:ext cx="5184576" cy="1015659"/>
          </a:xfrm>
          <a:prstGeom prst="rect">
            <a:avLst/>
          </a:prstGeom>
          <a:noFill/>
        </p:spPr>
        <p:txBody>
          <a:bodyPr wrap="square" lIns="91435" tIns="45718" rIns="91435" bIns="45718" rtlCol="0">
            <a:spAutoFit/>
          </a:bodyPr>
          <a:lstStyle/>
          <a:p>
            <a:r>
              <a:rPr lang="en-US" altLang="ko-KR" sz="2000" b="1" dirty="0">
                <a:solidFill>
                  <a:srgbClr val="C87819"/>
                </a:solidFill>
                <a:latin typeface="Century Gothic"/>
                <a:cs typeface="Century Gothic"/>
              </a:rPr>
              <a:t>K. Kim (Kyle), D. Kim, J. Son, J. Kwak </a:t>
            </a:r>
          </a:p>
          <a:p>
            <a:r>
              <a:rPr lang="en-US" altLang="ko-KR" sz="2000" b="1" dirty="0">
                <a:solidFill>
                  <a:srgbClr val="DAD8D4"/>
                </a:solidFill>
                <a:latin typeface="Century Gothic"/>
                <a:cs typeface="Century Gothic"/>
              </a:rPr>
              <a:t>October, 2023</a:t>
            </a:r>
          </a:p>
          <a:p>
            <a:r>
              <a:rPr lang="en-US" altLang="ko-KR" sz="2000" b="1" dirty="0">
                <a:solidFill>
                  <a:srgbClr val="C87819"/>
                </a:solidFill>
                <a:latin typeface="Century Gothic"/>
                <a:cs typeface="Century Gothic"/>
              </a:rPr>
              <a:t>WILUS Inc.</a:t>
            </a:r>
            <a:endParaRPr lang="en-US" altLang="ko-KR" sz="2400" b="1" dirty="0">
              <a:solidFill>
                <a:srgbClr val="C87819"/>
              </a:solidFill>
              <a:latin typeface="Century Gothic"/>
              <a:cs typeface="Century Gothic"/>
            </a:endParaRPr>
          </a:p>
        </p:txBody>
      </p:sp>
    </p:spTree>
    <p:extLst>
      <p:ext uri="{BB962C8B-B14F-4D97-AF65-F5344CB8AC3E}">
        <p14:creationId xmlns:p14="http://schemas.microsoft.com/office/powerpoint/2010/main" val="24374186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15A02A-3569-2E4E-AF5F-D3B291E7BC27}"/>
              </a:ext>
            </a:extLst>
          </p:cNvPr>
          <p:cNvSpPr>
            <a:spLocks noGrp="1"/>
          </p:cNvSpPr>
          <p:nvPr>
            <p:ph type="title"/>
          </p:nvPr>
        </p:nvSpPr>
        <p:spPr/>
        <p:txBody>
          <a:bodyPr>
            <a:noAutofit/>
          </a:bodyPr>
          <a:lstStyle/>
          <a:p>
            <a:r>
              <a:rPr lang="en-US" sz="2400" dirty="0"/>
              <a:t>Affine merge candidates in ECM-10.0</a:t>
            </a:r>
          </a:p>
        </p:txBody>
      </p:sp>
      <p:sp>
        <p:nvSpPr>
          <p:cNvPr id="3" name="Content Placeholder 2">
            <a:extLst>
              <a:ext uri="{FF2B5EF4-FFF2-40B4-BE49-F238E27FC236}">
                <a16:creationId xmlns:a16="http://schemas.microsoft.com/office/drawing/2014/main" id="{258ACD94-3BA2-F04F-83B2-C6C72F99CD49}"/>
              </a:ext>
            </a:extLst>
          </p:cNvPr>
          <p:cNvSpPr>
            <a:spLocks noGrp="1"/>
          </p:cNvSpPr>
          <p:nvPr>
            <p:ph idx="1"/>
          </p:nvPr>
        </p:nvSpPr>
        <p:spPr>
          <a:xfrm>
            <a:off x="457200" y="1268761"/>
            <a:ext cx="4114800" cy="5328591"/>
          </a:xfrm>
        </p:spPr>
        <p:txBody>
          <a:bodyPr>
            <a:normAutofit/>
          </a:bodyPr>
          <a:lstStyle/>
          <a:p>
            <a:r>
              <a:rPr lang="en-US" sz="1400" dirty="0"/>
              <a:t>In ECM-10.0, for the derivation of the constructed affine merge candidates, the temporal motion information in the collocated position T is obtained and set to be the motion information for CP4.</a:t>
            </a:r>
          </a:p>
          <a:p>
            <a:pPr lvl="1"/>
            <a:r>
              <a:rPr lang="en-US" sz="1200" dirty="0"/>
              <a:t>If the TMVP is not available, the CP4 is not used for the derivation of the constructed affine merge candidates.</a:t>
            </a:r>
            <a:endParaRPr lang="en-US" sz="1400" dirty="0"/>
          </a:p>
          <a:p>
            <a:endParaRPr lang="en-US" sz="1400" dirty="0"/>
          </a:p>
          <a:p>
            <a:endParaRPr lang="en-US" sz="1400" dirty="0"/>
          </a:p>
          <a:p>
            <a:r>
              <a:rPr lang="en-US" sz="1400" dirty="0"/>
              <a:t>In ECM-10.0, the history-parameter-based affine model inheritance (HAMI) allows the affine model to be inherited from a previously affine-coded block which may not be the neighbor to the current block. </a:t>
            </a:r>
          </a:p>
          <a:p>
            <a:pPr lvl="1"/>
            <a:r>
              <a:rPr lang="en-US" sz="1200" dirty="0"/>
              <a:t>The TMVP can be used for base MV for the derivation of the history-affine-parameter-based candidate. </a:t>
            </a:r>
          </a:p>
          <a:p>
            <a:pPr lvl="1"/>
            <a:r>
              <a:rPr lang="en-US" sz="1200" dirty="0"/>
              <a:t>If the TMVP is not available, the </a:t>
            </a:r>
            <a:r>
              <a:rPr lang="en-US" altLang="ko-KR" sz="1200" dirty="0"/>
              <a:t>history-affine-parameter-based candidate </a:t>
            </a:r>
            <a:r>
              <a:rPr lang="en-US" sz="1200" dirty="0"/>
              <a:t>is not added in the affine merge candidate list either.</a:t>
            </a:r>
          </a:p>
        </p:txBody>
      </p:sp>
      <p:pic>
        <p:nvPicPr>
          <p:cNvPr id="4" name="그림 3" descr="텍스트, 스크린샷, 도표, 라인이(가) 표시된 사진&#10;&#10;자동 생성된 설명">
            <a:extLst>
              <a:ext uri="{FF2B5EF4-FFF2-40B4-BE49-F238E27FC236}">
                <a16:creationId xmlns:a16="http://schemas.microsoft.com/office/drawing/2014/main" id="{6CA56D33-74D1-4739-EC57-BD167C8270F2}"/>
              </a:ext>
            </a:extLst>
          </p:cNvPr>
          <p:cNvPicPr>
            <a:picLocks noChangeAspect="1"/>
          </p:cNvPicPr>
          <p:nvPr/>
        </p:nvPicPr>
        <p:blipFill>
          <a:blip r:embed="rId3"/>
          <a:stretch>
            <a:fillRect/>
          </a:stretch>
        </p:blipFill>
        <p:spPr>
          <a:xfrm>
            <a:off x="5724064" y="1268761"/>
            <a:ext cx="2216218" cy="2218224"/>
          </a:xfrm>
          <a:prstGeom prst="rect">
            <a:avLst/>
          </a:prstGeom>
        </p:spPr>
      </p:pic>
      <p:pic>
        <p:nvPicPr>
          <p:cNvPr id="5" name="그림 4">
            <a:extLst>
              <a:ext uri="{FF2B5EF4-FFF2-40B4-BE49-F238E27FC236}">
                <a16:creationId xmlns:a16="http://schemas.microsoft.com/office/drawing/2014/main" id="{1A16A2BC-26E2-20D9-85E7-5C73BF72EA21}"/>
              </a:ext>
            </a:extLst>
          </p:cNvPr>
          <p:cNvPicPr>
            <a:picLocks noChangeAspect="1"/>
          </p:cNvPicPr>
          <p:nvPr/>
        </p:nvPicPr>
        <p:blipFill rotWithShape="1">
          <a:blip r:embed="rId4"/>
          <a:srcRect t="9868"/>
          <a:stretch/>
        </p:blipFill>
        <p:spPr>
          <a:xfrm>
            <a:off x="4768454" y="3696511"/>
            <a:ext cx="3918346" cy="2539760"/>
          </a:xfrm>
          <a:prstGeom prst="rect">
            <a:avLst/>
          </a:prstGeom>
        </p:spPr>
      </p:pic>
    </p:spTree>
    <p:extLst>
      <p:ext uri="{BB962C8B-B14F-4D97-AF65-F5344CB8AC3E}">
        <p14:creationId xmlns:p14="http://schemas.microsoft.com/office/powerpoint/2010/main" val="3462504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0FC45-B681-F845-B54B-CCDC874D9B41}"/>
              </a:ext>
            </a:extLst>
          </p:cNvPr>
          <p:cNvSpPr>
            <a:spLocks noGrp="1"/>
          </p:cNvSpPr>
          <p:nvPr>
            <p:ph type="title"/>
          </p:nvPr>
        </p:nvSpPr>
        <p:spPr/>
        <p:txBody>
          <a:bodyPr/>
          <a:lstStyle/>
          <a:p>
            <a:r>
              <a:rPr lang="en-US" dirty="0"/>
              <a:t>Proposed method</a:t>
            </a:r>
          </a:p>
        </p:txBody>
      </p:sp>
      <p:sp>
        <p:nvSpPr>
          <p:cNvPr id="3" name="Content Placeholder 2">
            <a:extLst>
              <a:ext uri="{FF2B5EF4-FFF2-40B4-BE49-F238E27FC236}">
                <a16:creationId xmlns:a16="http://schemas.microsoft.com/office/drawing/2014/main" id="{351EDADD-03AB-5E42-AF8D-E356ECA71358}"/>
              </a:ext>
            </a:extLst>
          </p:cNvPr>
          <p:cNvSpPr>
            <a:spLocks noGrp="1"/>
          </p:cNvSpPr>
          <p:nvPr>
            <p:ph idx="1"/>
          </p:nvPr>
        </p:nvSpPr>
        <p:spPr>
          <a:xfrm>
            <a:off x="457200" y="1268761"/>
            <a:ext cx="5685826" cy="5040559"/>
          </a:xfrm>
        </p:spPr>
        <p:txBody>
          <a:bodyPr>
            <a:normAutofit/>
          </a:bodyPr>
          <a:lstStyle/>
          <a:p>
            <a:r>
              <a:rPr lang="en-US" sz="1400" dirty="0"/>
              <a:t>1. Modifications of affine merge candidates </a:t>
            </a:r>
          </a:p>
          <a:p>
            <a:pPr lvl="1"/>
            <a:r>
              <a:rPr lang="en-US" sz="1200" dirty="0"/>
              <a:t>In this contribution, it is proposed to use the </a:t>
            </a:r>
            <a:r>
              <a:rPr lang="en-US" sz="1200" dirty="0" err="1"/>
              <a:t>SbTMVP</a:t>
            </a:r>
            <a:r>
              <a:rPr lang="en-US" sz="1200" dirty="0"/>
              <a:t> for the derivation of the constructed affine merge candidates</a:t>
            </a:r>
            <a:r>
              <a:rPr lang="en-US" sz="1200" dirty="0">
                <a:solidFill>
                  <a:srgbClr val="0432FF"/>
                </a:solidFill>
              </a:rPr>
              <a:t> if the TMVP is not available. </a:t>
            </a:r>
          </a:p>
          <a:p>
            <a:pPr lvl="1"/>
            <a:r>
              <a:rPr lang="en-US" sz="1200" dirty="0"/>
              <a:t>The </a:t>
            </a:r>
            <a:r>
              <a:rPr lang="en-US" sz="1200" dirty="0" err="1"/>
              <a:t>SbTMVP</a:t>
            </a:r>
            <a:r>
              <a:rPr lang="en-US" sz="1200" dirty="0"/>
              <a:t> is also used for the derivation of the history-affine-parameter-based candidate </a:t>
            </a:r>
            <a:r>
              <a:rPr lang="en-US" sz="1200" dirty="0">
                <a:solidFill>
                  <a:srgbClr val="0432FF"/>
                </a:solidFill>
              </a:rPr>
              <a:t>if the TMVP is not available.</a:t>
            </a:r>
          </a:p>
          <a:p>
            <a:r>
              <a:rPr lang="en-US" altLang="ko-KR" sz="1400" dirty="0"/>
              <a:t>2. Modifications of construction of motion shift candidate list</a:t>
            </a:r>
            <a:endParaRPr lang="en-US" sz="1400" dirty="0"/>
          </a:p>
          <a:p>
            <a:pPr lvl="1"/>
            <a:r>
              <a:rPr lang="en-US" sz="1200" dirty="0"/>
              <a:t>2.1 Moreover, a motion shift candidate with L0 and L1 is separated into L0 motion shift candidate and L1 motion shift candidate, and the two motion shift candidates are added into the motion shift candidate list separately. </a:t>
            </a:r>
          </a:p>
          <a:p>
            <a:pPr lvl="1"/>
            <a:r>
              <a:rPr lang="en-US" sz="1200" dirty="0"/>
              <a:t>2.2 The zero vector is not added in the motion shift candidate list.</a:t>
            </a:r>
          </a:p>
        </p:txBody>
      </p:sp>
      <p:sp>
        <p:nvSpPr>
          <p:cNvPr id="5" name="TextBox 4">
            <a:extLst>
              <a:ext uri="{FF2B5EF4-FFF2-40B4-BE49-F238E27FC236}">
                <a16:creationId xmlns:a16="http://schemas.microsoft.com/office/drawing/2014/main" id="{1FBA3A1A-3C2A-7846-4371-195D877F3CEF}"/>
              </a:ext>
            </a:extLst>
          </p:cNvPr>
          <p:cNvSpPr txBox="1"/>
          <p:nvPr/>
        </p:nvSpPr>
        <p:spPr>
          <a:xfrm>
            <a:off x="859507" y="3900656"/>
            <a:ext cx="2064498" cy="276999"/>
          </a:xfrm>
          <a:prstGeom prst="rect">
            <a:avLst/>
          </a:prstGeom>
          <a:noFill/>
        </p:spPr>
        <p:txBody>
          <a:bodyPr wrap="square" rtlCol="0">
            <a:spAutoFit/>
          </a:bodyPr>
          <a:lstStyle/>
          <a:p>
            <a:pPr algn="ctr"/>
            <a:r>
              <a:rPr lang="en-US" altLang="ko-KR" sz="1200" b="1" dirty="0">
                <a:latin typeface="Century Gothic" panose="020B0502020202020204" pitchFamily="34" charset="0"/>
              </a:rPr>
              <a:t>ECM-10.0</a:t>
            </a:r>
            <a:endParaRPr lang="ko-KR" altLang="en-US" sz="1200" b="1" dirty="0">
              <a:latin typeface="Century Gothic" panose="020B0502020202020204" pitchFamily="34" charset="0"/>
            </a:endParaRPr>
          </a:p>
        </p:txBody>
      </p:sp>
      <p:sp>
        <p:nvSpPr>
          <p:cNvPr id="6" name="TextBox 5">
            <a:extLst>
              <a:ext uri="{FF2B5EF4-FFF2-40B4-BE49-F238E27FC236}">
                <a16:creationId xmlns:a16="http://schemas.microsoft.com/office/drawing/2014/main" id="{13421CAC-1782-D545-7075-107E26658BA4}"/>
              </a:ext>
            </a:extLst>
          </p:cNvPr>
          <p:cNvSpPr txBox="1"/>
          <p:nvPr/>
        </p:nvSpPr>
        <p:spPr>
          <a:xfrm>
            <a:off x="6075979" y="3900656"/>
            <a:ext cx="2064498" cy="276999"/>
          </a:xfrm>
          <a:prstGeom prst="rect">
            <a:avLst/>
          </a:prstGeom>
          <a:noFill/>
        </p:spPr>
        <p:txBody>
          <a:bodyPr wrap="square" rtlCol="0">
            <a:spAutoFit/>
          </a:bodyPr>
          <a:lstStyle/>
          <a:p>
            <a:pPr algn="ctr"/>
            <a:r>
              <a:rPr lang="en-US" altLang="ko-KR" sz="1200" b="1" dirty="0">
                <a:latin typeface="Century Gothic" panose="020B0502020202020204" pitchFamily="34" charset="0"/>
              </a:rPr>
              <a:t>Proposed method</a:t>
            </a:r>
            <a:endParaRPr lang="ko-KR" altLang="en-US" sz="1200" b="1" dirty="0">
              <a:latin typeface="Century Gothic" panose="020B0502020202020204" pitchFamily="34" charset="0"/>
            </a:endParaRPr>
          </a:p>
        </p:txBody>
      </p:sp>
      <p:graphicFrame>
        <p:nvGraphicFramePr>
          <p:cNvPr id="14" name="표 13">
            <a:extLst>
              <a:ext uri="{FF2B5EF4-FFF2-40B4-BE49-F238E27FC236}">
                <a16:creationId xmlns:a16="http://schemas.microsoft.com/office/drawing/2014/main" id="{CC5FA02F-68C0-1300-1EF5-B9573E3D48A7}"/>
              </a:ext>
            </a:extLst>
          </p:cNvPr>
          <p:cNvGraphicFramePr>
            <a:graphicFrameLocks noGrp="1"/>
          </p:cNvGraphicFramePr>
          <p:nvPr>
            <p:extLst>
              <p:ext uri="{D42A27DB-BD31-4B8C-83A1-F6EECF244321}">
                <p14:modId xmlns:p14="http://schemas.microsoft.com/office/powerpoint/2010/main" val="1548959137"/>
              </p:ext>
            </p:extLst>
          </p:nvPr>
        </p:nvGraphicFramePr>
        <p:xfrm>
          <a:off x="611560" y="4171712"/>
          <a:ext cx="2560392" cy="1854200"/>
        </p:xfrm>
        <a:graphic>
          <a:graphicData uri="http://schemas.openxmlformats.org/drawingml/2006/table">
            <a:tbl>
              <a:tblPr firstRow="1" bandRow="1">
                <a:tableStyleId>{7E9639D4-E3E2-4D34-9284-5A2195B3D0D7}</a:tableStyleId>
              </a:tblPr>
              <a:tblGrid>
                <a:gridCol w="2560392">
                  <a:extLst>
                    <a:ext uri="{9D8B030D-6E8A-4147-A177-3AD203B41FA5}">
                      <a16:colId xmlns:a16="http://schemas.microsoft.com/office/drawing/2014/main" val="1273568432"/>
                    </a:ext>
                  </a:extLst>
                </a:gridCol>
              </a:tblGrid>
              <a:tr h="370840">
                <a:tc>
                  <a:txBody>
                    <a:bodyPr/>
                    <a:lstStyle/>
                    <a:p>
                      <a:pPr marL="0" marR="0" lvl="0" indent="0" algn="ctr" defTabSz="914353" rtl="0" eaLnBrk="1" fontAlgn="auto" latinLnBrk="1" hangingPunct="1">
                        <a:lnSpc>
                          <a:spcPct val="100000"/>
                        </a:lnSpc>
                        <a:spcBef>
                          <a:spcPts val="0"/>
                        </a:spcBef>
                        <a:spcAft>
                          <a:spcPts val="0"/>
                        </a:spcAft>
                        <a:buClrTx/>
                        <a:buSzTx/>
                        <a:buFontTx/>
                        <a:buNone/>
                        <a:tabLst/>
                        <a:defRPr/>
                      </a:pPr>
                      <a:r>
                        <a:rPr lang="en-US" altLang="ko-KR" sz="1200" b="1" dirty="0">
                          <a:latin typeface="Century Gothic" panose="020B0502020202020204" pitchFamily="34" charset="0"/>
                        </a:rPr>
                        <a:t>motion shift candidate list</a:t>
                      </a:r>
                      <a:endParaRPr lang="ko-KR" altLang="en-US" sz="1200" dirty="0">
                        <a:latin typeface="Century Gothic" panose="020B0502020202020204" pitchFamily="34" charset="0"/>
                      </a:endParaRPr>
                    </a:p>
                  </a:txBody>
                  <a:tcPr anchor="ctr"/>
                </a:tc>
                <a:extLst>
                  <a:ext uri="{0D108BD9-81ED-4DB2-BD59-A6C34878D82A}">
                    <a16:rowId xmlns:a16="http://schemas.microsoft.com/office/drawing/2014/main" val="1387305569"/>
                  </a:ext>
                </a:extLst>
              </a:tr>
              <a:tr h="370840">
                <a:tc>
                  <a:txBody>
                    <a:bodyPr/>
                    <a:lstStyle/>
                    <a:p>
                      <a:pPr marL="0" marR="0" lvl="0" indent="0" algn="ctr" defTabSz="914353" rtl="0" eaLnBrk="1" fontAlgn="auto" latinLnBrk="1" hangingPunct="1">
                        <a:lnSpc>
                          <a:spcPct val="100000"/>
                        </a:lnSpc>
                        <a:spcBef>
                          <a:spcPts val="0"/>
                        </a:spcBef>
                        <a:spcAft>
                          <a:spcPts val="0"/>
                        </a:spcAft>
                        <a:buClrTx/>
                        <a:buSzTx/>
                        <a:buFontTx/>
                        <a:buNone/>
                        <a:tabLst/>
                        <a:defRPr/>
                      </a:pPr>
                      <a:r>
                        <a:rPr lang="en-US" altLang="ko-KR" sz="1200" b="1" dirty="0">
                          <a:latin typeface="Century Gothic" panose="020B0502020202020204" pitchFamily="34" charset="0"/>
                        </a:rPr>
                        <a:t>L0 motion info.</a:t>
                      </a:r>
                      <a:endParaRPr lang="ko-KR" altLang="en-US" sz="1200" b="1" dirty="0">
                        <a:latin typeface="Century Gothic" panose="020B0502020202020204" pitchFamily="34" charset="0"/>
                      </a:endParaRPr>
                    </a:p>
                  </a:txBody>
                  <a:tcPr anchor="ctr"/>
                </a:tc>
                <a:extLst>
                  <a:ext uri="{0D108BD9-81ED-4DB2-BD59-A6C34878D82A}">
                    <a16:rowId xmlns:a16="http://schemas.microsoft.com/office/drawing/2014/main" val="3495921052"/>
                  </a:ext>
                </a:extLst>
              </a:tr>
              <a:tr h="370840">
                <a:tc>
                  <a:txBody>
                    <a:bodyPr/>
                    <a:lstStyle/>
                    <a:p>
                      <a:pPr marL="0" marR="0" lvl="0" indent="0" algn="ctr" defTabSz="914353" rtl="0" eaLnBrk="1" fontAlgn="auto" latinLnBrk="1" hangingPunct="1">
                        <a:lnSpc>
                          <a:spcPct val="100000"/>
                        </a:lnSpc>
                        <a:spcBef>
                          <a:spcPts val="0"/>
                        </a:spcBef>
                        <a:spcAft>
                          <a:spcPts val="0"/>
                        </a:spcAft>
                        <a:buClrTx/>
                        <a:buSzTx/>
                        <a:buFontTx/>
                        <a:buNone/>
                        <a:tabLst/>
                        <a:defRPr/>
                      </a:pPr>
                      <a:r>
                        <a:rPr lang="en-US" altLang="ko-KR" sz="1200" b="1" dirty="0">
                          <a:solidFill>
                            <a:srgbClr val="FF0000"/>
                          </a:solidFill>
                          <a:latin typeface="Century Gothic" panose="020B0502020202020204" pitchFamily="34" charset="0"/>
                        </a:rPr>
                        <a:t>zero motion vector</a:t>
                      </a:r>
                      <a:endParaRPr lang="ko-KR" altLang="en-US" sz="1200" dirty="0">
                        <a:solidFill>
                          <a:srgbClr val="FF0000"/>
                        </a:solidFill>
                        <a:latin typeface="Century Gothic" panose="020B0502020202020204" pitchFamily="34" charset="0"/>
                      </a:endParaRPr>
                    </a:p>
                  </a:txBody>
                  <a:tcPr anchor="ctr"/>
                </a:tc>
                <a:extLst>
                  <a:ext uri="{0D108BD9-81ED-4DB2-BD59-A6C34878D82A}">
                    <a16:rowId xmlns:a16="http://schemas.microsoft.com/office/drawing/2014/main" val="545376325"/>
                  </a:ext>
                </a:extLst>
              </a:tr>
              <a:tr h="370840">
                <a:tc>
                  <a:txBody>
                    <a:bodyPr/>
                    <a:lstStyle/>
                    <a:p>
                      <a:pPr algn="ctr" latinLnBrk="1"/>
                      <a:r>
                        <a:rPr lang="en-US" altLang="ko-KR" sz="1200" dirty="0">
                          <a:latin typeface="Century Gothic" panose="020B0502020202020204" pitchFamily="34" charset="0"/>
                        </a:rPr>
                        <a:t>-</a:t>
                      </a:r>
                      <a:endParaRPr lang="ko-KR" altLang="en-US" sz="1200" dirty="0">
                        <a:latin typeface="Century Gothic" panose="020B0502020202020204" pitchFamily="34" charset="0"/>
                      </a:endParaRPr>
                    </a:p>
                  </a:txBody>
                  <a:tcPr anchor="ctr"/>
                </a:tc>
                <a:extLst>
                  <a:ext uri="{0D108BD9-81ED-4DB2-BD59-A6C34878D82A}">
                    <a16:rowId xmlns:a16="http://schemas.microsoft.com/office/drawing/2014/main" val="321052473"/>
                  </a:ext>
                </a:extLst>
              </a:tr>
              <a:tr h="370840">
                <a:tc>
                  <a:txBody>
                    <a:bodyPr/>
                    <a:lstStyle/>
                    <a:p>
                      <a:pPr algn="ctr" latinLnBrk="1"/>
                      <a:r>
                        <a:rPr lang="en-US" altLang="ko-KR" sz="1200" dirty="0">
                          <a:latin typeface="Century Gothic" panose="020B0502020202020204" pitchFamily="34" charset="0"/>
                        </a:rPr>
                        <a:t>-</a:t>
                      </a:r>
                      <a:endParaRPr lang="ko-KR" altLang="en-US" sz="1200" dirty="0">
                        <a:latin typeface="Century Gothic" panose="020B0502020202020204" pitchFamily="34" charset="0"/>
                      </a:endParaRPr>
                    </a:p>
                  </a:txBody>
                  <a:tcPr anchor="ctr"/>
                </a:tc>
                <a:extLst>
                  <a:ext uri="{0D108BD9-81ED-4DB2-BD59-A6C34878D82A}">
                    <a16:rowId xmlns:a16="http://schemas.microsoft.com/office/drawing/2014/main" val="247062920"/>
                  </a:ext>
                </a:extLst>
              </a:tr>
            </a:tbl>
          </a:graphicData>
        </a:graphic>
      </p:graphicFrame>
      <p:graphicFrame>
        <p:nvGraphicFramePr>
          <p:cNvPr id="15" name="표 14">
            <a:extLst>
              <a:ext uri="{FF2B5EF4-FFF2-40B4-BE49-F238E27FC236}">
                <a16:creationId xmlns:a16="http://schemas.microsoft.com/office/drawing/2014/main" id="{1B129BD0-3318-4C9E-CB3C-F3B8D977799A}"/>
              </a:ext>
            </a:extLst>
          </p:cNvPr>
          <p:cNvGraphicFramePr>
            <a:graphicFrameLocks noGrp="1"/>
          </p:cNvGraphicFramePr>
          <p:nvPr>
            <p:extLst>
              <p:ext uri="{D42A27DB-BD31-4B8C-83A1-F6EECF244321}">
                <p14:modId xmlns:p14="http://schemas.microsoft.com/office/powerpoint/2010/main" val="3110787175"/>
              </p:ext>
            </p:extLst>
          </p:nvPr>
        </p:nvGraphicFramePr>
        <p:xfrm>
          <a:off x="5828032" y="4171712"/>
          <a:ext cx="2560392" cy="1854200"/>
        </p:xfrm>
        <a:graphic>
          <a:graphicData uri="http://schemas.openxmlformats.org/drawingml/2006/table">
            <a:tbl>
              <a:tblPr firstRow="1" bandRow="1">
                <a:tableStyleId>{7E9639D4-E3E2-4D34-9284-5A2195B3D0D7}</a:tableStyleId>
              </a:tblPr>
              <a:tblGrid>
                <a:gridCol w="2560392">
                  <a:extLst>
                    <a:ext uri="{9D8B030D-6E8A-4147-A177-3AD203B41FA5}">
                      <a16:colId xmlns:a16="http://schemas.microsoft.com/office/drawing/2014/main" val="1273568432"/>
                    </a:ext>
                  </a:extLst>
                </a:gridCol>
              </a:tblGrid>
              <a:tr h="370840">
                <a:tc>
                  <a:txBody>
                    <a:bodyPr/>
                    <a:lstStyle/>
                    <a:p>
                      <a:pPr marL="0" marR="0" lvl="0" indent="0" algn="ctr" defTabSz="914353" rtl="0" eaLnBrk="1" fontAlgn="auto" latinLnBrk="1" hangingPunct="1">
                        <a:lnSpc>
                          <a:spcPct val="100000"/>
                        </a:lnSpc>
                        <a:spcBef>
                          <a:spcPts val="0"/>
                        </a:spcBef>
                        <a:spcAft>
                          <a:spcPts val="0"/>
                        </a:spcAft>
                        <a:buClrTx/>
                        <a:buSzTx/>
                        <a:buFontTx/>
                        <a:buNone/>
                        <a:tabLst/>
                        <a:defRPr/>
                      </a:pPr>
                      <a:r>
                        <a:rPr lang="en-US" altLang="ko-KR" sz="1200" b="1" dirty="0">
                          <a:latin typeface="Century Gothic" panose="020B0502020202020204" pitchFamily="34" charset="0"/>
                        </a:rPr>
                        <a:t>motion shift candidate list</a:t>
                      </a:r>
                      <a:endParaRPr lang="ko-KR" altLang="en-US" sz="1200" dirty="0">
                        <a:latin typeface="Century Gothic" panose="020B0502020202020204" pitchFamily="34" charset="0"/>
                      </a:endParaRPr>
                    </a:p>
                  </a:txBody>
                  <a:tcPr anchor="ctr"/>
                </a:tc>
                <a:extLst>
                  <a:ext uri="{0D108BD9-81ED-4DB2-BD59-A6C34878D82A}">
                    <a16:rowId xmlns:a16="http://schemas.microsoft.com/office/drawing/2014/main" val="1387305569"/>
                  </a:ext>
                </a:extLst>
              </a:tr>
              <a:tr h="370840">
                <a:tc>
                  <a:txBody>
                    <a:bodyPr/>
                    <a:lstStyle/>
                    <a:p>
                      <a:pPr marL="0" marR="0" lvl="0" indent="0" algn="ctr" defTabSz="914353" rtl="0" eaLnBrk="1" fontAlgn="auto" latinLnBrk="1" hangingPunct="1">
                        <a:lnSpc>
                          <a:spcPct val="100000"/>
                        </a:lnSpc>
                        <a:spcBef>
                          <a:spcPts val="0"/>
                        </a:spcBef>
                        <a:spcAft>
                          <a:spcPts val="0"/>
                        </a:spcAft>
                        <a:buClrTx/>
                        <a:buSzTx/>
                        <a:buFontTx/>
                        <a:buNone/>
                        <a:tabLst/>
                        <a:defRPr/>
                      </a:pPr>
                      <a:r>
                        <a:rPr lang="en-US" altLang="ko-KR" sz="1200" b="1" dirty="0">
                          <a:latin typeface="Century Gothic" panose="020B0502020202020204" pitchFamily="34" charset="0"/>
                        </a:rPr>
                        <a:t>L0 motion info.</a:t>
                      </a:r>
                      <a:endParaRPr lang="ko-KR" altLang="en-US" sz="1200" dirty="0">
                        <a:latin typeface="Century Gothic" panose="020B0502020202020204" pitchFamily="34" charset="0"/>
                      </a:endParaRPr>
                    </a:p>
                  </a:txBody>
                  <a:tcPr anchor="ctr"/>
                </a:tc>
                <a:extLst>
                  <a:ext uri="{0D108BD9-81ED-4DB2-BD59-A6C34878D82A}">
                    <a16:rowId xmlns:a16="http://schemas.microsoft.com/office/drawing/2014/main" val="3495921052"/>
                  </a:ext>
                </a:extLst>
              </a:tr>
              <a:tr h="370840">
                <a:tc>
                  <a:txBody>
                    <a:bodyPr/>
                    <a:lstStyle/>
                    <a:p>
                      <a:pPr marL="0" marR="0" lvl="0" indent="0" algn="ctr" defTabSz="914353" rtl="0" eaLnBrk="1" fontAlgn="auto" latinLnBrk="1" hangingPunct="1">
                        <a:lnSpc>
                          <a:spcPct val="100000"/>
                        </a:lnSpc>
                        <a:spcBef>
                          <a:spcPts val="0"/>
                        </a:spcBef>
                        <a:spcAft>
                          <a:spcPts val="0"/>
                        </a:spcAft>
                        <a:buClrTx/>
                        <a:buSzTx/>
                        <a:buFontTx/>
                        <a:buNone/>
                        <a:tabLst/>
                        <a:defRPr/>
                      </a:pPr>
                      <a:r>
                        <a:rPr lang="en-US" altLang="ko-KR" sz="1200" b="1" dirty="0">
                          <a:solidFill>
                            <a:srgbClr val="0432FF"/>
                          </a:solidFill>
                          <a:latin typeface="Century Gothic" panose="020B0502020202020204" pitchFamily="34" charset="0"/>
                        </a:rPr>
                        <a:t>L1 motion info.</a:t>
                      </a:r>
                      <a:endParaRPr lang="ko-KR" altLang="en-US" sz="1200" dirty="0">
                        <a:solidFill>
                          <a:srgbClr val="0432FF"/>
                        </a:solidFill>
                        <a:latin typeface="Century Gothic" panose="020B0502020202020204" pitchFamily="34" charset="0"/>
                      </a:endParaRPr>
                    </a:p>
                  </a:txBody>
                  <a:tcPr anchor="ctr"/>
                </a:tc>
                <a:extLst>
                  <a:ext uri="{0D108BD9-81ED-4DB2-BD59-A6C34878D82A}">
                    <a16:rowId xmlns:a16="http://schemas.microsoft.com/office/drawing/2014/main" val="545376325"/>
                  </a:ext>
                </a:extLst>
              </a:tr>
              <a:tr h="370840">
                <a:tc>
                  <a:txBody>
                    <a:bodyPr/>
                    <a:lstStyle/>
                    <a:p>
                      <a:pPr algn="ctr" latinLnBrk="1"/>
                      <a:r>
                        <a:rPr lang="en-US" altLang="ko-KR" sz="1200" dirty="0">
                          <a:latin typeface="Century Gothic" panose="020B0502020202020204" pitchFamily="34" charset="0"/>
                        </a:rPr>
                        <a:t>-</a:t>
                      </a:r>
                      <a:endParaRPr lang="ko-KR" altLang="en-US" sz="1200" dirty="0">
                        <a:latin typeface="Century Gothic" panose="020B0502020202020204" pitchFamily="34" charset="0"/>
                      </a:endParaRPr>
                    </a:p>
                  </a:txBody>
                  <a:tcPr anchor="ctr"/>
                </a:tc>
                <a:extLst>
                  <a:ext uri="{0D108BD9-81ED-4DB2-BD59-A6C34878D82A}">
                    <a16:rowId xmlns:a16="http://schemas.microsoft.com/office/drawing/2014/main" val="321052473"/>
                  </a:ext>
                </a:extLst>
              </a:tr>
              <a:tr h="370840">
                <a:tc>
                  <a:txBody>
                    <a:bodyPr/>
                    <a:lstStyle/>
                    <a:p>
                      <a:pPr algn="ctr" latinLnBrk="1"/>
                      <a:r>
                        <a:rPr lang="en-US" altLang="ko-KR" sz="1200" dirty="0">
                          <a:latin typeface="Century Gothic" panose="020B0502020202020204" pitchFamily="34" charset="0"/>
                        </a:rPr>
                        <a:t>-</a:t>
                      </a:r>
                      <a:endParaRPr lang="ko-KR" altLang="en-US" sz="1200" dirty="0">
                        <a:latin typeface="Century Gothic" panose="020B0502020202020204" pitchFamily="34" charset="0"/>
                      </a:endParaRPr>
                    </a:p>
                  </a:txBody>
                  <a:tcPr anchor="ctr"/>
                </a:tc>
                <a:extLst>
                  <a:ext uri="{0D108BD9-81ED-4DB2-BD59-A6C34878D82A}">
                    <a16:rowId xmlns:a16="http://schemas.microsoft.com/office/drawing/2014/main" val="247062920"/>
                  </a:ext>
                </a:extLst>
              </a:tr>
            </a:tbl>
          </a:graphicData>
        </a:graphic>
      </p:graphicFrame>
      <p:sp>
        <p:nvSpPr>
          <p:cNvPr id="16" name="TextBox 15">
            <a:extLst>
              <a:ext uri="{FF2B5EF4-FFF2-40B4-BE49-F238E27FC236}">
                <a16:creationId xmlns:a16="http://schemas.microsoft.com/office/drawing/2014/main" id="{E74703E7-14E2-94B4-171E-21ADAE831F99}"/>
              </a:ext>
            </a:extLst>
          </p:cNvPr>
          <p:cNvSpPr txBox="1"/>
          <p:nvPr/>
        </p:nvSpPr>
        <p:spPr>
          <a:xfrm>
            <a:off x="3389535" y="4531752"/>
            <a:ext cx="2165410" cy="276999"/>
          </a:xfrm>
          <a:prstGeom prst="rect">
            <a:avLst/>
          </a:prstGeom>
          <a:noFill/>
        </p:spPr>
        <p:txBody>
          <a:bodyPr wrap="square" rtlCol="0">
            <a:spAutoFit/>
          </a:bodyPr>
          <a:lstStyle/>
          <a:p>
            <a:pPr algn="ctr"/>
            <a:r>
              <a:rPr lang="en-US" altLang="ko-KR" sz="1200" b="1" dirty="0">
                <a:latin typeface="Century Gothic" panose="020B0502020202020204" pitchFamily="34" charset="0"/>
              </a:rPr>
              <a:t>Motion shift candidate(A0)</a:t>
            </a:r>
            <a:endParaRPr lang="ko-KR" altLang="en-US" sz="1200" b="1" dirty="0">
              <a:latin typeface="Century Gothic" panose="020B0502020202020204" pitchFamily="34" charset="0"/>
            </a:endParaRPr>
          </a:p>
        </p:txBody>
      </p:sp>
      <p:sp>
        <p:nvSpPr>
          <p:cNvPr id="17" name="TextBox 16">
            <a:extLst>
              <a:ext uri="{FF2B5EF4-FFF2-40B4-BE49-F238E27FC236}">
                <a16:creationId xmlns:a16="http://schemas.microsoft.com/office/drawing/2014/main" id="{FD91E76D-DBC6-9952-6748-B6ED2A7EFFC4}"/>
              </a:ext>
            </a:extLst>
          </p:cNvPr>
          <p:cNvSpPr txBox="1"/>
          <p:nvPr/>
        </p:nvSpPr>
        <p:spPr>
          <a:xfrm>
            <a:off x="3846750" y="4886276"/>
            <a:ext cx="1301314" cy="276999"/>
          </a:xfrm>
          <a:prstGeom prst="rect">
            <a:avLst/>
          </a:prstGeom>
          <a:noFill/>
        </p:spPr>
        <p:txBody>
          <a:bodyPr wrap="square" rtlCol="0">
            <a:spAutoFit/>
          </a:bodyPr>
          <a:lstStyle/>
          <a:p>
            <a:pPr algn="ctr"/>
            <a:r>
              <a:rPr lang="en-US" altLang="ko-KR" sz="1200" b="1" dirty="0">
                <a:latin typeface="Century Gothic" panose="020B0502020202020204" pitchFamily="34" charset="0"/>
              </a:rPr>
              <a:t>L0 motion info.</a:t>
            </a:r>
            <a:endParaRPr lang="ko-KR" altLang="en-US" sz="1200" b="1" dirty="0">
              <a:latin typeface="Century Gothic" panose="020B0502020202020204" pitchFamily="34" charset="0"/>
            </a:endParaRPr>
          </a:p>
        </p:txBody>
      </p:sp>
      <p:sp>
        <p:nvSpPr>
          <p:cNvPr id="18" name="TextBox 17">
            <a:extLst>
              <a:ext uri="{FF2B5EF4-FFF2-40B4-BE49-F238E27FC236}">
                <a16:creationId xmlns:a16="http://schemas.microsoft.com/office/drawing/2014/main" id="{6F9DB29F-38FE-FDCD-F317-7CB9DD588386}"/>
              </a:ext>
            </a:extLst>
          </p:cNvPr>
          <p:cNvSpPr txBox="1"/>
          <p:nvPr/>
        </p:nvSpPr>
        <p:spPr>
          <a:xfrm>
            <a:off x="3846750" y="5240800"/>
            <a:ext cx="1301314" cy="276999"/>
          </a:xfrm>
          <a:prstGeom prst="rect">
            <a:avLst/>
          </a:prstGeom>
          <a:noFill/>
        </p:spPr>
        <p:txBody>
          <a:bodyPr wrap="square" rtlCol="0">
            <a:spAutoFit/>
          </a:bodyPr>
          <a:lstStyle/>
          <a:p>
            <a:pPr algn="ctr"/>
            <a:r>
              <a:rPr lang="en-US" altLang="ko-KR" sz="1200" b="1" dirty="0">
                <a:solidFill>
                  <a:srgbClr val="0432FF"/>
                </a:solidFill>
                <a:latin typeface="Century Gothic" panose="020B0502020202020204" pitchFamily="34" charset="0"/>
              </a:rPr>
              <a:t>L1 motion info.</a:t>
            </a:r>
            <a:endParaRPr lang="ko-KR" altLang="en-US" sz="1200" b="1" dirty="0">
              <a:solidFill>
                <a:srgbClr val="0432FF"/>
              </a:solidFill>
              <a:latin typeface="Century Gothic" panose="020B0502020202020204" pitchFamily="34" charset="0"/>
            </a:endParaRPr>
          </a:p>
        </p:txBody>
      </p:sp>
      <p:cxnSp>
        <p:nvCxnSpPr>
          <p:cNvPr id="20" name="연결선: 구부러짐 19">
            <a:extLst>
              <a:ext uri="{FF2B5EF4-FFF2-40B4-BE49-F238E27FC236}">
                <a16:creationId xmlns:a16="http://schemas.microsoft.com/office/drawing/2014/main" id="{C59C1116-35D2-9512-3FEE-A18820207A0D}"/>
              </a:ext>
            </a:extLst>
          </p:cNvPr>
          <p:cNvCxnSpPr>
            <a:cxnSpLocks/>
            <a:stCxn id="17" idx="1"/>
          </p:cNvCxnSpPr>
          <p:nvPr/>
        </p:nvCxnSpPr>
        <p:spPr>
          <a:xfrm rot="10800000">
            <a:off x="3166782" y="4705890"/>
            <a:ext cx="679968" cy="318887"/>
          </a:xfrm>
          <a:prstGeom prst="curvedConnector3">
            <a:avLst/>
          </a:prstGeom>
          <a:ln w="19050" cmpd="sng">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21" name="연결선: 구부러짐 20">
            <a:extLst>
              <a:ext uri="{FF2B5EF4-FFF2-40B4-BE49-F238E27FC236}">
                <a16:creationId xmlns:a16="http://schemas.microsoft.com/office/drawing/2014/main" id="{5436E1F4-5C74-655F-81AB-0C4DC4DAA807}"/>
              </a:ext>
            </a:extLst>
          </p:cNvPr>
          <p:cNvCxnSpPr>
            <a:cxnSpLocks/>
            <a:stCxn id="18" idx="1"/>
          </p:cNvCxnSpPr>
          <p:nvPr/>
        </p:nvCxnSpPr>
        <p:spPr>
          <a:xfrm rot="10800000">
            <a:off x="3246540" y="5034376"/>
            <a:ext cx="600211" cy="344925"/>
          </a:xfrm>
          <a:prstGeom prst="curvedConnector3">
            <a:avLst/>
          </a:prstGeom>
          <a:ln w="19050" cmpd="sng">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27" name="곱하기 기호 26">
            <a:extLst>
              <a:ext uri="{FF2B5EF4-FFF2-40B4-BE49-F238E27FC236}">
                <a16:creationId xmlns:a16="http://schemas.microsoft.com/office/drawing/2014/main" id="{54324BE7-65AE-BC9A-3AE1-D3369808A48E}"/>
              </a:ext>
            </a:extLst>
          </p:cNvPr>
          <p:cNvSpPr/>
          <p:nvPr/>
        </p:nvSpPr>
        <p:spPr>
          <a:xfrm>
            <a:off x="3203848" y="4838312"/>
            <a:ext cx="421700" cy="421700"/>
          </a:xfrm>
          <a:prstGeom prst="mathMultiply">
            <a:avLst>
              <a:gd name="adj1" fmla="val 9938"/>
            </a:avLst>
          </a:prstGeom>
          <a:solidFill>
            <a:srgbClr val="FF00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a:p>
        </p:txBody>
      </p:sp>
      <p:cxnSp>
        <p:nvCxnSpPr>
          <p:cNvPr id="28" name="연결선: 구부러짐 27">
            <a:extLst>
              <a:ext uri="{FF2B5EF4-FFF2-40B4-BE49-F238E27FC236}">
                <a16:creationId xmlns:a16="http://schemas.microsoft.com/office/drawing/2014/main" id="{6C515805-9843-FE74-36C7-B33253EF5566}"/>
              </a:ext>
            </a:extLst>
          </p:cNvPr>
          <p:cNvCxnSpPr>
            <a:cxnSpLocks/>
            <a:stCxn id="17" idx="3"/>
          </p:cNvCxnSpPr>
          <p:nvPr/>
        </p:nvCxnSpPr>
        <p:spPr>
          <a:xfrm flipV="1">
            <a:off x="5148064" y="4794758"/>
            <a:ext cx="679968" cy="230018"/>
          </a:xfrm>
          <a:prstGeom prst="curvedConnector3">
            <a:avLst>
              <a:gd name="adj1" fmla="val 50000"/>
            </a:avLst>
          </a:prstGeom>
          <a:ln w="19050" cmpd="sng">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31" name="연결선: 구부러짐 30">
            <a:extLst>
              <a:ext uri="{FF2B5EF4-FFF2-40B4-BE49-F238E27FC236}">
                <a16:creationId xmlns:a16="http://schemas.microsoft.com/office/drawing/2014/main" id="{E2D7F48B-4433-A9AE-22F2-3B4B5F618537}"/>
              </a:ext>
            </a:extLst>
          </p:cNvPr>
          <p:cNvCxnSpPr>
            <a:cxnSpLocks/>
            <a:stCxn id="18" idx="3"/>
            <a:endCxn id="15" idx="1"/>
          </p:cNvCxnSpPr>
          <p:nvPr/>
        </p:nvCxnSpPr>
        <p:spPr>
          <a:xfrm flipV="1">
            <a:off x="5148064" y="5098812"/>
            <a:ext cx="679968" cy="280488"/>
          </a:xfrm>
          <a:prstGeom prst="curvedConnector3">
            <a:avLst>
              <a:gd name="adj1" fmla="val 50000"/>
            </a:avLst>
          </a:prstGeom>
          <a:ln w="19050" cmpd="sng">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34" name="TextBox 33">
            <a:extLst>
              <a:ext uri="{FF2B5EF4-FFF2-40B4-BE49-F238E27FC236}">
                <a16:creationId xmlns:a16="http://schemas.microsoft.com/office/drawing/2014/main" id="{461A6750-64CB-CC91-A912-4A77E689F0C4}"/>
              </a:ext>
            </a:extLst>
          </p:cNvPr>
          <p:cNvSpPr txBox="1"/>
          <p:nvPr/>
        </p:nvSpPr>
        <p:spPr>
          <a:xfrm>
            <a:off x="3389535" y="5949280"/>
            <a:ext cx="2165410" cy="276999"/>
          </a:xfrm>
          <a:prstGeom prst="rect">
            <a:avLst/>
          </a:prstGeom>
          <a:noFill/>
        </p:spPr>
        <p:txBody>
          <a:bodyPr wrap="square" rtlCol="0">
            <a:spAutoFit/>
          </a:bodyPr>
          <a:lstStyle/>
          <a:p>
            <a:pPr algn="ctr"/>
            <a:r>
              <a:rPr lang="en-US" altLang="ko-KR" sz="1200" b="1" dirty="0">
                <a:latin typeface="Century Gothic" panose="020B0502020202020204" pitchFamily="34" charset="0"/>
              </a:rPr>
              <a:t>Motion shift candidate(B1)</a:t>
            </a:r>
            <a:endParaRPr lang="ko-KR" altLang="en-US" sz="1200" b="1" dirty="0">
              <a:latin typeface="Century Gothic" panose="020B0502020202020204" pitchFamily="34" charset="0"/>
            </a:endParaRPr>
          </a:p>
        </p:txBody>
      </p:sp>
      <p:sp>
        <p:nvSpPr>
          <p:cNvPr id="35" name="TextBox 34">
            <a:extLst>
              <a:ext uri="{FF2B5EF4-FFF2-40B4-BE49-F238E27FC236}">
                <a16:creationId xmlns:a16="http://schemas.microsoft.com/office/drawing/2014/main" id="{7AD24BB1-EF71-58CD-7F85-E8177B5ECBE4}"/>
              </a:ext>
            </a:extLst>
          </p:cNvPr>
          <p:cNvSpPr txBox="1"/>
          <p:nvPr/>
        </p:nvSpPr>
        <p:spPr>
          <a:xfrm>
            <a:off x="3676008" y="6256029"/>
            <a:ext cx="1642798" cy="461665"/>
          </a:xfrm>
          <a:prstGeom prst="rect">
            <a:avLst/>
          </a:prstGeom>
          <a:noFill/>
        </p:spPr>
        <p:txBody>
          <a:bodyPr wrap="square" rtlCol="0">
            <a:spAutoFit/>
          </a:bodyPr>
          <a:lstStyle/>
          <a:p>
            <a:pPr algn="ctr"/>
            <a:r>
              <a:rPr lang="en-US" altLang="ko-KR" sz="1200" b="1" dirty="0">
                <a:solidFill>
                  <a:srgbClr val="FF0000"/>
                </a:solidFill>
                <a:latin typeface="Century Gothic" panose="020B0502020202020204" pitchFamily="34" charset="0"/>
              </a:rPr>
              <a:t>L1 motion info.</a:t>
            </a:r>
          </a:p>
          <a:p>
            <a:pPr algn="ctr"/>
            <a:r>
              <a:rPr lang="en-US" altLang="ko-KR" sz="1200" b="1" dirty="0">
                <a:solidFill>
                  <a:srgbClr val="FF0000"/>
                </a:solidFill>
                <a:latin typeface="Century Gothic" panose="020B0502020202020204" pitchFamily="34" charset="0"/>
              </a:rPr>
              <a:t>(zero motion vector)</a:t>
            </a:r>
            <a:endParaRPr lang="ko-KR" altLang="en-US" sz="1200" b="1" dirty="0">
              <a:solidFill>
                <a:srgbClr val="FF0000"/>
              </a:solidFill>
              <a:latin typeface="Century Gothic" panose="020B0502020202020204" pitchFamily="34" charset="0"/>
            </a:endParaRPr>
          </a:p>
        </p:txBody>
      </p:sp>
      <p:cxnSp>
        <p:nvCxnSpPr>
          <p:cNvPr id="36" name="연결선: 구부러짐 35">
            <a:extLst>
              <a:ext uri="{FF2B5EF4-FFF2-40B4-BE49-F238E27FC236}">
                <a16:creationId xmlns:a16="http://schemas.microsoft.com/office/drawing/2014/main" id="{993BE2FB-BA8C-D5A9-3328-D668F5CE2A5A}"/>
              </a:ext>
            </a:extLst>
          </p:cNvPr>
          <p:cNvCxnSpPr>
            <a:cxnSpLocks/>
            <a:stCxn id="35" idx="1"/>
            <a:endCxn id="14" idx="3"/>
          </p:cNvCxnSpPr>
          <p:nvPr/>
        </p:nvCxnSpPr>
        <p:spPr>
          <a:xfrm rot="10800000">
            <a:off x="3171952" y="5098812"/>
            <a:ext cx="504056" cy="1388050"/>
          </a:xfrm>
          <a:prstGeom prst="curvedConnector3">
            <a:avLst>
              <a:gd name="adj1" fmla="val 50000"/>
            </a:avLst>
          </a:prstGeom>
          <a:ln w="19050" cmpd="sng">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40" name="연결선: 구부러짐 39">
            <a:extLst>
              <a:ext uri="{FF2B5EF4-FFF2-40B4-BE49-F238E27FC236}">
                <a16:creationId xmlns:a16="http://schemas.microsoft.com/office/drawing/2014/main" id="{7BD3900E-627E-FBE4-2201-2A24E6D94DD5}"/>
              </a:ext>
            </a:extLst>
          </p:cNvPr>
          <p:cNvCxnSpPr>
            <a:cxnSpLocks/>
            <a:stCxn id="35" idx="3"/>
          </p:cNvCxnSpPr>
          <p:nvPr/>
        </p:nvCxnSpPr>
        <p:spPr>
          <a:xfrm flipV="1">
            <a:off x="5318806" y="5397799"/>
            <a:ext cx="501601" cy="1089063"/>
          </a:xfrm>
          <a:prstGeom prst="curvedConnector3">
            <a:avLst>
              <a:gd name="adj1" fmla="val 50000"/>
            </a:avLst>
          </a:prstGeom>
          <a:ln w="19050" cmpd="sng">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46" name="곱하기 기호 45">
            <a:extLst>
              <a:ext uri="{FF2B5EF4-FFF2-40B4-BE49-F238E27FC236}">
                <a16:creationId xmlns:a16="http://schemas.microsoft.com/office/drawing/2014/main" id="{93BEC3FF-8B5F-2084-817B-AE4C3A386444}"/>
              </a:ext>
            </a:extLst>
          </p:cNvPr>
          <p:cNvSpPr/>
          <p:nvPr/>
        </p:nvSpPr>
        <p:spPr>
          <a:xfrm>
            <a:off x="5398707" y="5511676"/>
            <a:ext cx="421700" cy="421700"/>
          </a:xfrm>
          <a:prstGeom prst="mathMultiply">
            <a:avLst>
              <a:gd name="adj1" fmla="val 9938"/>
            </a:avLst>
          </a:prstGeom>
          <a:solidFill>
            <a:srgbClr val="FF0000"/>
          </a:solidFill>
          <a:ln w="28575"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ko-KR" altLang="en-US"/>
          </a:p>
        </p:txBody>
      </p:sp>
      <p:grpSp>
        <p:nvGrpSpPr>
          <p:cNvPr id="47" name="그룹 46">
            <a:extLst>
              <a:ext uri="{FF2B5EF4-FFF2-40B4-BE49-F238E27FC236}">
                <a16:creationId xmlns:a16="http://schemas.microsoft.com/office/drawing/2014/main" id="{1D453B4F-674A-C334-5685-57921EEBBBEF}"/>
              </a:ext>
            </a:extLst>
          </p:cNvPr>
          <p:cNvGrpSpPr/>
          <p:nvPr/>
        </p:nvGrpSpPr>
        <p:grpSpPr>
          <a:xfrm>
            <a:off x="6344897" y="1356658"/>
            <a:ext cx="2307094" cy="2307094"/>
            <a:chOff x="4016050" y="2276872"/>
            <a:chExt cx="1482284" cy="1482284"/>
          </a:xfrm>
        </p:grpSpPr>
        <p:sp>
          <p:nvSpPr>
            <p:cNvPr id="48" name="직사각형 47">
              <a:extLst>
                <a:ext uri="{FF2B5EF4-FFF2-40B4-BE49-F238E27FC236}">
                  <a16:creationId xmlns:a16="http://schemas.microsoft.com/office/drawing/2014/main" id="{8C96444B-737D-254C-A69D-69747BD3C70E}"/>
                </a:ext>
              </a:extLst>
            </p:cNvPr>
            <p:cNvSpPr/>
            <p:nvPr/>
          </p:nvSpPr>
          <p:spPr>
            <a:xfrm>
              <a:off x="4275450" y="2536272"/>
              <a:ext cx="963485" cy="963485"/>
            </a:xfrm>
            <a:prstGeom prst="rect">
              <a:avLst/>
            </a:prstGeom>
            <a:no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400" b="1" dirty="0">
                  <a:solidFill>
                    <a:schemeClr val="tx1"/>
                  </a:solidFill>
                  <a:latin typeface="Century Gothic" panose="020B0502020202020204" pitchFamily="34" charset="0"/>
                </a:rPr>
                <a:t>Current block</a:t>
              </a:r>
            </a:p>
            <a:p>
              <a:pPr algn="ctr"/>
              <a:endParaRPr lang="ko-KR" altLang="en-US" sz="1400" b="1" dirty="0">
                <a:solidFill>
                  <a:schemeClr val="tx1"/>
                </a:solidFill>
                <a:latin typeface="Century Gothic" panose="020B0502020202020204" pitchFamily="34" charset="0"/>
              </a:endParaRPr>
            </a:p>
          </p:txBody>
        </p:sp>
        <p:sp>
          <p:nvSpPr>
            <p:cNvPr id="49" name="직사각형 48">
              <a:extLst>
                <a:ext uri="{FF2B5EF4-FFF2-40B4-BE49-F238E27FC236}">
                  <a16:creationId xmlns:a16="http://schemas.microsoft.com/office/drawing/2014/main" id="{DF72D70B-EF69-1B5B-C8D2-A9F8CE929B9D}"/>
                </a:ext>
              </a:extLst>
            </p:cNvPr>
            <p:cNvSpPr/>
            <p:nvPr/>
          </p:nvSpPr>
          <p:spPr>
            <a:xfrm>
              <a:off x="4016050" y="3499756"/>
              <a:ext cx="259400" cy="259400"/>
            </a:xfrm>
            <a:prstGeom prst="rect">
              <a:avLst/>
            </a:prstGeom>
            <a:no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400" b="1" dirty="0">
                  <a:solidFill>
                    <a:schemeClr val="tx1"/>
                  </a:solidFill>
                  <a:latin typeface="Century Gothic" panose="020B0502020202020204" pitchFamily="34" charset="0"/>
                </a:rPr>
                <a:t>A0</a:t>
              </a:r>
              <a:endParaRPr lang="ko-KR" altLang="en-US" sz="1400" b="1" dirty="0">
                <a:solidFill>
                  <a:schemeClr val="tx1"/>
                </a:solidFill>
                <a:latin typeface="Century Gothic" panose="020B0502020202020204" pitchFamily="34" charset="0"/>
              </a:endParaRPr>
            </a:p>
          </p:txBody>
        </p:sp>
        <p:sp>
          <p:nvSpPr>
            <p:cNvPr id="50" name="직사각형 49">
              <a:extLst>
                <a:ext uri="{FF2B5EF4-FFF2-40B4-BE49-F238E27FC236}">
                  <a16:creationId xmlns:a16="http://schemas.microsoft.com/office/drawing/2014/main" id="{E8A219D0-2136-6ED7-78AC-1099C41C3FAC}"/>
                </a:ext>
              </a:extLst>
            </p:cNvPr>
            <p:cNvSpPr/>
            <p:nvPr/>
          </p:nvSpPr>
          <p:spPr>
            <a:xfrm>
              <a:off x="4016050" y="2276872"/>
              <a:ext cx="259400" cy="259400"/>
            </a:xfrm>
            <a:prstGeom prst="rect">
              <a:avLst/>
            </a:prstGeom>
            <a:no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400" b="1" dirty="0">
                  <a:solidFill>
                    <a:schemeClr val="tx1"/>
                  </a:solidFill>
                  <a:latin typeface="Century Gothic" panose="020B0502020202020204" pitchFamily="34" charset="0"/>
                </a:rPr>
                <a:t>B2</a:t>
              </a:r>
              <a:endParaRPr lang="ko-KR" altLang="en-US" sz="1400" b="1" dirty="0">
                <a:solidFill>
                  <a:schemeClr val="tx1"/>
                </a:solidFill>
                <a:latin typeface="Century Gothic" panose="020B0502020202020204" pitchFamily="34" charset="0"/>
              </a:endParaRPr>
            </a:p>
          </p:txBody>
        </p:sp>
        <p:sp>
          <p:nvSpPr>
            <p:cNvPr id="51" name="직사각형 50">
              <a:extLst>
                <a:ext uri="{FF2B5EF4-FFF2-40B4-BE49-F238E27FC236}">
                  <a16:creationId xmlns:a16="http://schemas.microsoft.com/office/drawing/2014/main" id="{D6840FBE-75C2-A76D-977A-67770E43E95A}"/>
                </a:ext>
              </a:extLst>
            </p:cNvPr>
            <p:cNvSpPr/>
            <p:nvPr/>
          </p:nvSpPr>
          <p:spPr>
            <a:xfrm>
              <a:off x="4979535" y="2276872"/>
              <a:ext cx="259400" cy="259400"/>
            </a:xfrm>
            <a:prstGeom prst="rect">
              <a:avLst/>
            </a:prstGeom>
            <a:no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400" b="1" dirty="0">
                  <a:solidFill>
                    <a:schemeClr val="tx1"/>
                  </a:solidFill>
                  <a:latin typeface="Century Gothic" panose="020B0502020202020204" pitchFamily="34" charset="0"/>
                </a:rPr>
                <a:t>B1</a:t>
              </a:r>
              <a:endParaRPr lang="ko-KR" altLang="en-US" sz="1400" b="1" dirty="0">
                <a:solidFill>
                  <a:schemeClr val="tx1"/>
                </a:solidFill>
                <a:latin typeface="Century Gothic" panose="020B0502020202020204" pitchFamily="34" charset="0"/>
              </a:endParaRPr>
            </a:p>
          </p:txBody>
        </p:sp>
        <p:sp>
          <p:nvSpPr>
            <p:cNvPr id="52" name="직사각형 51">
              <a:extLst>
                <a:ext uri="{FF2B5EF4-FFF2-40B4-BE49-F238E27FC236}">
                  <a16:creationId xmlns:a16="http://schemas.microsoft.com/office/drawing/2014/main" id="{D93FC87B-92CD-91E5-A699-9B1303923F96}"/>
                </a:ext>
              </a:extLst>
            </p:cNvPr>
            <p:cNvSpPr/>
            <p:nvPr/>
          </p:nvSpPr>
          <p:spPr>
            <a:xfrm>
              <a:off x="5238934" y="2276872"/>
              <a:ext cx="259400" cy="259400"/>
            </a:xfrm>
            <a:prstGeom prst="rect">
              <a:avLst/>
            </a:prstGeom>
            <a:no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400" b="1" dirty="0">
                  <a:solidFill>
                    <a:schemeClr val="tx1"/>
                  </a:solidFill>
                  <a:latin typeface="Century Gothic" panose="020B0502020202020204" pitchFamily="34" charset="0"/>
                </a:rPr>
                <a:t>B0</a:t>
              </a:r>
              <a:endParaRPr lang="ko-KR" altLang="en-US" sz="1400" b="1" dirty="0">
                <a:solidFill>
                  <a:schemeClr val="tx1"/>
                </a:solidFill>
                <a:latin typeface="Century Gothic" panose="020B0502020202020204" pitchFamily="34" charset="0"/>
              </a:endParaRPr>
            </a:p>
          </p:txBody>
        </p:sp>
        <p:sp>
          <p:nvSpPr>
            <p:cNvPr id="53" name="직사각형 52">
              <a:extLst>
                <a:ext uri="{FF2B5EF4-FFF2-40B4-BE49-F238E27FC236}">
                  <a16:creationId xmlns:a16="http://schemas.microsoft.com/office/drawing/2014/main" id="{AC894374-2182-38D6-5BD3-F3C720FDB32F}"/>
                </a:ext>
              </a:extLst>
            </p:cNvPr>
            <p:cNvSpPr/>
            <p:nvPr/>
          </p:nvSpPr>
          <p:spPr>
            <a:xfrm>
              <a:off x="4016050" y="3240357"/>
              <a:ext cx="259400" cy="259400"/>
            </a:xfrm>
            <a:prstGeom prst="rect">
              <a:avLst/>
            </a:prstGeom>
            <a:noFill/>
            <a:ln w="9525"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r>
                <a:rPr lang="en-US" altLang="ko-KR" sz="1400" b="1" dirty="0">
                  <a:solidFill>
                    <a:schemeClr val="tx1"/>
                  </a:solidFill>
                  <a:latin typeface="Century Gothic" panose="020B0502020202020204" pitchFamily="34" charset="0"/>
                </a:rPr>
                <a:t>A1</a:t>
              </a:r>
              <a:endParaRPr lang="ko-KR" altLang="en-US" sz="1400" b="1" dirty="0">
                <a:solidFill>
                  <a:schemeClr val="tx1"/>
                </a:solidFill>
                <a:latin typeface="Century Gothic" panose="020B0502020202020204" pitchFamily="34" charset="0"/>
              </a:endParaRPr>
            </a:p>
          </p:txBody>
        </p:sp>
      </p:grpSp>
      <p:cxnSp>
        <p:nvCxnSpPr>
          <p:cNvPr id="54" name="연결선: 구부러짐 53">
            <a:extLst>
              <a:ext uri="{FF2B5EF4-FFF2-40B4-BE49-F238E27FC236}">
                <a16:creationId xmlns:a16="http://schemas.microsoft.com/office/drawing/2014/main" id="{152C38A9-2CB0-83BF-183F-5BB82C7ABD27}"/>
              </a:ext>
            </a:extLst>
          </p:cNvPr>
          <p:cNvCxnSpPr>
            <a:cxnSpLocks/>
            <a:stCxn id="49" idx="2"/>
            <a:endCxn id="16" idx="0"/>
          </p:cNvCxnSpPr>
          <p:nvPr/>
        </p:nvCxnSpPr>
        <p:spPr>
          <a:xfrm rot="5400000">
            <a:off x="5075504" y="3060488"/>
            <a:ext cx="868000" cy="2074528"/>
          </a:xfrm>
          <a:prstGeom prst="curvedConnector3">
            <a:avLst>
              <a:gd name="adj1" fmla="val 50000"/>
            </a:avLst>
          </a:prstGeom>
          <a:ln w="19050" cmpd="sng">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007103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F2806-9C21-9245-A5B2-5E640E9906D5}"/>
              </a:ext>
            </a:extLst>
          </p:cNvPr>
          <p:cNvSpPr>
            <a:spLocks noGrp="1"/>
          </p:cNvSpPr>
          <p:nvPr>
            <p:ph type="title"/>
          </p:nvPr>
        </p:nvSpPr>
        <p:spPr/>
        <p:txBody>
          <a:bodyPr/>
          <a:lstStyle/>
          <a:p>
            <a:r>
              <a:rPr lang="en-US" dirty="0"/>
              <a:t>Experimental results</a:t>
            </a:r>
          </a:p>
        </p:txBody>
      </p:sp>
      <p:sp>
        <p:nvSpPr>
          <p:cNvPr id="3" name="Content Placeholder 2">
            <a:extLst>
              <a:ext uri="{FF2B5EF4-FFF2-40B4-BE49-F238E27FC236}">
                <a16:creationId xmlns:a16="http://schemas.microsoft.com/office/drawing/2014/main" id="{A3A8B806-3EC6-164A-9907-AF7DA4829413}"/>
              </a:ext>
            </a:extLst>
          </p:cNvPr>
          <p:cNvSpPr>
            <a:spLocks noGrp="1"/>
          </p:cNvSpPr>
          <p:nvPr>
            <p:ph idx="1"/>
          </p:nvPr>
        </p:nvSpPr>
        <p:spPr/>
        <p:txBody>
          <a:bodyPr>
            <a:normAutofit/>
          </a:bodyPr>
          <a:lstStyle/>
          <a:p>
            <a:r>
              <a:rPr lang="en-US" sz="1800" dirty="0"/>
              <a:t>For RA result, no</a:t>
            </a:r>
            <a:r>
              <a:rPr lang="ko-KR" altLang="en-US" sz="1800" dirty="0"/>
              <a:t> </a:t>
            </a:r>
            <a:r>
              <a:rPr lang="en-US" altLang="ko-KR" sz="1800" dirty="0"/>
              <a:t>coding</a:t>
            </a:r>
            <a:r>
              <a:rPr lang="ko-KR" altLang="en-US" sz="1800" dirty="0"/>
              <a:t> </a:t>
            </a:r>
            <a:r>
              <a:rPr lang="en-US" altLang="ko-KR" sz="1800" dirty="0"/>
              <a:t>gain is observed.</a:t>
            </a:r>
            <a:endParaRPr lang="en-US" sz="1800" dirty="0"/>
          </a:p>
          <a:p>
            <a:r>
              <a:rPr lang="en-US" sz="1800" dirty="0"/>
              <a:t>For LDB result, coding gain is observed in E class.</a:t>
            </a:r>
          </a:p>
        </p:txBody>
      </p:sp>
      <p:graphicFrame>
        <p:nvGraphicFramePr>
          <p:cNvPr id="5" name="표 4">
            <a:extLst>
              <a:ext uri="{FF2B5EF4-FFF2-40B4-BE49-F238E27FC236}">
                <a16:creationId xmlns:a16="http://schemas.microsoft.com/office/drawing/2014/main" id="{21E41D53-28DC-5BF0-D06A-F7C9BB31E8C8}"/>
              </a:ext>
            </a:extLst>
          </p:cNvPr>
          <p:cNvGraphicFramePr>
            <a:graphicFrameLocks noGrp="1"/>
          </p:cNvGraphicFramePr>
          <p:nvPr>
            <p:extLst>
              <p:ext uri="{D42A27DB-BD31-4B8C-83A1-F6EECF244321}">
                <p14:modId xmlns:p14="http://schemas.microsoft.com/office/powerpoint/2010/main" val="2968716882"/>
              </p:ext>
            </p:extLst>
          </p:nvPr>
        </p:nvGraphicFramePr>
        <p:xfrm>
          <a:off x="1949450" y="2204864"/>
          <a:ext cx="5245100" cy="3724275"/>
        </p:xfrm>
        <a:graphic>
          <a:graphicData uri="http://schemas.openxmlformats.org/drawingml/2006/table">
            <a:tbl>
              <a:tblPr/>
              <a:tblGrid>
                <a:gridCol w="749300">
                  <a:extLst>
                    <a:ext uri="{9D8B030D-6E8A-4147-A177-3AD203B41FA5}">
                      <a16:colId xmlns:a16="http://schemas.microsoft.com/office/drawing/2014/main" val="3330864904"/>
                    </a:ext>
                  </a:extLst>
                </a:gridCol>
                <a:gridCol w="749300">
                  <a:extLst>
                    <a:ext uri="{9D8B030D-6E8A-4147-A177-3AD203B41FA5}">
                      <a16:colId xmlns:a16="http://schemas.microsoft.com/office/drawing/2014/main" val="3472757628"/>
                    </a:ext>
                  </a:extLst>
                </a:gridCol>
                <a:gridCol w="749300">
                  <a:extLst>
                    <a:ext uri="{9D8B030D-6E8A-4147-A177-3AD203B41FA5}">
                      <a16:colId xmlns:a16="http://schemas.microsoft.com/office/drawing/2014/main" val="174815574"/>
                    </a:ext>
                  </a:extLst>
                </a:gridCol>
                <a:gridCol w="749300">
                  <a:extLst>
                    <a:ext uri="{9D8B030D-6E8A-4147-A177-3AD203B41FA5}">
                      <a16:colId xmlns:a16="http://schemas.microsoft.com/office/drawing/2014/main" val="3569112183"/>
                    </a:ext>
                  </a:extLst>
                </a:gridCol>
                <a:gridCol w="749300">
                  <a:extLst>
                    <a:ext uri="{9D8B030D-6E8A-4147-A177-3AD203B41FA5}">
                      <a16:colId xmlns:a16="http://schemas.microsoft.com/office/drawing/2014/main" val="3408544928"/>
                    </a:ext>
                  </a:extLst>
                </a:gridCol>
                <a:gridCol w="749300">
                  <a:extLst>
                    <a:ext uri="{9D8B030D-6E8A-4147-A177-3AD203B41FA5}">
                      <a16:colId xmlns:a16="http://schemas.microsoft.com/office/drawing/2014/main" val="418362659"/>
                    </a:ext>
                  </a:extLst>
                </a:gridCol>
                <a:gridCol w="749300">
                  <a:extLst>
                    <a:ext uri="{9D8B030D-6E8A-4147-A177-3AD203B41FA5}">
                      <a16:colId xmlns:a16="http://schemas.microsoft.com/office/drawing/2014/main" val="2999638349"/>
                    </a:ext>
                  </a:extLst>
                </a:gridCol>
              </a:tblGrid>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053302856"/>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ECM-10.0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269330995"/>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VmPeak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0479598"/>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99.7%</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99.7%</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99.8%</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921993954"/>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0.01%</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99.6%</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99.8%</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63037348"/>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0.07%</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99.8%</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99.8%</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67255462"/>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-0.05%</a:t>
                      </a:r>
                    </a:p>
                  </a:txBody>
                  <a:tcPr marL="9525" marR="9525" marT="9525"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101.0%</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79210193"/>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78850989"/>
                  </a:ext>
                </a:extLst>
              </a:tr>
              <a:tr h="16192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-0.01%</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99.8%</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100.3%</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99.9%</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7888711"/>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0.22%</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0.01%</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100.4%</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101.0%</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100.0%</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83462537"/>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-0.01%</a:t>
                      </a:r>
                    </a:p>
                  </a:txBody>
                  <a:tcPr marL="9525" marR="9525" marT="9525"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100.3%</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100.7%</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100.1%</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9260874"/>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a:noFill/>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3065977"/>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Low delay B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377839502"/>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ECM-10.0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501621997"/>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VmPeak</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9989265"/>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237601411"/>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9525" marR="9525" marT="9525"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65192978"/>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0.14%</a:t>
                      </a:r>
                    </a:p>
                  </a:txBody>
                  <a:tcPr marL="7620" marR="7620" marT="7620" marB="0" anchor="ctr">
                    <a:lnL>
                      <a:noFill/>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-0.41%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100.5%</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06795324"/>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-0.11%</a:t>
                      </a:r>
                    </a:p>
                  </a:txBody>
                  <a:tcPr marL="7620" marR="7620" marT="7620" marB="0" anchor="ctr">
                    <a:lnL>
                      <a:noFill/>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50204521"/>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FF0000"/>
                          </a:solidFill>
                          <a:effectLst/>
                          <a:latin typeface="Arial" panose="020B0604020202020204" pitchFamily="34" charset="0"/>
                          <a:ea typeface="맑은 고딕" panose="020B0503020000020004" pitchFamily="50" charset="-127"/>
                        </a:rPr>
                        <a:t>-0.11%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FF0000"/>
                          </a:solidFill>
                          <a:effectLst/>
                          <a:latin typeface="Arial" panose="020B0604020202020204" pitchFamily="34" charset="0"/>
                          <a:ea typeface="맑은 고딕" panose="020B0503020000020004" pitchFamily="50" charset="-127"/>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FF0000"/>
                          </a:solidFill>
                          <a:effectLst/>
                          <a:latin typeface="Arial" panose="020B0604020202020204" pitchFamily="34" charset="0"/>
                          <a:ea typeface="맑은 고딕" panose="020B0503020000020004" pitchFamily="50" charset="-127"/>
                        </a:rPr>
                        <a:t>99.7%</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101.5%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100.4%</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6637154"/>
                  </a:ext>
                </a:extLst>
              </a:tr>
              <a:tr h="16192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100.3%</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48549006"/>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-0.76%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66931543"/>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0.77%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100.3%</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5675773"/>
                  </a:ext>
                </a:extLst>
              </a:tr>
            </a:tbl>
          </a:graphicData>
        </a:graphic>
      </p:graphicFrame>
    </p:spTree>
    <p:extLst>
      <p:ext uri="{BB962C8B-B14F-4D97-AF65-F5344CB8AC3E}">
        <p14:creationId xmlns:p14="http://schemas.microsoft.com/office/powerpoint/2010/main" val="15332110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F2806-9C21-9245-A5B2-5E640E9906D5}"/>
              </a:ext>
            </a:extLst>
          </p:cNvPr>
          <p:cNvSpPr>
            <a:spLocks noGrp="1"/>
          </p:cNvSpPr>
          <p:nvPr>
            <p:ph type="title"/>
          </p:nvPr>
        </p:nvSpPr>
        <p:spPr/>
        <p:txBody>
          <a:bodyPr/>
          <a:lstStyle/>
          <a:p>
            <a:r>
              <a:rPr lang="en-US" dirty="0"/>
              <a:t>Experimental results of </a:t>
            </a:r>
            <a:r>
              <a:rPr lang="en-US" altLang="ko-KR" dirty="0"/>
              <a:t>each method</a:t>
            </a:r>
            <a:endParaRPr lang="en-US" dirty="0"/>
          </a:p>
        </p:txBody>
      </p:sp>
      <p:sp>
        <p:nvSpPr>
          <p:cNvPr id="13" name="Content Placeholder 2">
            <a:extLst>
              <a:ext uri="{FF2B5EF4-FFF2-40B4-BE49-F238E27FC236}">
                <a16:creationId xmlns:a16="http://schemas.microsoft.com/office/drawing/2014/main" id="{EF899278-53B0-D4EB-C414-8CB3BD5693F0}"/>
              </a:ext>
            </a:extLst>
          </p:cNvPr>
          <p:cNvSpPr txBox="1">
            <a:spLocks/>
          </p:cNvSpPr>
          <p:nvPr/>
        </p:nvSpPr>
        <p:spPr>
          <a:xfrm>
            <a:off x="457200" y="1268761"/>
            <a:ext cx="8229600" cy="5589239"/>
          </a:xfrm>
          <a:prstGeom prst="rect">
            <a:avLst/>
          </a:prstGeom>
        </p:spPr>
        <p:txBody>
          <a:bodyPr vert="horz" lIns="91435" tIns="45718" rIns="91435" bIns="45718" rtlCol="0">
            <a:normAutofit/>
          </a:bodyPr>
          <a:lstStyle>
            <a:lvl1pPr marL="342882" indent="-342882" algn="l" defTabSz="914353" rtl="0" eaLnBrk="1" latinLnBrk="0" hangingPunct="0">
              <a:spcBef>
                <a:spcPct val="20000"/>
              </a:spcBef>
              <a:buFont typeface="Arial" pitchFamily="34" charset="0"/>
              <a:buChar char="•"/>
              <a:defRPr sz="2000" b="1" i="0" kern="1200">
                <a:solidFill>
                  <a:srgbClr val="284673"/>
                </a:solidFill>
                <a:latin typeface="Century Gothic"/>
                <a:ea typeface="+mn-ea"/>
                <a:cs typeface="Century Gothic"/>
              </a:defRPr>
            </a:lvl1pPr>
            <a:lvl2pPr marL="742912" indent="-285736" algn="l" defTabSz="914353" rtl="0" eaLnBrk="1" latinLnBrk="0" hangingPunct="0">
              <a:spcBef>
                <a:spcPct val="20000"/>
              </a:spcBef>
              <a:buFont typeface="Arial" pitchFamily="34" charset="0"/>
              <a:buChar char="–"/>
              <a:defRPr sz="1800" b="1" i="0" kern="1200">
                <a:solidFill>
                  <a:srgbClr val="C87819"/>
                </a:solidFill>
                <a:latin typeface="Century Gothic"/>
                <a:ea typeface="+mn-ea"/>
                <a:cs typeface="Century Gothic"/>
              </a:defRPr>
            </a:lvl2pPr>
            <a:lvl3pPr marL="1142942" indent="-228588" algn="l" defTabSz="914353" rtl="0" eaLnBrk="1" latinLnBrk="0" hangingPunct="0">
              <a:spcBef>
                <a:spcPct val="20000"/>
              </a:spcBef>
              <a:buFont typeface="Arial" pitchFamily="34" charset="0"/>
              <a:buChar char="•"/>
              <a:defRPr sz="1600" b="1" i="0" kern="1200">
                <a:solidFill>
                  <a:schemeClr val="bg1">
                    <a:lumMod val="50000"/>
                  </a:schemeClr>
                </a:solidFill>
                <a:latin typeface="Century Gothic"/>
                <a:ea typeface="+mn-ea"/>
                <a:cs typeface="Century Gothic"/>
              </a:defRPr>
            </a:lvl3pPr>
            <a:lvl4pPr marL="1600118" indent="-228588" algn="l" defTabSz="914353" rtl="0" eaLnBrk="1" latinLnBrk="0" hangingPunct="0">
              <a:spcBef>
                <a:spcPct val="20000"/>
              </a:spcBef>
              <a:buFont typeface="Arial" pitchFamily="34" charset="0"/>
              <a:buChar char="–"/>
              <a:defRPr sz="1400" b="1" i="0" kern="1200">
                <a:solidFill>
                  <a:srgbClr val="284673"/>
                </a:solidFill>
                <a:latin typeface="Century Gothic"/>
                <a:ea typeface="+mn-ea"/>
                <a:cs typeface="Century Gothic"/>
              </a:defRPr>
            </a:lvl4pPr>
            <a:lvl5pPr marL="2057295" indent="-228588" algn="l" defTabSz="914353" rtl="0" eaLnBrk="1" latinLnBrk="0" hangingPunct="0">
              <a:spcBef>
                <a:spcPct val="20000"/>
              </a:spcBef>
              <a:buFont typeface="Arial" pitchFamily="34" charset="0"/>
              <a:buChar char="»"/>
              <a:defRPr sz="1400" b="1" i="0" kern="1200">
                <a:solidFill>
                  <a:srgbClr val="C87819"/>
                </a:solidFill>
                <a:latin typeface="Century Gothic"/>
                <a:ea typeface="+mn-ea"/>
                <a:cs typeface="Century Gothic"/>
              </a:defRPr>
            </a:lvl5pPr>
            <a:lvl6pPr marL="2514471"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648"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8825"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001"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sz="1800" dirty="0"/>
              <a:t>In E class, it was further improved to </a:t>
            </a:r>
            <a:r>
              <a:rPr lang="en-US" sz="1800" dirty="0">
                <a:solidFill>
                  <a:srgbClr val="FF0000"/>
                </a:solidFill>
              </a:rPr>
              <a:t>-0.19% </a:t>
            </a:r>
            <a:r>
              <a:rPr lang="en-US" sz="1800" dirty="0"/>
              <a:t>in proposed method compared to JVET-AC0185.</a:t>
            </a:r>
          </a:p>
        </p:txBody>
      </p:sp>
      <p:graphicFrame>
        <p:nvGraphicFramePr>
          <p:cNvPr id="3" name="표 2">
            <a:extLst>
              <a:ext uri="{FF2B5EF4-FFF2-40B4-BE49-F238E27FC236}">
                <a16:creationId xmlns:a16="http://schemas.microsoft.com/office/drawing/2014/main" id="{514C0CB4-5B95-CEE2-A189-1FAE9FAEF6AF}"/>
              </a:ext>
            </a:extLst>
          </p:cNvPr>
          <p:cNvGraphicFramePr>
            <a:graphicFrameLocks noGrp="1"/>
          </p:cNvGraphicFramePr>
          <p:nvPr>
            <p:extLst>
              <p:ext uri="{D42A27DB-BD31-4B8C-83A1-F6EECF244321}">
                <p14:modId xmlns:p14="http://schemas.microsoft.com/office/powerpoint/2010/main" val="3332434091"/>
              </p:ext>
            </p:extLst>
          </p:nvPr>
        </p:nvGraphicFramePr>
        <p:xfrm>
          <a:off x="0" y="2188046"/>
          <a:ext cx="3987798" cy="1809750"/>
        </p:xfrm>
        <a:graphic>
          <a:graphicData uri="http://schemas.openxmlformats.org/drawingml/2006/table">
            <a:tbl>
              <a:tblPr/>
              <a:tblGrid>
                <a:gridCol w="944478">
                  <a:extLst>
                    <a:ext uri="{9D8B030D-6E8A-4147-A177-3AD203B41FA5}">
                      <a16:colId xmlns:a16="http://schemas.microsoft.com/office/drawing/2014/main" val="1349746075"/>
                    </a:ext>
                  </a:extLst>
                </a:gridCol>
                <a:gridCol w="608664">
                  <a:extLst>
                    <a:ext uri="{9D8B030D-6E8A-4147-A177-3AD203B41FA5}">
                      <a16:colId xmlns:a16="http://schemas.microsoft.com/office/drawing/2014/main" val="1567519096"/>
                    </a:ext>
                  </a:extLst>
                </a:gridCol>
                <a:gridCol w="608664">
                  <a:extLst>
                    <a:ext uri="{9D8B030D-6E8A-4147-A177-3AD203B41FA5}">
                      <a16:colId xmlns:a16="http://schemas.microsoft.com/office/drawing/2014/main" val="705909341"/>
                    </a:ext>
                  </a:extLst>
                </a:gridCol>
                <a:gridCol w="608664">
                  <a:extLst>
                    <a:ext uri="{9D8B030D-6E8A-4147-A177-3AD203B41FA5}">
                      <a16:colId xmlns:a16="http://schemas.microsoft.com/office/drawing/2014/main" val="1097841652"/>
                    </a:ext>
                  </a:extLst>
                </a:gridCol>
                <a:gridCol w="608664">
                  <a:extLst>
                    <a:ext uri="{9D8B030D-6E8A-4147-A177-3AD203B41FA5}">
                      <a16:colId xmlns:a16="http://schemas.microsoft.com/office/drawing/2014/main" val="2662853274"/>
                    </a:ext>
                  </a:extLst>
                </a:gridCol>
                <a:gridCol w="608664">
                  <a:extLst>
                    <a:ext uri="{9D8B030D-6E8A-4147-A177-3AD203B41FA5}">
                      <a16:colId xmlns:a16="http://schemas.microsoft.com/office/drawing/2014/main" val="1155472708"/>
                    </a:ext>
                  </a:extLst>
                </a:gridCol>
              </a:tblGrid>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Low delay B Main10</a:t>
                      </a:r>
                      <a:r>
                        <a:rPr lang="ko-KR" altLang="en-US" sz="1200" b="0" i="0" u="none" strike="noStrike" dirty="0">
                          <a:solidFill>
                            <a:srgbClr val="000000"/>
                          </a:solidFill>
                          <a:effectLst/>
                          <a:latin typeface="맑은 고딕" panose="020B0503020000020004" pitchFamily="50" charset="-127"/>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r>
                        <a:rPr lang="ko-KR" altLang="en-US" sz="1200" b="0" i="0" u="none" strike="noStrike" dirty="0">
                          <a:solidFill>
                            <a:srgbClr val="000000"/>
                          </a:solidFill>
                          <a:effectLst/>
                          <a:latin typeface="맑은 고딕" panose="020B0503020000020004" pitchFamily="50" charset="-127"/>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Low delay B Main10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r>
                        <a:rPr lang="ko-KR" altLang="en-US" sz="1200" b="0" i="0" u="none" strike="noStrike" dirty="0">
                          <a:solidFill>
                            <a:srgbClr val="000000"/>
                          </a:solidFill>
                          <a:effectLst/>
                          <a:latin typeface="맑은 고딕" panose="020B0503020000020004" pitchFamily="50" charset="-127"/>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r>
                        <a:rPr lang="ko-KR" altLang="en-US" sz="1200" b="0" i="0" u="none" strike="noStrike" dirty="0">
                          <a:solidFill>
                            <a:srgbClr val="000000"/>
                          </a:solidFill>
                          <a:effectLst/>
                          <a:latin typeface="맑은 고딕" panose="020B0503020000020004" pitchFamily="50" charset="-127"/>
                          <a:ea typeface="맑은 고딕" panose="020B0503020000020004" pitchFamily="50" charset="-127"/>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97128941"/>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 ECM-7.0</a:t>
                      </a:r>
                      <a:r>
                        <a:rPr lang="ko-KR" altLang="en-US" sz="900" b="1" i="0" u="none" strike="noStrike" dirty="0">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r>
                        <a:rPr lang="ko-KR" altLang="en-US" sz="900" b="1" i="0" u="none" strike="noStrike" dirty="0">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 ECM-7.0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r>
                        <a:rPr lang="ko-KR" altLang="en-US" sz="900" b="1" i="0" u="none" strike="noStrike" dirty="0">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r>
                        <a:rPr lang="ko-KR" altLang="en-US" sz="900" b="1" i="0" u="none" strike="noStrike" dirty="0">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94387511"/>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71976944"/>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570536607"/>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48695889"/>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-0.46%</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-0.64%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103%</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27859933"/>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-0.26%</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-0.40%</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105%</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59310944"/>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-0.20%</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0.57%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1615587"/>
                  </a:ext>
                </a:extLst>
              </a:tr>
              <a:tr h="16192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-0.38%</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75003905"/>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-0.51%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-0.79%</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17796692"/>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-0.10%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0.17%</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103%</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04073969"/>
                  </a:ext>
                </a:extLst>
              </a:tr>
            </a:tbl>
          </a:graphicData>
        </a:graphic>
      </p:graphicFrame>
      <p:sp>
        <p:nvSpPr>
          <p:cNvPr id="4" name="TextBox 3">
            <a:extLst>
              <a:ext uri="{FF2B5EF4-FFF2-40B4-BE49-F238E27FC236}">
                <a16:creationId xmlns:a16="http://schemas.microsoft.com/office/drawing/2014/main" id="{8373E9CF-282F-E73A-E531-01DB37A1E8EA}"/>
              </a:ext>
            </a:extLst>
          </p:cNvPr>
          <p:cNvSpPr txBox="1"/>
          <p:nvPr/>
        </p:nvSpPr>
        <p:spPr>
          <a:xfrm>
            <a:off x="0" y="1916832"/>
            <a:ext cx="4572000" cy="276999"/>
          </a:xfrm>
          <a:prstGeom prst="rect">
            <a:avLst/>
          </a:prstGeom>
          <a:noFill/>
        </p:spPr>
        <p:txBody>
          <a:bodyPr wrap="square" rtlCol="0">
            <a:spAutoFit/>
          </a:bodyPr>
          <a:lstStyle/>
          <a:p>
            <a:pPr algn="ctr"/>
            <a:r>
              <a:rPr lang="en-US" altLang="ko-KR" sz="1200" b="1" dirty="0">
                <a:latin typeface="Century Gothic" panose="020B0502020202020204" pitchFamily="34" charset="0"/>
              </a:rPr>
              <a:t>JVET-AC0185, EE2-Test 2.7a</a:t>
            </a:r>
            <a:endParaRPr lang="ko-KR" altLang="en-US" sz="1200" b="1" dirty="0">
              <a:latin typeface="Century Gothic" panose="020B0502020202020204" pitchFamily="34" charset="0"/>
            </a:endParaRPr>
          </a:p>
        </p:txBody>
      </p:sp>
      <p:graphicFrame>
        <p:nvGraphicFramePr>
          <p:cNvPr id="5" name="표 4">
            <a:extLst>
              <a:ext uri="{FF2B5EF4-FFF2-40B4-BE49-F238E27FC236}">
                <a16:creationId xmlns:a16="http://schemas.microsoft.com/office/drawing/2014/main" id="{7317720E-3238-A19D-C714-C3F6ACF47245}"/>
              </a:ext>
            </a:extLst>
          </p:cNvPr>
          <p:cNvGraphicFramePr>
            <a:graphicFrameLocks noGrp="1"/>
          </p:cNvGraphicFramePr>
          <p:nvPr>
            <p:extLst>
              <p:ext uri="{D42A27DB-BD31-4B8C-83A1-F6EECF244321}">
                <p14:modId xmlns:p14="http://schemas.microsoft.com/office/powerpoint/2010/main" val="756132711"/>
              </p:ext>
            </p:extLst>
          </p:nvPr>
        </p:nvGraphicFramePr>
        <p:xfrm>
          <a:off x="3987798" y="2223354"/>
          <a:ext cx="5156202" cy="1781175"/>
        </p:xfrm>
        <a:graphic>
          <a:graphicData uri="http://schemas.openxmlformats.org/drawingml/2006/table">
            <a:tbl>
              <a:tblPr/>
              <a:tblGrid>
                <a:gridCol w="882702">
                  <a:extLst>
                    <a:ext uri="{9D8B030D-6E8A-4147-A177-3AD203B41FA5}">
                      <a16:colId xmlns:a16="http://schemas.microsoft.com/office/drawing/2014/main" val="3277171761"/>
                    </a:ext>
                  </a:extLst>
                </a:gridCol>
                <a:gridCol w="712250">
                  <a:extLst>
                    <a:ext uri="{9D8B030D-6E8A-4147-A177-3AD203B41FA5}">
                      <a16:colId xmlns:a16="http://schemas.microsoft.com/office/drawing/2014/main" val="230271320"/>
                    </a:ext>
                  </a:extLst>
                </a:gridCol>
                <a:gridCol w="712250">
                  <a:extLst>
                    <a:ext uri="{9D8B030D-6E8A-4147-A177-3AD203B41FA5}">
                      <a16:colId xmlns:a16="http://schemas.microsoft.com/office/drawing/2014/main" val="3665413169"/>
                    </a:ext>
                  </a:extLst>
                </a:gridCol>
                <a:gridCol w="712250">
                  <a:extLst>
                    <a:ext uri="{9D8B030D-6E8A-4147-A177-3AD203B41FA5}">
                      <a16:colId xmlns:a16="http://schemas.microsoft.com/office/drawing/2014/main" val="643503528"/>
                    </a:ext>
                  </a:extLst>
                </a:gridCol>
                <a:gridCol w="712250">
                  <a:extLst>
                    <a:ext uri="{9D8B030D-6E8A-4147-A177-3AD203B41FA5}">
                      <a16:colId xmlns:a16="http://schemas.microsoft.com/office/drawing/2014/main" val="4084011115"/>
                    </a:ext>
                  </a:extLst>
                </a:gridCol>
                <a:gridCol w="712250">
                  <a:extLst>
                    <a:ext uri="{9D8B030D-6E8A-4147-A177-3AD203B41FA5}">
                      <a16:colId xmlns:a16="http://schemas.microsoft.com/office/drawing/2014/main" val="438078471"/>
                    </a:ext>
                  </a:extLst>
                </a:gridCol>
                <a:gridCol w="712250">
                  <a:extLst>
                    <a:ext uri="{9D8B030D-6E8A-4147-A177-3AD203B41FA5}">
                      <a16:colId xmlns:a16="http://schemas.microsoft.com/office/drawing/2014/main" val="738117812"/>
                    </a:ext>
                  </a:extLst>
                </a:gridCol>
              </a:tblGrid>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Low delay B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867063244"/>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6">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ECM-10.0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358623919"/>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VmPeak</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01554347"/>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638017673"/>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30697145"/>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0.14%</a:t>
                      </a:r>
                    </a:p>
                  </a:txBody>
                  <a:tcPr marL="7620" marR="7620" marT="7620" marB="0" anchor="ctr">
                    <a:lnL>
                      <a:noFill/>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-0.41%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100.5%</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68640258"/>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-0.11%</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29116092"/>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FF0000"/>
                          </a:solidFill>
                          <a:effectLst/>
                          <a:latin typeface="Arial" panose="020B0604020202020204" pitchFamily="34" charset="0"/>
                          <a:ea typeface="맑은 고딕" panose="020B0503020000020004" pitchFamily="50" charset="-127"/>
                        </a:rPr>
                        <a:t>-0.11%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FF0000"/>
                          </a:solidFill>
                          <a:effectLst/>
                          <a:latin typeface="Arial" panose="020B0604020202020204" pitchFamily="34" charset="0"/>
                          <a:ea typeface="맑은 고딕" panose="020B0503020000020004" pitchFamily="50" charset="-127"/>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FF0000"/>
                          </a:solidFill>
                          <a:effectLst/>
                          <a:latin typeface="Arial" panose="020B0604020202020204" pitchFamily="34" charset="0"/>
                          <a:ea typeface="맑은 고딕" panose="020B0503020000020004" pitchFamily="50" charset="-127"/>
                        </a:rPr>
                        <a:t>99.7%</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FF0000"/>
                          </a:solidFill>
                          <a:effectLst/>
                          <a:latin typeface="Arial" panose="020B0604020202020204" pitchFamily="34" charset="0"/>
                          <a:ea typeface="맑은 고딕" panose="020B0503020000020004" pitchFamily="50" charset="-127"/>
                        </a:rPr>
                        <a:t>101.5%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100.4%</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6807762"/>
                  </a:ext>
                </a:extLst>
              </a:tr>
              <a:tr h="16192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100.3%</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4325697"/>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-0.76%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15631816"/>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0.17%</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0.77%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100.3%</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100.0%</a:t>
                      </a:r>
                    </a:p>
                  </a:txBody>
                  <a:tcPr marL="7620" marR="7620" marT="7620"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92792811"/>
                  </a:ext>
                </a:extLst>
              </a:tr>
            </a:tbl>
          </a:graphicData>
        </a:graphic>
      </p:graphicFrame>
      <p:sp>
        <p:nvSpPr>
          <p:cNvPr id="12" name="TextBox 11">
            <a:extLst>
              <a:ext uri="{FF2B5EF4-FFF2-40B4-BE49-F238E27FC236}">
                <a16:creationId xmlns:a16="http://schemas.microsoft.com/office/drawing/2014/main" id="{26934787-1010-B7F2-5829-D6E891DDD693}"/>
              </a:ext>
            </a:extLst>
          </p:cNvPr>
          <p:cNvSpPr txBox="1"/>
          <p:nvPr/>
        </p:nvSpPr>
        <p:spPr>
          <a:xfrm>
            <a:off x="4551618" y="1916832"/>
            <a:ext cx="4572000" cy="276999"/>
          </a:xfrm>
          <a:prstGeom prst="rect">
            <a:avLst/>
          </a:prstGeom>
          <a:noFill/>
        </p:spPr>
        <p:txBody>
          <a:bodyPr wrap="square" rtlCol="0">
            <a:spAutoFit/>
          </a:bodyPr>
          <a:lstStyle/>
          <a:p>
            <a:pPr algn="ctr"/>
            <a:r>
              <a:rPr lang="en-US" altLang="ko-KR" sz="1200" b="1" dirty="0">
                <a:latin typeface="Century Gothic" panose="020B0502020202020204" pitchFamily="34" charset="0"/>
              </a:rPr>
              <a:t>JVET-AF0113</a:t>
            </a:r>
            <a:endParaRPr lang="ko-KR" altLang="en-US" sz="1200" b="1" dirty="0">
              <a:latin typeface="Century Gothic" panose="020B0502020202020204" pitchFamily="34" charset="0"/>
            </a:endParaRPr>
          </a:p>
        </p:txBody>
      </p:sp>
    </p:spTree>
    <p:extLst>
      <p:ext uri="{BB962C8B-B14F-4D97-AF65-F5344CB8AC3E}">
        <p14:creationId xmlns:p14="http://schemas.microsoft.com/office/powerpoint/2010/main" val="3312994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1F2806-9C21-9245-A5B2-5E640E9906D5}"/>
              </a:ext>
            </a:extLst>
          </p:cNvPr>
          <p:cNvSpPr>
            <a:spLocks noGrp="1"/>
          </p:cNvSpPr>
          <p:nvPr>
            <p:ph type="title"/>
          </p:nvPr>
        </p:nvSpPr>
        <p:spPr/>
        <p:txBody>
          <a:bodyPr/>
          <a:lstStyle/>
          <a:p>
            <a:r>
              <a:rPr lang="en-US" dirty="0"/>
              <a:t>Experimental results of </a:t>
            </a:r>
            <a:r>
              <a:rPr lang="en-US" altLang="ko-KR" dirty="0"/>
              <a:t>each method</a:t>
            </a:r>
            <a:endParaRPr lang="en-US" dirty="0"/>
          </a:p>
        </p:txBody>
      </p:sp>
      <p:graphicFrame>
        <p:nvGraphicFramePr>
          <p:cNvPr id="6" name="내용 개체 틀 5">
            <a:extLst>
              <a:ext uri="{FF2B5EF4-FFF2-40B4-BE49-F238E27FC236}">
                <a16:creationId xmlns:a16="http://schemas.microsoft.com/office/drawing/2014/main" id="{E7457975-7279-70CB-A594-DEB0D9386069}"/>
              </a:ext>
            </a:extLst>
          </p:cNvPr>
          <p:cNvGraphicFramePr>
            <a:graphicFrameLocks noGrp="1"/>
          </p:cNvGraphicFramePr>
          <p:nvPr>
            <p:ph idx="1"/>
            <p:extLst>
              <p:ext uri="{D42A27DB-BD31-4B8C-83A1-F6EECF244321}">
                <p14:modId xmlns:p14="http://schemas.microsoft.com/office/powerpoint/2010/main" val="3749673623"/>
              </p:ext>
            </p:extLst>
          </p:nvPr>
        </p:nvGraphicFramePr>
        <p:xfrm>
          <a:off x="118552" y="3790156"/>
          <a:ext cx="2947443" cy="1943100"/>
        </p:xfrm>
        <a:graphic>
          <a:graphicData uri="http://schemas.openxmlformats.org/drawingml/2006/table">
            <a:tbl>
              <a:tblPr/>
              <a:tblGrid>
                <a:gridCol w="861651">
                  <a:extLst>
                    <a:ext uri="{9D8B030D-6E8A-4147-A177-3AD203B41FA5}">
                      <a16:colId xmlns:a16="http://schemas.microsoft.com/office/drawing/2014/main" val="23723923"/>
                    </a:ext>
                  </a:extLst>
                </a:gridCol>
                <a:gridCol w="695264">
                  <a:extLst>
                    <a:ext uri="{9D8B030D-6E8A-4147-A177-3AD203B41FA5}">
                      <a16:colId xmlns:a16="http://schemas.microsoft.com/office/drawing/2014/main" val="2952449042"/>
                    </a:ext>
                  </a:extLst>
                </a:gridCol>
                <a:gridCol w="695264">
                  <a:extLst>
                    <a:ext uri="{9D8B030D-6E8A-4147-A177-3AD203B41FA5}">
                      <a16:colId xmlns:a16="http://schemas.microsoft.com/office/drawing/2014/main" val="868074673"/>
                    </a:ext>
                  </a:extLst>
                </a:gridCol>
                <a:gridCol w="695264">
                  <a:extLst>
                    <a:ext uri="{9D8B030D-6E8A-4147-A177-3AD203B41FA5}">
                      <a16:colId xmlns:a16="http://schemas.microsoft.com/office/drawing/2014/main" val="271825894"/>
                    </a:ext>
                  </a:extLst>
                </a:gridCol>
              </a:tblGrid>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Low delay B Main 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2878674"/>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 ECM-10.0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90809332"/>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1185912"/>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60128856"/>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13721540"/>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62562711"/>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48626062"/>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0.67%</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0.45%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863809"/>
                  </a:ext>
                </a:extLst>
              </a:tr>
              <a:tr h="161925">
                <a:tc>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6954132"/>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-0.47%</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06006476"/>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26306393"/>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TGM</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935891"/>
                  </a:ext>
                </a:extLst>
              </a:tr>
            </a:tbl>
          </a:graphicData>
        </a:graphic>
      </p:graphicFrame>
      <p:graphicFrame>
        <p:nvGraphicFramePr>
          <p:cNvPr id="7" name="표 6">
            <a:extLst>
              <a:ext uri="{FF2B5EF4-FFF2-40B4-BE49-F238E27FC236}">
                <a16:creationId xmlns:a16="http://schemas.microsoft.com/office/drawing/2014/main" id="{C9346872-00BB-69A7-0750-FF00D42C3AEA}"/>
              </a:ext>
            </a:extLst>
          </p:cNvPr>
          <p:cNvGraphicFramePr>
            <a:graphicFrameLocks noGrp="1"/>
          </p:cNvGraphicFramePr>
          <p:nvPr>
            <p:extLst>
              <p:ext uri="{D42A27DB-BD31-4B8C-83A1-F6EECF244321}">
                <p14:modId xmlns:p14="http://schemas.microsoft.com/office/powerpoint/2010/main" val="3180406971"/>
              </p:ext>
            </p:extLst>
          </p:nvPr>
        </p:nvGraphicFramePr>
        <p:xfrm>
          <a:off x="3214895" y="3790156"/>
          <a:ext cx="2717296" cy="1943100"/>
        </p:xfrm>
        <a:graphic>
          <a:graphicData uri="http://schemas.openxmlformats.org/drawingml/2006/table">
            <a:tbl>
              <a:tblPr/>
              <a:tblGrid>
                <a:gridCol w="679324">
                  <a:extLst>
                    <a:ext uri="{9D8B030D-6E8A-4147-A177-3AD203B41FA5}">
                      <a16:colId xmlns:a16="http://schemas.microsoft.com/office/drawing/2014/main" val="1787913953"/>
                    </a:ext>
                  </a:extLst>
                </a:gridCol>
                <a:gridCol w="679324">
                  <a:extLst>
                    <a:ext uri="{9D8B030D-6E8A-4147-A177-3AD203B41FA5}">
                      <a16:colId xmlns:a16="http://schemas.microsoft.com/office/drawing/2014/main" val="101915343"/>
                    </a:ext>
                  </a:extLst>
                </a:gridCol>
                <a:gridCol w="679324">
                  <a:extLst>
                    <a:ext uri="{9D8B030D-6E8A-4147-A177-3AD203B41FA5}">
                      <a16:colId xmlns:a16="http://schemas.microsoft.com/office/drawing/2014/main" val="1798901038"/>
                    </a:ext>
                  </a:extLst>
                </a:gridCol>
                <a:gridCol w="679324">
                  <a:extLst>
                    <a:ext uri="{9D8B030D-6E8A-4147-A177-3AD203B41FA5}">
                      <a16:colId xmlns:a16="http://schemas.microsoft.com/office/drawing/2014/main" val="530329715"/>
                    </a:ext>
                  </a:extLst>
                </a:gridCol>
              </a:tblGrid>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Low delay B Main 10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179408"/>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 ECM-10.0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8128484"/>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2494277"/>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dirty="0">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86610817"/>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466476218"/>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925577084"/>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587151001"/>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1620462"/>
                  </a:ext>
                </a:extLst>
              </a:tr>
              <a:tr h="161925">
                <a:tc>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881992"/>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0.09%</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-0.43%</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70960322"/>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F</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323890890"/>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TGM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5490905"/>
                  </a:ext>
                </a:extLst>
              </a:tr>
            </a:tbl>
          </a:graphicData>
        </a:graphic>
      </p:graphicFrame>
      <p:graphicFrame>
        <p:nvGraphicFramePr>
          <p:cNvPr id="8" name="표 7">
            <a:extLst>
              <a:ext uri="{FF2B5EF4-FFF2-40B4-BE49-F238E27FC236}">
                <a16:creationId xmlns:a16="http://schemas.microsoft.com/office/drawing/2014/main" id="{A42C4997-225F-D281-4DA1-50D418FD329E}"/>
              </a:ext>
            </a:extLst>
          </p:cNvPr>
          <p:cNvGraphicFramePr>
            <a:graphicFrameLocks noGrp="1"/>
          </p:cNvGraphicFramePr>
          <p:nvPr>
            <p:extLst>
              <p:ext uri="{D42A27DB-BD31-4B8C-83A1-F6EECF244321}">
                <p14:modId xmlns:p14="http://schemas.microsoft.com/office/powerpoint/2010/main" val="1913154812"/>
              </p:ext>
            </p:extLst>
          </p:nvPr>
        </p:nvGraphicFramePr>
        <p:xfrm>
          <a:off x="6065564" y="3790156"/>
          <a:ext cx="2898924" cy="1943100"/>
        </p:xfrm>
        <a:graphic>
          <a:graphicData uri="http://schemas.openxmlformats.org/drawingml/2006/table">
            <a:tbl>
              <a:tblPr/>
              <a:tblGrid>
                <a:gridCol w="724731">
                  <a:extLst>
                    <a:ext uri="{9D8B030D-6E8A-4147-A177-3AD203B41FA5}">
                      <a16:colId xmlns:a16="http://schemas.microsoft.com/office/drawing/2014/main" val="4087792036"/>
                    </a:ext>
                  </a:extLst>
                </a:gridCol>
                <a:gridCol w="724731">
                  <a:extLst>
                    <a:ext uri="{9D8B030D-6E8A-4147-A177-3AD203B41FA5}">
                      <a16:colId xmlns:a16="http://schemas.microsoft.com/office/drawing/2014/main" val="1344792312"/>
                    </a:ext>
                  </a:extLst>
                </a:gridCol>
                <a:gridCol w="724731">
                  <a:extLst>
                    <a:ext uri="{9D8B030D-6E8A-4147-A177-3AD203B41FA5}">
                      <a16:colId xmlns:a16="http://schemas.microsoft.com/office/drawing/2014/main" val="3658067232"/>
                    </a:ext>
                  </a:extLst>
                </a:gridCol>
                <a:gridCol w="724731">
                  <a:extLst>
                    <a:ext uri="{9D8B030D-6E8A-4147-A177-3AD203B41FA5}">
                      <a16:colId xmlns:a16="http://schemas.microsoft.com/office/drawing/2014/main" val="243207213"/>
                    </a:ext>
                  </a:extLst>
                </a:gridCol>
              </a:tblGrid>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Low delay B Main 10 </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6567694"/>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 ECM-10.0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36994749"/>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8102378"/>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dirty="0">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79475262"/>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a:noFill/>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4031746366"/>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666215481"/>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-0.07%</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-0.32%</a:t>
                      </a:r>
                    </a:p>
                  </a:txBody>
                  <a:tcPr marL="7620" marR="7620" marT="7620"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0.33%</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4086615255"/>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-0.11%</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-0.11%</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542635"/>
                  </a:ext>
                </a:extLst>
              </a:tr>
              <a:tr h="161925">
                <a:tc>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1174650"/>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0.07%</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0.42%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-0.44%</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8468505"/>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F</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462748769"/>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TGM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4966148"/>
                  </a:ext>
                </a:extLst>
              </a:tr>
            </a:tbl>
          </a:graphicData>
        </a:graphic>
      </p:graphicFrame>
      <p:sp>
        <p:nvSpPr>
          <p:cNvPr id="9" name="TextBox 8">
            <a:extLst>
              <a:ext uri="{FF2B5EF4-FFF2-40B4-BE49-F238E27FC236}">
                <a16:creationId xmlns:a16="http://schemas.microsoft.com/office/drawing/2014/main" id="{87470F72-5C9E-1716-2A36-207E28D73F05}"/>
              </a:ext>
            </a:extLst>
          </p:cNvPr>
          <p:cNvSpPr txBox="1"/>
          <p:nvPr/>
        </p:nvSpPr>
        <p:spPr>
          <a:xfrm>
            <a:off x="3194727" y="1268760"/>
            <a:ext cx="2717296" cy="276999"/>
          </a:xfrm>
          <a:prstGeom prst="rect">
            <a:avLst/>
          </a:prstGeom>
          <a:noFill/>
        </p:spPr>
        <p:txBody>
          <a:bodyPr wrap="square" rtlCol="0">
            <a:spAutoFit/>
          </a:bodyPr>
          <a:lstStyle/>
          <a:p>
            <a:pPr algn="ctr"/>
            <a:r>
              <a:rPr lang="en-US" altLang="ko-KR" sz="1200" b="1" dirty="0">
                <a:latin typeface="Century Gothic" panose="020B0502020202020204" pitchFamily="34" charset="0"/>
              </a:rPr>
              <a:t>2.1. L1 motion shift candidate</a:t>
            </a:r>
            <a:endParaRPr lang="ko-KR" altLang="en-US" sz="1200" b="1" dirty="0">
              <a:latin typeface="Century Gothic" panose="020B0502020202020204" pitchFamily="34" charset="0"/>
            </a:endParaRPr>
          </a:p>
        </p:txBody>
      </p:sp>
      <p:sp>
        <p:nvSpPr>
          <p:cNvPr id="10" name="TextBox 9">
            <a:extLst>
              <a:ext uri="{FF2B5EF4-FFF2-40B4-BE49-F238E27FC236}">
                <a16:creationId xmlns:a16="http://schemas.microsoft.com/office/drawing/2014/main" id="{9F592074-3A6D-3259-2DC6-5535F26002BE}"/>
              </a:ext>
            </a:extLst>
          </p:cNvPr>
          <p:cNvSpPr txBox="1"/>
          <p:nvPr/>
        </p:nvSpPr>
        <p:spPr>
          <a:xfrm>
            <a:off x="340331" y="1268760"/>
            <a:ext cx="2717296" cy="276999"/>
          </a:xfrm>
          <a:prstGeom prst="rect">
            <a:avLst/>
          </a:prstGeom>
          <a:noFill/>
        </p:spPr>
        <p:txBody>
          <a:bodyPr wrap="square" rtlCol="0">
            <a:spAutoFit/>
          </a:bodyPr>
          <a:lstStyle/>
          <a:p>
            <a:pPr algn="ctr"/>
            <a:r>
              <a:rPr lang="en-US" altLang="ko-KR" sz="1200" b="1" dirty="0">
                <a:latin typeface="Century Gothic" panose="020B0502020202020204" pitchFamily="34" charset="0"/>
              </a:rPr>
              <a:t>1. Affine candidate</a:t>
            </a:r>
            <a:endParaRPr lang="ko-KR" altLang="en-US" sz="1200" b="1" dirty="0">
              <a:latin typeface="Century Gothic" panose="020B0502020202020204" pitchFamily="34" charset="0"/>
            </a:endParaRPr>
          </a:p>
        </p:txBody>
      </p:sp>
      <p:sp>
        <p:nvSpPr>
          <p:cNvPr id="11" name="TextBox 10">
            <a:extLst>
              <a:ext uri="{FF2B5EF4-FFF2-40B4-BE49-F238E27FC236}">
                <a16:creationId xmlns:a16="http://schemas.microsoft.com/office/drawing/2014/main" id="{222E2A32-E3F4-3D21-4589-7D904292AEB8}"/>
              </a:ext>
            </a:extLst>
          </p:cNvPr>
          <p:cNvSpPr txBox="1"/>
          <p:nvPr/>
        </p:nvSpPr>
        <p:spPr>
          <a:xfrm>
            <a:off x="6065564" y="1268760"/>
            <a:ext cx="2717296" cy="276999"/>
          </a:xfrm>
          <a:prstGeom prst="rect">
            <a:avLst/>
          </a:prstGeom>
          <a:noFill/>
        </p:spPr>
        <p:txBody>
          <a:bodyPr wrap="square" rtlCol="0">
            <a:spAutoFit/>
          </a:bodyPr>
          <a:lstStyle/>
          <a:p>
            <a:pPr algn="ctr"/>
            <a:r>
              <a:rPr lang="en-US" altLang="ko-KR" sz="1200" b="1" dirty="0">
                <a:latin typeface="Century Gothic" panose="020B0502020202020204" pitchFamily="34" charset="0"/>
              </a:rPr>
              <a:t>2.2 Removal zero motion vector</a:t>
            </a:r>
            <a:endParaRPr lang="ko-KR" altLang="en-US" sz="1200" b="1" dirty="0">
              <a:latin typeface="Century Gothic" panose="020B0502020202020204" pitchFamily="34" charset="0"/>
            </a:endParaRPr>
          </a:p>
        </p:txBody>
      </p:sp>
      <p:graphicFrame>
        <p:nvGraphicFramePr>
          <p:cNvPr id="14" name="내용 개체 틀 5">
            <a:extLst>
              <a:ext uri="{FF2B5EF4-FFF2-40B4-BE49-F238E27FC236}">
                <a16:creationId xmlns:a16="http://schemas.microsoft.com/office/drawing/2014/main" id="{8268DB5F-1DFA-8010-2375-CEF89FDCEF76}"/>
              </a:ext>
            </a:extLst>
          </p:cNvPr>
          <p:cNvGraphicFramePr>
            <a:graphicFrameLocks/>
          </p:cNvGraphicFramePr>
          <p:nvPr>
            <p:extLst>
              <p:ext uri="{D42A27DB-BD31-4B8C-83A1-F6EECF244321}">
                <p14:modId xmlns:p14="http://schemas.microsoft.com/office/powerpoint/2010/main" val="1023026927"/>
              </p:ext>
            </p:extLst>
          </p:nvPr>
        </p:nvGraphicFramePr>
        <p:xfrm>
          <a:off x="118552" y="1628800"/>
          <a:ext cx="2947443" cy="1943100"/>
        </p:xfrm>
        <a:graphic>
          <a:graphicData uri="http://schemas.openxmlformats.org/drawingml/2006/table">
            <a:tbl>
              <a:tblPr/>
              <a:tblGrid>
                <a:gridCol w="861651">
                  <a:extLst>
                    <a:ext uri="{9D8B030D-6E8A-4147-A177-3AD203B41FA5}">
                      <a16:colId xmlns:a16="http://schemas.microsoft.com/office/drawing/2014/main" val="23723923"/>
                    </a:ext>
                  </a:extLst>
                </a:gridCol>
                <a:gridCol w="695264">
                  <a:extLst>
                    <a:ext uri="{9D8B030D-6E8A-4147-A177-3AD203B41FA5}">
                      <a16:colId xmlns:a16="http://schemas.microsoft.com/office/drawing/2014/main" val="2952449042"/>
                    </a:ext>
                  </a:extLst>
                </a:gridCol>
                <a:gridCol w="695264">
                  <a:extLst>
                    <a:ext uri="{9D8B030D-6E8A-4147-A177-3AD203B41FA5}">
                      <a16:colId xmlns:a16="http://schemas.microsoft.com/office/drawing/2014/main" val="868074673"/>
                    </a:ext>
                  </a:extLst>
                </a:gridCol>
                <a:gridCol w="695264">
                  <a:extLst>
                    <a:ext uri="{9D8B030D-6E8A-4147-A177-3AD203B41FA5}">
                      <a16:colId xmlns:a16="http://schemas.microsoft.com/office/drawing/2014/main" val="271825894"/>
                    </a:ext>
                  </a:extLst>
                </a:gridCol>
              </a:tblGrid>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32878674"/>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 ECM-10.0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90809332"/>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1185912"/>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560128856"/>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13721540"/>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562562711"/>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B050"/>
                          </a:solidFill>
                          <a:effectLst/>
                          <a:latin typeface="Arial" panose="020B0604020202020204" pitchFamily="34" charset="0"/>
                          <a:ea typeface="맑은 고딕" panose="020B0503020000020004" pitchFamily="50" charset="-127"/>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B050"/>
                          </a:solidFill>
                          <a:effectLst/>
                          <a:latin typeface="Arial" panose="020B0604020202020204" pitchFamily="34" charset="0"/>
                          <a:ea typeface="맑은 고딕" panose="020B0503020000020004" pitchFamily="50" charset="-127"/>
                        </a:rPr>
                        <a:t>-0.10%</a:t>
                      </a:r>
                    </a:p>
                  </a:txBody>
                  <a:tcPr marL="7620" marR="7620" marT="7620" marB="0" anchor="ctr">
                    <a:lnL>
                      <a:noFill/>
                    </a:lnL>
                    <a:lnR>
                      <a:noFill/>
                    </a:lnR>
                    <a:lnT>
                      <a:noFill/>
                    </a:lnT>
                    <a:lnB>
                      <a:noFill/>
                    </a:lnB>
                  </a:tcPr>
                </a:tc>
                <a:tc>
                  <a:txBody>
                    <a:bodyPr/>
                    <a:lstStyle/>
                    <a:p>
                      <a:pPr algn="ctr" fontAlgn="ctr"/>
                      <a:r>
                        <a:rPr lang="en-US" altLang="ko-KR" sz="900" b="0" i="0" u="none" strike="noStrike" dirty="0">
                          <a:solidFill>
                            <a:srgbClr val="00B050"/>
                          </a:solidFill>
                          <a:effectLst/>
                          <a:latin typeface="Arial" panose="020B0604020202020204" pitchFamily="34" charset="0"/>
                          <a:ea typeface="맑은 고딕" panose="020B0503020000020004" pitchFamily="50" charset="-127"/>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48626062"/>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863809"/>
                  </a:ext>
                </a:extLst>
              </a:tr>
              <a:tr h="161925">
                <a:tc>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6954132"/>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06006476"/>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F</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26306393"/>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TGM</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935891"/>
                  </a:ext>
                </a:extLst>
              </a:tr>
            </a:tbl>
          </a:graphicData>
        </a:graphic>
      </p:graphicFrame>
      <p:graphicFrame>
        <p:nvGraphicFramePr>
          <p:cNvPr id="16" name="표 15">
            <a:extLst>
              <a:ext uri="{FF2B5EF4-FFF2-40B4-BE49-F238E27FC236}">
                <a16:creationId xmlns:a16="http://schemas.microsoft.com/office/drawing/2014/main" id="{8AB23D88-C058-7136-6E8D-F892304E9B30}"/>
              </a:ext>
            </a:extLst>
          </p:cNvPr>
          <p:cNvGraphicFramePr>
            <a:graphicFrameLocks noGrp="1"/>
          </p:cNvGraphicFramePr>
          <p:nvPr>
            <p:extLst>
              <p:ext uri="{D42A27DB-BD31-4B8C-83A1-F6EECF244321}">
                <p14:modId xmlns:p14="http://schemas.microsoft.com/office/powerpoint/2010/main" val="4109322558"/>
              </p:ext>
            </p:extLst>
          </p:nvPr>
        </p:nvGraphicFramePr>
        <p:xfrm>
          <a:off x="3214895" y="1628800"/>
          <a:ext cx="2717296" cy="1943100"/>
        </p:xfrm>
        <a:graphic>
          <a:graphicData uri="http://schemas.openxmlformats.org/drawingml/2006/table">
            <a:tbl>
              <a:tblPr/>
              <a:tblGrid>
                <a:gridCol w="679324">
                  <a:extLst>
                    <a:ext uri="{9D8B030D-6E8A-4147-A177-3AD203B41FA5}">
                      <a16:colId xmlns:a16="http://schemas.microsoft.com/office/drawing/2014/main" val="1787913953"/>
                    </a:ext>
                  </a:extLst>
                </a:gridCol>
                <a:gridCol w="679324">
                  <a:extLst>
                    <a:ext uri="{9D8B030D-6E8A-4147-A177-3AD203B41FA5}">
                      <a16:colId xmlns:a16="http://schemas.microsoft.com/office/drawing/2014/main" val="101915343"/>
                    </a:ext>
                  </a:extLst>
                </a:gridCol>
                <a:gridCol w="679324">
                  <a:extLst>
                    <a:ext uri="{9D8B030D-6E8A-4147-A177-3AD203B41FA5}">
                      <a16:colId xmlns:a16="http://schemas.microsoft.com/office/drawing/2014/main" val="1798901038"/>
                    </a:ext>
                  </a:extLst>
                </a:gridCol>
                <a:gridCol w="679324">
                  <a:extLst>
                    <a:ext uri="{9D8B030D-6E8A-4147-A177-3AD203B41FA5}">
                      <a16:colId xmlns:a16="http://schemas.microsoft.com/office/drawing/2014/main" val="530329715"/>
                    </a:ext>
                  </a:extLst>
                </a:gridCol>
              </a:tblGrid>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Random Access Main 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2179408"/>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 ECM-10.0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8128484"/>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2494277"/>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86610817"/>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466476218"/>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925577084"/>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0.10%</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0.06%</a:t>
                      </a:r>
                    </a:p>
                  </a:txBody>
                  <a:tcPr marL="7620" marR="7620" marT="7620" marB="0" anchor="ctr">
                    <a:lnL>
                      <a:noFill/>
                    </a:lnL>
                    <a:lnR>
                      <a:noFill/>
                    </a:lnR>
                    <a:lnT>
                      <a:noFill/>
                    </a:lnT>
                    <a:lnB>
                      <a:noFill/>
                    </a:lnB>
                  </a:tcPr>
                </a:tc>
                <a:tc>
                  <a:txBody>
                    <a:bodyPr/>
                    <a:lstStyle/>
                    <a:p>
                      <a:pPr algn="ctr" fontAlgn="ctr"/>
                      <a:r>
                        <a:rPr lang="en-US" altLang="ko-KR" sz="900" b="0" i="0" u="none" strike="noStrike" dirty="0">
                          <a:solidFill>
                            <a:srgbClr val="FF0000"/>
                          </a:solidFill>
                          <a:effectLst/>
                          <a:latin typeface="Arial" panose="020B0604020202020204" pitchFamily="34" charset="0"/>
                          <a:ea typeface="맑은 고딕" panose="020B0503020000020004" pitchFamily="50" charset="-127"/>
                        </a:rPr>
                        <a:t>0.21%</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1587151001"/>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41620462"/>
                  </a:ext>
                </a:extLst>
              </a:tr>
              <a:tr h="161925">
                <a:tc>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881992"/>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70960322"/>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F</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323890890"/>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TGM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25490905"/>
                  </a:ext>
                </a:extLst>
              </a:tr>
            </a:tbl>
          </a:graphicData>
        </a:graphic>
      </p:graphicFrame>
      <p:graphicFrame>
        <p:nvGraphicFramePr>
          <p:cNvPr id="17" name="표 16">
            <a:extLst>
              <a:ext uri="{FF2B5EF4-FFF2-40B4-BE49-F238E27FC236}">
                <a16:creationId xmlns:a16="http://schemas.microsoft.com/office/drawing/2014/main" id="{BE847685-3C5A-301B-AB8B-443C23686744}"/>
              </a:ext>
            </a:extLst>
          </p:cNvPr>
          <p:cNvGraphicFramePr>
            <a:graphicFrameLocks noGrp="1"/>
          </p:cNvGraphicFramePr>
          <p:nvPr>
            <p:extLst>
              <p:ext uri="{D42A27DB-BD31-4B8C-83A1-F6EECF244321}">
                <p14:modId xmlns:p14="http://schemas.microsoft.com/office/powerpoint/2010/main" val="4181466932"/>
              </p:ext>
            </p:extLst>
          </p:nvPr>
        </p:nvGraphicFramePr>
        <p:xfrm>
          <a:off x="6065564" y="1628800"/>
          <a:ext cx="2898924" cy="1943100"/>
        </p:xfrm>
        <a:graphic>
          <a:graphicData uri="http://schemas.openxmlformats.org/drawingml/2006/table">
            <a:tbl>
              <a:tblPr/>
              <a:tblGrid>
                <a:gridCol w="724731">
                  <a:extLst>
                    <a:ext uri="{9D8B030D-6E8A-4147-A177-3AD203B41FA5}">
                      <a16:colId xmlns:a16="http://schemas.microsoft.com/office/drawing/2014/main" val="4087792036"/>
                    </a:ext>
                  </a:extLst>
                </a:gridCol>
                <a:gridCol w="724731">
                  <a:extLst>
                    <a:ext uri="{9D8B030D-6E8A-4147-A177-3AD203B41FA5}">
                      <a16:colId xmlns:a16="http://schemas.microsoft.com/office/drawing/2014/main" val="1344792312"/>
                    </a:ext>
                  </a:extLst>
                </a:gridCol>
                <a:gridCol w="724731">
                  <a:extLst>
                    <a:ext uri="{9D8B030D-6E8A-4147-A177-3AD203B41FA5}">
                      <a16:colId xmlns:a16="http://schemas.microsoft.com/office/drawing/2014/main" val="3658067232"/>
                    </a:ext>
                  </a:extLst>
                </a:gridCol>
                <a:gridCol w="724731">
                  <a:extLst>
                    <a:ext uri="{9D8B030D-6E8A-4147-A177-3AD203B41FA5}">
                      <a16:colId xmlns:a16="http://schemas.microsoft.com/office/drawing/2014/main" val="243207213"/>
                    </a:ext>
                  </a:extLst>
                </a:gridCol>
              </a:tblGrid>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Random Access Main 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6567694"/>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a:noFill/>
                    </a:lnB>
                    <a:lnTlToBr w="12700" cmpd="sng">
                      <a:noFill/>
                      <a:prstDash val="solid"/>
                    </a:lnTlToBr>
                    <a:lnBlToTr w="12700" cmpd="sng">
                      <a:noFill/>
                      <a:prstDash val="solid"/>
                    </a:lnBlToTr>
                  </a:tcPr>
                </a:tc>
                <a:tc gridSpan="3">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 ECM-10.0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36994749"/>
                  </a:ext>
                </a:extLst>
              </a:tr>
              <a:tr h="161925">
                <a:tc>
                  <a:txBody>
                    <a:bodyPr/>
                    <a:lstStyle/>
                    <a:p>
                      <a:pPr algn="ctr" fontAlgn="ctr"/>
                      <a:endParaRPr lang="ko-KR" altLang="en-US" sz="900" b="0" i="0" u="none" strike="noStrike" dirty="0">
                        <a:solidFill>
                          <a:srgbClr val="000000"/>
                        </a:solidFill>
                        <a:effectLst/>
                        <a:latin typeface="Arial" panose="020B0604020202020204" pitchFamily="34" charset="0"/>
                        <a:ea typeface="맑은 고딕" panose="020B0503020000020004" pitchFamily="50" charset="-127"/>
                      </a:endParaRPr>
                    </a:p>
                  </a:txBody>
                  <a:tcPr marL="7620" marR="7620" marT="762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8102378"/>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A1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79475262"/>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A2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4031746366"/>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B</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2666215481"/>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C</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-0.01%</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-0.09%</a:t>
                      </a:r>
                    </a:p>
                  </a:txBody>
                  <a:tcPr marL="7620" marR="7620" marT="7620" marB="0" anchor="ctr">
                    <a:lnL>
                      <a:noFill/>
                    </a:lnL>
                    <a:lnR>
                      <a:noFill/>
                    </a:lnR>
                    <a:lnT>
                      <a:noFill/>
                    </a:lnT>
                    <a:lnB>
                      <a:noFill/>
                    </a:lnB>
                  </a:tcPr>
                </a:tc>
                <a:tc>
                  <a:txBody>
                    <a:bodyPr/>
                    <a:lstStyle/>
                    <a:p>
                      <a:pPr algn="ctr" fontAlgn="ctr"/>
                      <a:r>
                        <a:rPr lang="en-US" altLang="ko-KR" sz="900" b="0" i="0" u="none" strike="noStrike" dirty="0">
                          <a:solidFill>
                            <a:srgbClr val="000000"/>
                          </a:solidFill>
                          <a:effectLst/>
                          <a:latin typeface="Arial" panose="020B0604020202020204" pitchFamily="34" charset="0"/>
                          <a:ea typeface="맑은 고딕" panose="020B0503020000020004" pitchFamily="50" charset="-127"/>
                        </a:rPr>
                        <a:t>-0.02%</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4086615255"/>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7542635"/>
                  </a:ext>
                </a:extLst>
              </a:tr>
              <a:tr h="161925">
                <a:tc>
                  <a:txBody>
                    <a:bodyPr/>
                    <a:lstStyle/>
                    <a:p>
                      <a:pPr algn="ctr" fontAlgn="ctr"/>
                      <a:r>
                        <a:rPr lang="en-US" sz="900" b="1" i="0" u="none" strike="noStrike" dirty="0">
                          <a:solidFill>
                            <a:srgbClr val="000000"/>
                          </a:solidFill>
                          <a:effectLst/>
                          <a:latin typeface="Arial" panose="020B0604020202020204" pitchFamily="34" charset="0"/>
                          <a:ea typeface="맑은 고딕" panose="020B0503020000020004" pitchFamily="50" charset="-127"/>
                        </a:rPr>
                        <a:t>Overall</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51174650"/>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D</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0.01%</a:t>
                      </a:r>
                    </a:p>
                  </a:txBody>
                  <a:tcPr marL="7620" marR="7620" marT="7620" marB="0" anchor="ctr">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0.07%</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7620" marR="7620" marT="7620" marB="0" anchor="ctr">
                    <a:lnL>
                      <a:noFill/>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38468505"/>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F</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a:noFill/>
                    </a:lnB>
                  </a:tcPr>
                </a:tc>
                <a:extLst>
                  <a:ext uri="{0D108BD9-81ED-4DB2-BD59-A6C34878D82A}">
                    <a16:rowId xmlns:a16="http://schemas.microsoft.com/office/drawing/2014/main" val="3462748769"/>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TGM</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w="12700" cap="flat" cmpd="sng" algn="ctr">
                      <a:solidFill>
                        <a:schemeClr val="tx1"/>
                      </a:solidFill>
                      <a:prstDash val="solid"/>
                      <a:round/>
                      <a:headEnd type="none" w="med" len="med"/>
                      <a:tailEnd type="none" w="med" len="med"/>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a:noFill/>
                    </a:lnR>
                    <a:lnT>
                      <a:noFill/>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7620" marR="7620" marT="7620" marB="0" anchor="ctr">
                    <a:lnL>
                      <a:noFill/>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64966148"/>
                  </a:ext>
                </a:extLst>
              </a:tr>
            </a:tbl>
          </a:graphicData>
        </a:graphic>
      </p:graphicFrame>
      <p:sp>
        <p:nvSpPr>
          <p:cNvPr id="18" name="TextBox 17">
            <a:extLst>
              <a:ext uri="{FF2B5EF4-FFF2-40B4-BE49-F238E27FC236}">
                <a16:creationId xmlns:a16="http://schemas.microsoft.com/office/drawing/2014/main" id="{5E3CF2E7-E4D8-215D-7759-5D23FBA30791}"/>
              </a:ext>
            </a:extLst>
          </p:cNvPr>
          <p:cNvSpPr txBox="1"/>
          <p:nvPr/>
        </p:nvSpPr>
        <p:spPr>
          <a:xfrm>
            <a:off x="3194727" y="5813012"/>
            <a:ext cx="2717296" cy="461665"/>
          </a:xfrm>
          <a:prstGeom prst="rect">
            <a:avLst/>
          </a:prstGeom>
          <a:noFill/>
        </p:spPr>
        <p:txBody>
          <a:bodyPr wrap="square" rtlCol="0">
            <a:spAutoFit/>
          </a:bodyPr>
          <a:lstStyle/>
          <a:p>
            <a:pPr algn="ctr"/>
            <a:r>
              <a:rPr lang="en-US" altLang="ko-KR" sz="1200" b="1" dirty="0">
                <a:latin typeface="Century Gothic" panose="020B0502020202020204" pitchFamily="34" charset="0"/>
              </a:rPr>
              <a:t>For 2.1, coding loss observed in RA</a:t>
            </a:r>
            <a:endParaRPr lang="ko-KR" altLang="en-US" sz="1200" b="1" dirty="0">
              <a:latin typeface="Century Gothic" panose="020B0502020202020204" pitchFamily="34" charset="0"/>
            </a:endParaRPr>
          </a:p>
        </p:txBody>
      </p:sp>
      <p:sp>
        <p:nvSpPr>
          <p:cNvPr id="3" name="TextBox 2">
            <a:extLst>
              <a:ext uri="{FF2B5EF4-FFF2-40B4-BE49-F238E27FC236}">
                <a16:creationId xmlns:a16="http://schemas.microsoft.com/office/drawing/2014/main" id="{81C8C3EB-22B8-83DF-80DD-6E96EA7E1AD3}"/>
              </a:ext>
            </a:extLst>
          </p:cNvPr>
          <p:cNvSpPr txBox="1"/>
          <p:nvPr/>
        </p:nvSpPr>
        <p:spPr>
          <a:xfrm>
            <a:off x="107504" y="5805264"/>
            <a:ext cx="2018501" cy="461665"/>
          </a:xfrm>
          <a:prstGeom prst="rect">
            <a:avLst/>
          </a:prstGeom>
          <a:noFill/>
        </p:spPr>
        <p:txBody>
          <a:bodyPr wrap="none" rtlCol="0">
            <a:spAutoFit/>
          </a:bodyPr>
          <a:lstStyle/>
          <a:p>
            <a:r>
              <a:rPr lang="en-US" altLang="ko-KR" sz="1200" dirty="0">
                <a:solidFill>
                  <a:srgbClr val="00B050"/>
                </a:solidFill>
                <a:latin typeface="Century Gothic" panose="020B0502020202020204" pitchFamily="34" charset="0"/>
              </a:rPr>
              <a:t>We use anchor result for </a:t>
            </a:r>
            <a:br>
              <a:rPr lang="en-US" altLang="ko-KR" sz="1200" dirty="0">
                <a:solidFill>
                  <a:srgbClr val="00B050"/>
                </a:solidFill>
                <a:latin typeface="Century Gothic" panose="020B0502020202020204" pitchFamily="34" charset="0"/>
              </a:rPr>
            </a:br>
            <a:r>
              <a:rPr lang="en-US" altLang="ko-KR" sz="1200" dirty="0">
                <a:solidFill>
                  <a:srgbClr val="00B050"/>
                </a:solidFill>
                <a:latin typeface="Century Gothic" panose="020B0502020202020204" pitchFamily="34" charset="0"/>
              </a:rPr>
              <a:t>PartyScene.Q22.ecm.lb</a:t>
            </a:r>
            <a:endParaRPr lang="ko-KR" altLang="en-US" sz="1200" dirty="0">
              <a:solidFill>
                <a:srgbClr val="00B050"/>
              </a:solidFill>
              <a:latin typeface="Century Gothic" panose="020B0502020202020204" pitchFamily="34" charset="0"/>
            </a:endParaRPr>
          </a:p>
        </p:txBody>
      </p:sp>
    </p:spTree>
    <p:extLst>
      <p:ext uri="{BB962C8B-B14F-4D97-AF65-F5344CB8AC3E}">
        <p14:creationId xmlns:p14="http://schemas.microsoft.com/office/powerpoint/2010/main" val="16554368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931D6-7413-6D46-B05F-D10022F1423B}"/>
              </a:ext>
            </a:extLst>
          </p:cNvPr>
          <p:cNvSpPr>
            <a:spLocks noGrp="1"/>
          </p:cNvSpPr>
          <p:nvPr>
            <p:ph type="title"/>
          </p:nvPr>
        </p:nvSpPr>
        <p:spPr/>
        <p:txBody>
          <a:bodyPr/>
          <a:lstStyle/>
          <a:p>
            <a:r>
              <a:rPr lang="en-US" dirty="0"/>
              <a:t>Conclusion</a:t>
            </a:r>
          </a:p>
        </p:txBody>
      </p:sp>
      <p:sp>
        <p:nvSpPr>
          <p:cNvPr id="3" name="Content Placeholder 2">
            <a:extLst>
              <a:ext uri="{FF2B5EF4-FFF2-40B4-BE49-F238E27FC236}">
                <a16:creationId xmlns:a16="http://schemas.microsoft.com/office/drawing/2014/main" id="{7D16EAB9-52CF-7B4F-BDD5-410517C2D1DE}"/>
              </a:ext>
            </a:extLst>
          </p:cNvPr>
          <p:cNvSpPr>
            <a:spLocks noGrp="1"/>
          </p:cNvSpPr>
          <p:nvPr>
            <p:ph idx="1"/>
          </p:nvPr>
        </p:nvSpPr>
        <p:spPr>
          <a:xfrm>
            <a:off x="457200" y="1268761"/>
            <a:ext cx="8229600" cy="4968551"/>
          </a:xfrm>
        </p:spPr>
        <p:txBody>
          <a:bodyPr>
            <a:normAutofit/>
          </a:bodyPr>
          <a:lstStyle/>
          <a:p>
            <a:r>
              <a:rPr lang="en-US" sz="1800" dirty="0"/>
              <a:t>This contribution proposes to use the </a:t>
            </a:r>
            <a:r>
              <a:rPr lang="en-US" sz="1800" dirty="0" err="1"/>
              <a:t>SbTMVP</a:t>
            </a:r>
            <a:r>
              <a:rPr lang="en-US" sz="1800" dirty="0"/>
              <a:t> for the derivation of both constructed affine merge candidates and history-affine-parameter-based candidates if TMVP is not available. And a construction of the motion shift candidate list is modified.</a:t>
            </a:r>
          </a:p>
          <a:p>
            <a:pPr lvl="1"/>
            <a:r>
              <a:rPr lang="en-US" altLang="ko-KR" sz="1600" dirty="0"/>
              <a:t>Straightforward changes</a:t>
            </a:r>
          </a:p>
          <a:p>
            <a:pPr lvl="1"/>
            <a:r>
              <a:rPr lang="en-US" altLang="ko-KR" sz="1600" dirty="0"/>
              <a:t>No enc./dec. time increase</a:t>
            </a:r>
          </a:p>
          <a:p>
            <a:pPr lvl="1"/>
            <a:r>
              <a:rPr lang="en-US" altLang="ko-KR" sz="1600" dirty="0"/>
              <a:t>No additional memory</a:t>
            </a:r>
            <a:endParaRPr lang="en-US" sz="1400" dirty="0"/>
          </a:p>
          <a:p>
            <a:r>
              <a:rPr lang="en-US" sz="1800" dirty="0"/>
              <a:t>It is recommended to </a:t>
            </a:r>
            <a:r>
              <a:rPr lang="en-US" altLang="ko-KR" sz="1800" dirty="0"/>
              <a:t>further investigate below </a:t>
            </a:r>
            <a:r>
              <a:rPr lang="en-US" sz="1800" dirty="0"/>
              <a:t>two aspects among proposed methods </a:t>
            </a:r>
            <a:r>
              <a:rPr lang="en-US" altLang="ko-KR" sz="1800" dirty="0"/>
              <a:t>in the next round of EE2.</a:t>
            </a:r>
          </a:p>
          <a:p>
            <a:pPr lvl="1"/>
            <a:r>
              <a:rPr lang="en-US" altLang="ko-KR" sz="1600" dirty="0"/>
              <a:t>1. Modifications of affine merge candidates</a:t>
            </a:r>
          </a:p>
          <a:p>
            <a:pPr lvl="1"/>
            <a:r>
              <a:rPr lang="en-US" altLang="ko-KR" sz="1600" dirty="0"/>
              <a:t>2.2 the zero vector is not added in the motion shift candidate list.</a:t>
            </a:r>
          </a:p>
          <a:p>
            <a:pPr lvl="1"/>
            <a:endParaRPr lang="en-US" sz="1800" dirty="0"/>
          </a:p>
          <a:p>
            <a:endParaRPr lang="en-US" sz="1800" dirty="0"/>
          </a:p>
          <a:p>
            <a:endParaRPr lang="en-US" sz="1800" dirty="0"/>
          </a:p>
          <a:p>
            <a:endParaRPr lang="en-US" sz="1800" dirty="0"/>
          </a:p>
          <a:p>
            <a:r>
              <a:rPr lang="en-US" altLang="ko-KR" sz="1800" dirty="0"/>
              <a:t>Thank Alibaba for crosscheck.</a:t>
            </a:r>
            <a:endParaRPr lang="en-US" sz="1800" dirty="0"/>
          </a:p>
        </p:txBody>
      </p:sp>
    </p:spTree>
    <p:extLst>
      <p:ext uri="{BB962C8B-B14F-4D97-AF65-F5344CB8AC3E}">
        <p14:creationId xmlns:p14="http://schemas.microsoft.com/office/powerpoint/2010/main" val="7296750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ChangeArrowheads="1"/>
          </p:cNvSpPr>
          <p:nvPr>
            <p:ph type="title" idx="4294967295"/>
          </p:nvPr>
        </p:nvSpPr>
        <p:spPr>
          <a:xfrm>
            <a:off x="0" y="2420939"/>
            <a:ext cx="9144000" cy="1714500"/>
          </a:xfrm>
          <a:ln/>
        </p:spPr>
        <p:txBody>
          <a:bodyPr/>
          <a:lstStyle/>
          <a:p>
            <a:r>
              <a:rPr lang="en-US" dirty="0">
                <a:solidFill>
                  <a:srgbClr val="284673"/>
                </a:solidFill>
                <a:latin typeface="Century Gothic" panose="020B0502020202020204" pitchFamily="34" charset="0"/>
                <a:ea typeface="서울한강체 L" charset="0"/>
                <a:cs typeface="ITCAvantGardeGothic-Medium"/>
                <a:sym typeface="서울한강체 L" charset="0"/>
              </a:rPr>
              <a:t>THANK YOU</a:t>
            </a:r>
            <a:endParaRPr lang="en-US" dirty="0">
              <a:solidFill>
                <a:srgbClr val="284673"/>
              </a:solidFill>
              <a:latin typeface="Century Gothic" panose="020B0502020202020204" pitchFamily="34" charset="0"/>
              <a:ea typeface="ヒラギノ明朝 ProN W3" charset="0"/>
              <a:cs typeface="ITCAvantGardeGothic-Medium"/>
              <a:sym typeface="서울한강체 L" charset="0"/>
            </a:endParaRPr>
          </a:p>
        </p:txBody>
      </p:sp>
      <p:pic>
        <p:nvPicPr>
          <p:cNvPr id="44036" name="Picture 4"/>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139954" y="5373218"/>
            <a:ext cx="910828" cy="91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extLst>
      <p:ext uri="{BB962C8B-B14F-4D97-AF65-F5344CB8AC3E}">
        <p14:creationId xmlns:p14="http://schemas.microsoft.com/office/powerpoint/2010/main" val="419751388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D9D9D9"/>
        </a:solidFill>
        <a:ln w="28575" cmpd="sng">
          <a:solidFill>
            <a:srgbClr val="284673"/>
          </a:solid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cmpd="sng">
          <a:solidFill>
            <a:srgbClr val="28467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53810</TotalTime>
  <Words>1585</Words>
  <Application>Microsoft Office PowerPoint</Application>
  <PresentationFormat>화면 슬라이드 쇼(4:3)</PresentationFormat>
  <Paragraphs>556</Paragraphs>
  <Slides>8</Slides>
  <Notes>5</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8</vt:i4>
      </vt:variant>
    </vt:vector>
  </HeadingPairs>
  <TitlesOfParts>
    <vt:vector size="13" baseType="lpstr">
      <vt:lpstr>맑은 고딕</vt:lpstr>
      <vt:lpstr>Arial</vt:lpstr>
      <vt:lpstr>Calibri</vt:lpstr>
      <vt:lpstr>Century Gothic</vt:lpstr>
      <vt:lpstr>Office 테마</vt:lpstr>
      <vt:lpstr>PowerPoint 프레젠테이션</vt:lpstr>
      <vt:lpstr>Affine merge candidates in ECM-10.0</vt:lpstr>
      <vt:lpstr>Proposed method</vt:lpstr>
      <vt:lpstr>Experimental results</vt:lpstr>
      <vt:lpstr>Experimental results of each method</vt:lpstr>
      <vt:lpstr>Experimental results of each method</vt:lpstr>
      <vt:lpstr>Conclusion</vt:lpstr>
      <vt:lpstr>THANK YOU</vt:lpstr>
    </vt:vector>
  </TitlesOfParts>
  <Company>MyCompany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Jin Sam KWAK</dc:creator>
  <cp:lastModifiedBy>Kyle</cp:lastModifiedBy>
  <cp:revision>1909</cp:revision>
  <cp:lastPrinted>2016-08-04T00:12:54Z</cp:lastPrinted>
  <dcterms:created xsi:type="dcterms:W3CDTF">2013-05-09T00:07:27Z</dcterms:created>
  <dcterms:modified xsi:type="dcterms:W3CDTF">2023-10-15T07:49:44Z</dcterms:modified>
</cp:coreProperties>
</file>