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0" r:id="rId5"/>
    <p:sldId id="391" r:id="rId6"/>
    <p:sldId id="380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2023/4/20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2023/4/20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D0215</a:t>
            </a:r>
            <a:br>
              <a:rPr lang="en-US" sz="4400" dirty="0"/>
            </a:br>
            <a:r>
              <a:rPr lang="en-US" sz="4400" dirty="0"/>
              <a:t>Non-EE2:</a:t>
            </a:r>
            <a:r>
              <a:rPr lang="en-US" altLang="zh-CN" sz="4400" dirty="0"/>
              <a:t>Extension of IBC-GPM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/>
              <a:t>Wei Chen, </a:t>
            </a:r>
            <a:r>
              <a:rPr lang="de-DE" sz="2800" dirty="0"/>
              <a:t>Hong-Jheng Jhu,</a:t>
            </a:r>
            <a:r>
              <a:rPr lang="en-CA" sz="2800" dirty="0"/>
              <a:t>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/>
              <a:t>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IBC-GPM</a:t>
            </a:r>
            <a:r>
              <a:rPr lang="en-US" altLang="zh-CN" sz="2000" dirty="0"/>
              <a:t> in ECM8.0: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Split a CU into two geometry partitions.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One partition is generated using </a:t>
            </a:r>
            <a:r>
              <a:rPr lang="en-US" altLang="zh-CN" b="1" dirty="0">
                <a:solidFill>
                  <a:srgbClr val="FF0000"/>
                </a:solidFill>
              </a:rPr>
              <a:t>IBC</a:t>
            </a:r>
            <a:r>
              <a:rPr lang="en-US" altLang="zh-CN" dirty="0"/>
              <a:t> prediction, the other partition is generated using </a:t>
            </a:r>
            <a:r>
              <a:rPr lang="en-US" altLang="zh-CN" b="1" dirty="0">
                <a:solidFill>
                  <a:srgbClr val="FF0000"/>
                </a:solidFill>
              </a:rPr>
              <a:t>intra</a:t>
            </a:r>
            <a:r>
              <a:rPr lang="en-US" altLang="zh-CN" dirty="0"/>
              <a:t> prediction. 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The IBC part is generated based on IBC regular merge mode and IBC TM merge mode.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The intra part uses the same IPM candidate list of GPM with inter and intra prediction.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There are totally 48 geometry partition modes, which are grouped into 2 sets.</a:t>
            </a:r>
            <a:endParaRPr lang="en-CA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63" y="4762659"/>
            <a:ext cx="3960000" cy="943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66" y="3548987"/>
            <a:ext cx="4248000" cy="304592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34906" y="5653774"/>
            <a:ext cx="3852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Table 1. </a:t>
            </a:r>
            <a:r>
              <a:rPr lang="en-CA" altLang="zh-CN" sz="1600" dirty="0"/>
              <a:t>Geometry partitioning modes in the first geometry partitioning mode set.</a:t>
            </a:r>
            <a:endParaRPr lang="zh-CN" altLang="en-US" sz="1600" dirty="0"/>
          </a:p>
        </p:txBody>
      </p:sp>
      <p:sp>
        <p:nvSpPr>
          <p:cNvPr id="10" name="文本框 9"/>
          <p:cNvSpPr txBox="1"/>
          <p:nvPr/>
        </p:nvSpPr>
        <p:spPr>
          <a:xfrm>
            <a:off x="4500939" y="6536492"/>
            <a:ext cx="7247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Table 2. </a:t>
            </a:r>
            <a:r>
              <a:rPr lang="en-CA" altLang="zh-CN" sz="1600" dirty="0"/>
              <a:t>Geometry partitioning modes in the second geometry partitioning mode set.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IBC-GPM</a:t>
            </a:r>
            <a:r>
              <a:rPr lang="en-US" altLang="zh-CN" sz="2000" dirty="0"/>
              <a:t> in the proposed method: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Core design of IBC-GPM </a:t>
            </a:r>
            <a:r>
              <a:rPr lang="en-CA" altLang="zh-CN" dirty="0"/>
              <a:t>(e.g., 48 GPM modes, the IBC merge candidate list) </a:t>
            </a:r>
            <a:r>
              <a:rPr lang="en-US" altLang="zh-CN" dirty="0"/>
              <a:t>in ECM8.0 is unchanged.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Allow both partitions are generated using IBC prediction.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The IBC merge indexes of the two partitions are different. 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IBC-GPM</a:t>
            </a:r>
            <a:r>
              <a:rPr lang="en-US" altLang="zh-CN" sz="2000" dirty="0"/>
              <a:t> in the proposed method: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33635" y="6375277"/>
            <a:ext cx="51719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Figure 2. Syntax design of IBC-GPM in the proposed method.</a:t>
            </a:r>
            <a:endParaRPr lang="zh-CN" altLang="en-US" sz="16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70" y="1511763"/>
            <a:ext cx="6407479" cy="481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29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723567"/>
              </p:ext>
            </p:extLst>
          </p:nvPr>
        </p:nvGraphicFramePr>
        <p:xfrm>
          <a:off x="1616363" y="1719148"/>
          <a:ext cx="9125526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-0.27%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-0.34%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Enc.</a:t>
                      </a:r>
                      <a:r>
                        <a:rPr lang="en-US" altLang="zh-CN" baseline="0" dirty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-0.86%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-0.25%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-0.25%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allow both partitions of IBC-GPM are generated using IBC prediction.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Achieve promising coding benefits without noticeable 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/</a:t>
            </a:r>
            <a:r>
              <a:rPr lang="en-CA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CA" altLang="zh-CN" sz="2000" kern="0" dirty="0">
                <a:latin typeface="Times New Roman" panose="02020603050405020304" pitchFamily="18" charset="0"/>
              </a:rPr>
              <a:t> runtime.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Have minor implementation cost on the existing IBC-GPM.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It 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71694</TotalTime>
  <Words>350</Words>
  <Application>Microsoft Office PowerPoint</Application>
  <PresentationFormat>Widescreen</PresentationFormat>
  <Paragraphs>64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JVET-aD0215 Non-EE2:Extension of IBC-GPM</vt:lpstr>
      <vt:lpstr>Introduction</vt:lpstr>
      <vt:lpstr>Proposal</vt:lpstr>
      <vt:lpstr>Proposal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1337</cp:revision>
  <cp:lastPrinted>2018-10-23T07:47:24Z</cp:lastPrinted>
  <dcterms:created xsi:type="dcterms:W3CDTF">2018-07-10T02:40:16Z</dcterms:created>
  <dcterms:modified xsi:type="dcterms:W3CDTF">2023-04-21T06:37:45Z</dcterms:modified>
</cp:coreProperties>
</file>