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75" r:id="rId1"/>
  </p:sldMasterIdLst>
  <p:notesMasterIdLst>
    <p:notesMasterId r:id="rId7"/>
  </p:notesMasterIdLst>
  <p:handoutMasterIdLst>
    <p:handoutMasterId r:id="rId8"/>
  </p:handoutMasterIdLst>
  <p:sldIdLst>
    <p:sldId id="349" r:id="rId2"/>
    <p:sldId id="1958" r:id="rId3"/>
    <p:sldId id="1959" r:id="rId4"/>
    <p:sldId id="1960" r:id="rId5"/>
    <p:sldId id="1946" r:id="rId6"/>
  </p:sldIdLst>
  <p:sldSz cx="9144000" cy="6858000" type="screen4x3"/>
  <p:notesSz cx="6807200" cy="9939338"/>
  <p:defaultTextStyle>
    <a:defPPr>
      <a:defRPr lang="ko-KR"/>
    </a:defPPr>
    <a:lvl1pPr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1pPr>
    <a:lvl2pPr marL="4572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2pPr>
    <a:lvl3pPr marL="9144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3pPr>
    <a:lvl4pPr marL="13716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4pPr>
    <a:lvl5pPr marL="1828800" algn="l" rtl="0" fontAlgn="base" latinLnBrk="1">
      <a:spcBef>
        <a:spcPct val="0"/>
      </a:spcBef>
      <a:spcAft>
        <a:spcPct val="0"/>
      </a:spcAft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5pPr>
    <a:lvl6pPr marL="2286000" algn="l" defTabSz="914400" rtl="0" eaLnBrk="1" latinLnBrk="1" hangingPunct="1"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6pPr>
    <a:lvl7pPr marL="2743200" algn="l" defTabSz="914400" rtl="0" eaLnBrk="1" latinLnBrk="1" hangingPunct="1"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7pPr>
    <a:lvl8pPr marL="3200400" algn="l" defTabSz="914400" rtl="0" eaLnBrk="1" latinLnBrk="1" hangingPunct="1"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8pPr>
    <a:lvl9pPr marL="3657600" algn="l" defTabSz="914400" rtl="0" eaLnBrk="1" latinLnBrk="1" hangingPunct="1">
      <a:defRPr kumimoji="1" kern="1200">
        <a:solidFill>
          <a:schemeClr val="tx1"/>
        </a:solidFill>
        <a:latin typeface="HY헤드라인M" pitchFamily="18" charset="-127"/>
        <a:ea typeface="HY헤드라인M" pitchFamily="18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9">
          <p15:clr>
            <a:srgbClr val="A4A3A4"/>
          </p15:clr>
        </p15:guide>
        <p15:guide id="2" pos="2141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  <p15:guide id="5" orient="horz" pos="3128">
          <p15:clr>
            <a:srgbClr val="A4A3A4"/>
          </p15:clr>
        </p15:guide>
        <p15:guide id="6" orient="horz" pos="3130">
          <p15:clr>
            <a:srgbClr val="A4A3A4"/>
          </p15:clr>
        </p15:guide>
        <p15:guide id="7" pos="2140">
          <p15:clr>
            <a:srgbClr val="A4A3A4"/>
          </p15:clr>
        </p15:guide>
        <p15:guide id="8" pos="2144">
          <p15:clr>
            <a:srgbClr val="A4A3A4"/>
          </p15:clr>
        </p15:guide>
        <p15:guide id="9" orient="horz" pos="3131">
          <p15:clr>
            <a:srgbClr val="A4A3A4"/>
          </p15:clr>
        </p15:guide>
        <p15:guide id="10" orient="horz" pos="3134">
          <p15:clr>
            <a:srgbClr val="A4A3A4"/>
          </p15:clr>
        </p15:guide>
        <p15:guide id="11" pos="2142">
          <p15:clr>
            <a:srgbClr val="A4A3A4"/>
          </p15:clr>
        </p15:guide>
        <p15:guide id="12" pos="2147">
          <p15:clr>
            <a:srgbClr val="A4A3A4"/>
          </p15:clr>
        </p15:guide>
        <p15:guide id="13" pos="2146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nseok Noh" initials="MN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FCFF"/>
    <a:srgbClr val="0000FF"/>
    <a:srgbClr val="C87819"/>
    <a:srgbClr val="284673"/>
    <a:srgbClr val="003399"/>
    <a:srgbClr val="7F7F7F"/>
    <a:srgbClr val="A2405E"/>
    <a:srgbClr val="1C1C1C"/>
    <a:srgbClr val="2545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보통 스타일 1 - 강조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어두운 스타일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44" autoAdjust="0"/>
    <p:restoredTop sz="95320" autoAdjust="0"/>
  </p:normalViewPr>
  <p:slideViewPr>
    <p:cSldViewPr>
      <p:cViewPr varScale="1">
        <p:scale>
          <a:sx n="88" d="100"/>
          <a:sy n="88" d="100"/>
        </p:scale>
        <p:origin x="2112" y="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8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7818"/>
    </p:cViewPr>
  </p:sorterViewPr>
  <p:notesViewPr>
    <p:cSldViewPr>
      <p:cViewPr varScale="1">
        <p:scale>
          <a:sx n="96" d="100"/>
          <a:sy n="96" d="100"/>
        </p:scale>
        <p:origin x="-3690" y="-96"/>
      </p:cViewPr>
      <p:guideLst>
        <p:guide orient="horz" pos="3129"/>
        <p:guide pos="2141"/>
        <p:guide orient="horz" pos="3132"/>
        <p:guide pos="2145"/>
        <p:guide orient="horz" pos="3128"/>
        <p:guide orient="horz" pos="3130"/>
        <p:guide pos="2140"/>
        <p:guide pos="2144"/>
        <p:guide orient="horz" pos="3131"/>
        <p:guide orient="horz" pos="3134"/>
        <p:guide pos="2142"/>
        <p:guide pos="2147"/>
        <p:guide pos="21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788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5" tIns="46097" rIns="92195" bIns="4609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5837" y="0"/>
            <a:ext cx="2949788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5" tIns="46097" rIns="92195" bIns="4609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0646"/>
            <a:ext cx="2949788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5" tIns="46097" rIns="92195" bIns="4609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5837" y="9440646"/>
            <a:ext cx="2949788" cy="4969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195" tIns="46097" rIns="92195" bIns="4609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BC1B99D4-4C17-4F2C-A58C-FC39C82B721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2301535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50529" cy="497444"/>
          </a:xfrm>
          <a:prstGeom prst="rect">
            <a:avLst/>
          </a:prstGeom>
        </p:spPr>
        <p:txBody>
          <a:bodyPr vert="horz" lIns="91532" tIns="45765" rIns="91532" bIns="4576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5083" y="0"/>
            <a:ext cx="2950529" cy="497444"/>
          </a:xfrm>
          <a:prstGeom prst="rect">
            <a:avLst/>
          </a:prstGeom>
        </p:spPr>
        <p:txBody>
          <a:bodyPr vert="horz" lIns="91532" tIns="45765" rIns="91532" bIns="45765" rtlCol="0"/>
          <a:lstStyle>
            <a:lvl1pPr algn="r">
              <a:defRPr sz="1200"/>
            </a:lvl1pPr>
          </a:lstStyle>
          <a:p>
            <a:fld id="{591BDAC2-AE76-4F4B-A248-D9632CA9A3A7}" type="datetimeFigureOut">
              <a:rPr lang="en-US" smtClean="0"/>
              <a:t>4/22/2023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4538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32" tIns="45765" rIns="91532" bIns="45765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0403" y="4721743"/>
            <a:ext cx="5446396" cy="4472226"/>
          </a:xfrm>
          <a:prstGeom prst="rect">
            <a:avLst/>
          </a:prstGeom>
        </p:spPr>
        <p:txBody>
          <a:bodyPr vert="horz" lIns="91532" tIns="45765" rIns="91532" bIns="45765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2" y="9440306"/>
            <a:ext cx="2950529" cy="497444"/>
          </a:xfrm>
          <a:prstGeom prst="rect">
            <a:avLst/>
          </a:prstGeom>
        </p:spPr>
        <p:txBody>
          <a:bodyPr vert="horz" lIns="91532" tIns="45765" rIns="91532" bIns="4576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5083" y="9440306"/>
            <a:ext cx="2950529" cy="497444"/>
          </a:xfrm>
          <a:prstGeom prst="rect">
            <a:avLst/>
          </a:prstGeom>
        </p:spPr>
        <p:txBody>
          <a:bodyPr vert="horz" lIns="91532" tIns="45765" rIns="91532" bIns="45765" rtlCol="0" anchor="b"/>
          <a:lstStyle>
            <a:lvl1pPr algn="r">
              <a:defRPr sz="1200"/>
            </a:lvl1pPr>
          </a:lstStyle>
          <a:p>
            <a:fld id="{3FC4753F-1D3F-48FB-B4EE-6F600175FA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09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4857">
              <a:defRPr/>
            </a:pP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4753F-1D3F-48FB-B4EE-6F600175FA9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235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C4753F-1D3F-48FB-B4EE-6F600175FA9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1671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FC4753F-1D3F-48FB-B4EE-6F600175FA9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50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3" descr="130507_GDI_PPT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66600"/>
          </a:xfrm>
          <a:prstGeom prst="rect">
            <a:avLst/>
          </a:prstGeom>
        </p:spPr>
      </p:pic>
      <p:pic>
        <p:nvPicPr>
          <p:cNvPr id="8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627806" y="2204864"/>
            <a:ext cx="3524407" cy="1399912"/>
          </a:xfrm>
          <a:prstGeom prst="rect">
            <a:avLst/>
          </a:prstGeom>
        </p:spPr>
      </p:pic>
      <p:pic>
        <p:nvPicPr>
          <p:cNvPr id="10" name="그림 3" descr="130507_GDI_PPT.jp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39775" y="4581128"/>
            <a:ext cx="3524407" cy="139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28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4726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04439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>
              <a:defRPr lang="ko-KR" altLang="en-US" sz="3200" b="0" i="0" kern="1200" dirty="0">
                <a:solidFill>
                  <a:srgbClr val="284673"/>
                </a:solidFill>
                <a:latin typeface="Century Gothic"/>
                <a:ea typeface="+mj-ea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 marL="342882" indent="-342882">
              <a:defRPr lang="ko-KR" altLang="en-US" sz="2800" b="0" i="0" kern="1200" dirty="0" smtClean="0">
                <a:solidFill>
                  <a:srgbClr val="284673"/>
                </a:solidFill>
                <a:latin typeface="Century Gothic"/>
                <a:ea typeface="+mn-ea"/>
                <a:cs typeface="Century Gothic"/>
              </a:defRPr>
            </a:lvl1pPr>
            <a:lvl2pPr>
              <a:defRPr lang="ko-KR" altLang="en-US" sz="2400" b="0" i="0" kern="1200" dirty="0" smtClean="0">
                <a:solidFill>
                  <a:srgbClr val="C87819"/>
                </a:solidFill>
                <a:latin typeface="Century Gothic"/>
                <a:ea typeface="+mn-ea"/>
                <a:cs typeface="Century Gothic"/>
              </a:defRPr>
            </a:lvl2pPr>
            <a:lvl3pPr marL="1142942" indent="-228588">
              <a:defRPr lang="ko-KR" altLang="en-US" sz="2000" b="0" i="0" kern="1200" dirty="0" smtClean="0">
                <a:solidFill>
                  <a:schemeClr val="bg1">
                    <a:lumMod val="50000"/>
                  </a:schemeClr>
                </a:solidFill>
                <a:latin typeface="Century Gothic"/>
                <a:ea typeface="+mn-ea"/>
                <a:cs typeface="Century Gothic"/>
              </a:defRPr>
            </a:lvl3pPr>
            <a:lvl4pPr marL="1600118" indent="-228588">
              <a:defRPr lang="ko-KR" altLang="en-US" sz="1800" b="0" i="0" kern="1200" dirty="0" smtClean="0">
                <a:solidFill>
                  <a:srgbClr val="284673"/>
                </a:solidFill>
                <a:latin typeface="Century Gothic"/>
                <a:ea typeface="+mn-ea"/>
                <a:cs typeface="Century Gothic"/>
              </a:defRPr>
            </a:lvl4pPr>
            <a:lvl5pPr marL="2057295" indent="-228588">
              <a:defRPr lang="ko-KR" altLang="en-US" sz="1800" b="0" i="0" kern="1200" dirty="0">
                <a:solidFill>
                  <a:srgbClr val="C87819"/>
                </a:solidFill>
                <a:latin typeface="Century Gothic"/>
                <a:ea typeface="+mn-ea"/>
                <a:cs typeface="Century Gothic"/>
              </a:defRPr>
            </a:lvl5pPr>
            <a:lvl6pPr marL="2285883" indent="0">
              <a:buFont typeface="Arial" panose="020B0604020202020204" pitchFamily="34" charset="0"/>
              <a:buNone/>
              <a:defRPr lang="ko-KR" altLang="en-US" sz="1600" b="0" i="0" kern="1200" dirty="0">
                <a:solidFill>
                  <a:schemeClr val="bg1">
                    <a:lumMod val="50000"/>
                  </a:schemeClr>
                </a:solidFill>
                <a:latin typeface="Century Gothic"/>
                <a:ea typeface="+mn-ea"/>
                <a:cs typeface="Century Gothic"/>
              </a:defRPr>
            </a:lvl6pPr>
          </a:lstStyle>
          <a:p>
            <a:pPr marL="342882" lvl="0" indent="-342882" algn="l" defTabSz="914353" rtl="0" eaLnBrk="1" latin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marL="1142942" lvl="2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•"/>
            </a:pPr>
            <a:r>
              <a:rPr lang="ko-KR" altLang="en-US" dirty="0"/>
              <a:t>셋째 수준</a:t>
            </a:r>
          </a:p>
          <a:p>
            <a:pPr marL="1600118" lvl="3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–"/>
            </a:pPr>
            <a:r>
              <a:rPr lang="ko-KR" altLang="en-US" dirty="0"/>
              <a:t>넷째 수준</a:t>
            </a:r>
          </a:p>
          <a:p>
            <a:pPr marL="2057295" lvl="4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»"/>
            </a:pPr>
            <a:r>
              <a:rPr lang="ko-KR" altLang="en-US" dirty="0"/>
              <a:t>다섯째 수준</a:t>
            </a:r>
            <a:endParaRPr lang="en-US" altLang="ko-KR" dirty="0"/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6880" y="6316148"/>
            <a:ext cx="444972" cy="438876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395536" y="6407750"/>
            <a:ext cx="102944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sz="1100" dirty="0">
                <a:solidFill>
                  <a:srgbClr val="284673"/>
                </a:solidFill>
                <a:latin typeface="Century Gothic"/>
                <a:ea typeface="+mn-ea"/>
                <a:cs typeface="Century Gothic"/>
              </a:rPr>
              <a:t>Confidential</a:t>
            </a:r>
          </a:p>
        </p:txBody>
      </p:sp>
      <p:sp>
        <p:nvSpPr>
          <p:cNvPr id="10" name="슬라이드 번호 개체 틀 5"/>
          <p:cNvSpPr txBox="1">
            <a:spLocks/>
          </p:cNvSpPr>
          <p:nvPr userDrawn="1"/>
        </p:nvSpPr>
        <p:spPr>
          <a:xfrm>
            <a:off x="107504" y="6343188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9pPr>
          </a:lstStyle>
          <a:p>
            <a:fld id="{4AF8CD6E-25A2-4D24-B8CF-F9EFEBE4303D}" type="slidenum">
              <a:rPr kumimoji="0" lang="ko-KR" altLang="en-US" sz="1100" kern="1200" smtClean="0">
                <a:solidFill>
                  <a:srgbClr val="284673"/>
                </a:solidFill>
                <a:latin typeface="Century Gothic"/>
                <a:ea typeface="+mn-ea"/>
                <a:cs typeface="Century Gothic"/>
              </a:rPr>
              <a:pPr/>
              <a:t>‹#›</a:t>
            </a:fld>
            <a:endParaRPr kumimoji="0" lang="ko-KR" altLang="en-US" sz="1100" kern="1200" dirty="0">
              <a:solidFill>
                <a:srgbClr val="284673"/>
              </a:solidFill>
              <a:latin typeface="Century Gothic"/>
              <a:ea typeface="+mn-ea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17976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섹션헤더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13" name="Rectangle 12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17998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섹션헤더_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8" y="-3488"/>
            <a:ext cx="9145105" cy="696088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251520" y="260648"/>
            <a:ext cx="8640960" cy="6336704"/>
          </a:xfrm>
          <a:prstGeom prst="rect">
            <a:avLst/>
          </a:prstGeom>
          <a:solidFill>
            <a:srgbClr val="284673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2780928"/>
            <a:ext cx="8640960" cy="1143000"/>
          </a:xfrm>
        </p:spPr>
        <p:txBody>
          <a:bodyPr>
            <a:normAutofit/>
          </a:bodyPr>
          <a:lstStyle>
            <a:lvl1pPr>
              <a:defRPr sz="3600" b="0" i="0">
                <a:solidFill>
                  <a:srgbClr val="C87819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156274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992888" cy="720080"/>
          </a:xfrm>
        </p:spPr>
        <p:txBody>
          <a:bodyPr>
            <a:normAutofit/>
          </a:bodyPr>
          <a:lstStyle>
            <a:lvl1pPr algn="l">
              <a:defRPr sz="26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 latinLnBrk="0">
              <a:defRPr sz="28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 latinLnBrk="0">
              <a:defRPr sz="2400" b="0" i="0">
                <a:solidFill>
                  <a:srgbClr val="C87819"/>
                </a:solidFill>
                <a:latin typeface="Century Gothic"/>
                <a:cs typeface="Century Gothic"/>
              </a:defRPr>
            </a:lvl2pPr>
            <a:lvl3pPr latinLnBrk="0">
              <a:defRPr sz="2000" b="0" i="0">
                <a:solidFill>
                  <a:schemeClr val="bg1">
                    <a:lumMod val="50000"/>
                  </a:schemeClr>
                </a:solidFill>
                <a:latin typeface="Century Gothic"/>
                <a:cs typeface="Century Gothic"/>
              </a:defRPr>
            </a:lvl3pPr>
            <a:lvl4pPr latinLnBrk="0"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 latinLnBrk="0">
              <a:defRPr sz="1800" b="0" i="0">
                <a:solidFill>
                  <a:srgbClr val="C87819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슬라이드 번호 개체 틀 5"/>
          <p:cNvSpPr txBox="1">
            <a:spLocks/>
          </p:cNvSpPr>
          <p:nvPr userDrawn="1"/>
        </p:nvSpPr>
        <p:spPr>
          <a:xfrm>
            <a:off x="6876256" y="6356394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9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fld id="{4AF8CD6E-25A2-4D24-B8CF-F9EFEBE4303D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 defTabSz="91435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 dirty="0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57457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만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8064896" cy="720080"/>
          </a:xfrm>
        </p:spPr>
        <p:txBody>
          <a:bodyPr>
            <a:normAutofit/>
          </a:bodyPr>
          <a:lstStyle>
            <a:lvl1pPr algn="l">
              <a:defRPr sz="2600" b="1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16" name="Group 15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7" name="Oval 16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18" name="Oval 17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  <p:sp>
        <p:nvSpPr>
          <p:cNvPr id="6" name="슬라이드 번호 개체 틀 5"/>
          <p:cNvSpPr txBox="1">
            <a:spLocks/>
          </p:cNvSpPr>
          <p:nvPr userDrawn="1"/>
        </p:nvSpPr>
        <p:spPr>
          <a:xfrm>
            <a:off x="6876256" y="6356394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defPPr>
              <a:defRPr lang="ko-KR"/>
            </a:defPPr>
            <a:lvl1pPr algn="r" rtl="0" fontAlgn="base" latinLnBrk="1">
              <a:spcBef>
                <a:spcPct val="0"/>
              </a:spcBef>
              <a:spcAft>
                <a:spcPct val="0"/>
              </a:spcAft>
              <a:defRPr kumimoji="1" sz="1200" kern="1200">
                <a:solidFill>
                  <a:schemeClr val="tx1">
                    <a:tint val="75000"/>
                  </a:schemeClr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HY헤드라인M" pitchFamily="18" charset="-127"/>
                <a:ea typeface="HY헤드라인M" pitchFamily="18" charset="-127"/>
                <a:cs typeface="+mn-cs"/>
              </a:defRPr>
            </a:lvl9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fld id="{4AF8CD6E-25A2-4D24-B8CF-F9EFEBE4303D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 defTabSz="91435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 dirty="0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1403090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0727" y="585295"/>
            <a:ext cx="1171713" cy="357372"/>
          </a:xfrm>
          <a:prstGeom prst="rect">
            <a:avLst/>
          </a:prstGeom>
        </p:spPr>
      </p:pic>
      <p:sp>
        <p:nvSpPr>
          <p:cNvPr id="10" name="제목 9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701228"/>
          </a:xfrm>
        </p:spPr>
        <p:txBody>
          <a:bodyPr>
            <a:normAutofit/>
          </a:bodyPr>
          <a:lstStyle>
            <a:lvl1pPr algn="l">
              <a:defRPr sz="2600" b="1">
                <a:solidFill>
                  <a:srgbClr val="284673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23027909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백지_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49237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_gre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8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899592" y="332656"/>
            <a:ext cx="7704856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57200" y="1268761"/>
            <a:ext cx="8229600" cy="4857403"/>
          </a:xfrm>
        </p:spPr>
        <p:txBody>
          <a:bodyPr>
            <a:normAutofit/>
          </a:bodyPr>
          <a:lstStyle>
            <a:lvl1pPr>
              <a:defRPr sz="28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  <a:lvl2pPr>
              <a:defRPr sz="2400" b="0" i="0">
                <a:solidFill>
                  <a:srgbClr val="284673"/>
                </a:solidFill>
                <a:latin typeface="Century Gothic"/>
                <a:cs typeface="Century Gothic"/>
              </a:defRPr>
            </a:lvl2pPr>
            <a:lvl3pPr>
              <a:defRPr sz="2000" b="0" i="0">
                <a:solidFill>
                  <a:srgbClr val="284673"/>
                </a:solidFill>
                <a:latin typeface="Century Gothic"/>
                <a:cs typeface="Century Gothic"/>
              </a:defRPr>
            </a:lvl3pPr>
            <a:lvl4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4pPr>
            <a:lvl5pPr>
              <a:defRPr sz="1800" b="0" i="0">
                <a:solidFill>
                  <a:srgbClr val="284673"/>
                </a:solidFill>
                <a:latin typeface="Century Gothic"/>
                <a:cs typeface="Century Gothic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grpSp>
        <p:nvGrpSpPr>
          <p:cNvPr id="13" name="Group 12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14" name="Oval 13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15" name="Oval 14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001363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8" y="-3488"/>
            <a:ext cx="9145105" cy="696088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15200" cy="720080"/>
          </a:xfrm>
        </p:spPr>
        <p:txBody>
          <a:bodyPr>
            <a:normAutofit/>
          </a:bodyPr>
          <a:lstStyle>
            <a:lvl1pPr algn="l">
              <a:defRPr sz="3200" b="0" i="0">
                <a:solidFill>
                  <a:srgbClr val="284673"/>
                </a:solidFill>
                <a:latin typeface="Century Gothic"/>
                <a:cs typeface="Century Gothic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grpSp>
        <p:nvGrpSpPr>
          <p:cNvPr id="7" name="Group 6"/>
          <p:cNvGrpSpPr/>
          <p:nvPr userDrawn="1"/>
        </p:nvGrpSpPr>
        <p:grpSpPr>
          <a:xfrm>
            <a:off x="395536" y="476672"/>
            <a:ext cx="432048" cy="432048"/>
            <a:chOff x="3923928" y="1844824"/>
            <a:chExt cx="1800200" cy="1800200"/>
          </a:xfrm>
        </p:grpSpPr>
        <p:sp>
          <p:nvSpPr>
            <p:cNvPr id="8" name="Oval 7"/>
            <p:cNvSpPr/>
            <p:nvPr userDrawn="1"/>
          </p:nvSpPr>
          <p:spPr>
            <a:xfrm>
              <a:off x="3923928" y="1844824"/>
              <a:ext cx="1800200" cy="1800200"/>
            </a:xfrm>
            <a:prstGeom prst="ellipse">
              <a:avLst/>
            </a:prstGeom>
            <a:solidFill>
              <a:srgbClr val="284673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4355976" y="2276872"/>
              <a:ext cx="936104" cy="936104"/>
            </a:xfrm>
            <a:prstGeom prst="ellipse">
              <a:avLst/>
            </a:prstGeom>
            <a:solidFill>
              <a:srgbClr val="D9D9D9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914353" fontAlgn="auto">
                <a:spcBef>
                  <a:spcPts val="0"/>
                </a:spcBef>
                <a:spcAft>
                  <a:spcPts val="0"/>
                </a:spcAft>
              </a:pPr>
              <a:endParaRPr kumimoji="0"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20447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35" tIns="45718" rIns="91435" bIns="45718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95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1" y="6356395"/>
            <a:ext cx="2895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95"/>
            <a:ext cx="2133600" cy="365125"/>
          </a:xfrm>
          <a:prstGeom prst="rect">
            <a:avLst/>
          </a:prstGeom>
        </p:spPr>
        <p:txBody>
          <a:bodyPr vert="horz" lIns="91435" tIns="45718" rIns="91435" bIns="45718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fld id="{4AF8CD6E-25A2-4D24-B8CF-F9EFEBE4303D}" type="slidenum">
              <a:rPr kumimoji="0" lang="ko-KR" altLang="en-US" smtClean="0">
                <a:solidFill>
                  <a:prstClr val="black">
                    <a:tint val="75000"/>
                  </a:prstClr>
                </a:solidFill>
                <a:latin typeface="맑은 고딕"/>
                <a:ea typeface="맑은 고딕"/>
              </a:rPr>
              <a:pPr defTabSz="914353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kumimoji="0" lang="ko-KR" altLang="en-US">
              <a:solidFill>
                <a:prstClr val="black">
                  <a:tint val="75000"/>
                </a:prstClr>
              </a:solidFill>
              <a:latin typeface="맑은 고딕"/>
              <a:ea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481557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811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hf hdr="0" ftr="0" dt="0"/>
  <p:txStyles>
    <p:titleStyle>
      <a:lvl1pPr algn="ctr" defTabSz="914353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82" indent="-342882" algn="l" defTabSz="914353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12" indent="-285736" algn="l" defTabSz="914353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18" indent="-228588" algn="l" defTabSz="914353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5" indent="-228588" algn="l" defTabSz="914353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48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5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1" indent="-228588" algn="l" defTabSz="914353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7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0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36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3" algn="l" defTabSz="914353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wilusgroup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39752" y="2204864"/>
            <a:ext cx="6624736" cy="1323435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defTabSz="914353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3200" b="1" dirty="0">
                <a:solidFill>
                  <a:prstClr val="white">
                    <a:lumMod val="75000"/>
                  </a:prstClr>
                </a:solidFill>
                <a:latin typeface="Century Gothic"/>
                <a:ea typeface="맑은 고딕"/>
                <a:cs typeface="Century Gothic"/>
              </a:rPr>
              <a:t>JVET-AD0124</a:t>
            </a:r>
          </a:p>
          <a:p>
            <a:pPr defTabSz="914353" fontAlgn="auto" latinLnBrk="0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400" b="1" dirty="0">
                <a:solidFill>
                  <a:prstClr val="white">
                    <a:lumMod val="75000"/>
                  </a:prstClr>
                </a:solidFill>
                <a:latin typeface="Century Gothic"/>
                <a:ea typeface="맑은 고딕"/>
                <a:cs typeface="Century Gothic"/>
              </a:rPr>
              <a:t>AHG 12: Fix related to template type selection in Intra TMP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4050361"/>
            <a:ext cx="6264698" cy="2339098"/>
          </a:xfrm>
          <a:prstGeom prst="rect">
            <a:avLst/>
          </a:prstGeom>
          <a:noFill/>
        </p:spPr>
        <p:txBody>
          <a:bodyPr wrap="square" lIns="91435" tIns="45718" rIns="91435" bIns="45718" rtlCol="0">
            <a:spAutoFit/>
          </a:bodyPr>
          <a:lstStyle/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400" b="1" dirty="0">
                <a:solidFill>
                  <a:srgbClr val="C87819"/>
                </a:solidFill>
                <a:latin typeface="Century Gothic"/>
                <a:ea typeface="맑은 고딕"/>
                <a:cs typeface="Century Gothic"/>
              </a:rPr>
              <a:t>D. Kim, K. Kim, J. Son, J. Kwak</a:t>
            </a: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sz="2400" b="1" dirty="0">
              <a:solidFill>
                <a:srgbClr val="C87819"/>
              </a:solidFill>
              <a:latin typeface="Century Gothic"/>
              <a:ea typeface="맑은 고딕"/>
              <a:cs typeface="Century Gothic"/>
            </a:endParaRP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400" b="1" dirty="0">
                <a:solidFill>
                  <a:srgbClr val="C87819"/>
                </a:solidFill>
                <a:latin typeface="Century Gothic"/>
                <a:ea typeface="맑은 고딕"/>
                <a:cs typeface="Century Gothic"/>
              </a:rPr>
              <a:t>April. 22, 2023</a:t>
            </a: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sz="2400" b="1" dirty="0">
              <a:solidFill>
                <a:srgbClr val="C87819"/>
              </a:solidFill>
              <a:latin typeface="Century Gothic"/>
              <a:ea typeface="맑은 고딕"/>
              <a:cs typeface="Century Gothic"/>
            </a:endParaRP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r>
              <a:rPr kumimoji="0" lang="en-US" altLang="ko-KR" sz="2800" b="1" dirty="0">
                <a:solidFill>
                  <a:prstClr val="white">
                    <a:lumMod val="75000"/>
                  </a:prstClr>
                </a:solidFill>
                <a:latin typeface="Century Gothic"/>
                <a:ea typeface="맑은 고딕"/>
                <a:cs typeface="Century Gothic"/>
              </a:rPr>
              <a:t>WILUS Inc.</a:t>
            </a:r>
          </a:p>
          <a:p>
            <a:pPr defTabSz="914353" fontAlgn="auto">
              <a:spcBef>
                <a:spcPts val="0"/>
              </a:spcBef>
              <a:spcAft>
                <a:spcPts val="0"/>
              </a:spcAft>
            </a:pPr>
            <a:endParaRPr kumimoji="0" lang="en-US" altLang="ko-KR" sz="2200" b="1" dirty="0">
              <a:solidFill>
                <a:srgbClr val="C87819"/>
              </a:solidFill>
              <a:latin typeface="Century Gothic"/>
              <a:ea typeface="맑은 고딕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615953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FBD07EC-43F0-D834-260C-DCC00AEA1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/>
              <a:t>Introduction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BC5234A-004B-9014-156B-9CB9CCC7CF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ko-KR" sz="2200" dirty="0"/>
              <a:t>In ECM-8.0, for a </a:t>
            </a:r>
            <a:r>
              <a:rPr lang="en-US" altLang="ko-KR" sz="2200" dirty="0" err="1"/>
              <a:t>IntraTMP</a:t>
            </a:r>
            <a:r>
              <a:rPr lang="en-US" altLang="ko-KR" sz="2200" dirty="0"/>
              <a:t>, there are three different template types.</a:t>
            </a:r>
          </a:p>
          <a:p>
            <a:endParaRPr lang="en-US" altLang="ko-KR" sz="2200" dirty="0"/>
          </a:p>
          <a:p>
            <a:endParaRPr lang="en-US" altLang="ko-KR" sz="2200" dirty="0"/>
          </a:p>
          <a:p>
            <a:endParaRPr lang="en-US" altLang="ko-KR" sz="2200" dirty="0"/>
          </a:p>
          <a:p>
            <a:endParaRPr lang="en-US" altLang="ko-KR" sz="2200" dirty="0"/>
          </a:p>
          <a:p>
            <a:endParaRPr lang="en-US" altLang="ko-KR" sz="2200" dirty="0"/>
          </a:p>
          <a:p>
            <a:endParaRPr lang="en-US" altLang="ko-KR" sz="2200" dirty="0"/>
          </a:p>
          <a:p>
            <a:r>
              <a:rPr lang="en-US" altLang="ko-KR" sz="2200" dirty="0"/>
              <a:t>The left template is used when only the left template is available at the top boundary of the picture.</a:t>
            </a:r>
          </a:p>
          <a:p>
            <a:pPr lvl="1"/>
            <a:r>
              <a:rPr lang="en-CA" altLang="ko-KR" sz="18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Currently, in ECM-8.0, the </a:t>
            </a:r>
            <a:r>
              <a:rPr lang="en-CA" altLang="ko-KR" sz="1800" dirty="0" err="1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isLeftAboveAvailable</a:t>
            </a:r>
            <a:r>
              <a:rPr lang="en-CA" altLang="ko-KR" sz="1800" dirty="0">
                <a:effectLst/>
                <a:latin typeface="Times New Roman" panose="02020603050405020304" pitchFamily="18" charset="0"/>
                <a:ea typeface="맑은 고딕" panose="020B0503020000020004" pitchFamily="50" charset="-127"/>
              </a:rPr>
              <a:t>() function is used to determine the left template type. Therefore, this condition may categorize the left template as NO_TEMPLATE even when the left template is available.</a:t>
            </a:r>
            <a:endParaRPr lang="en-US" altLang="ko-KR" sz="1800" dirty="0"/>
          </a:p>
          <a:p>
            <a:r>
              <a:rPr lang="en-US" altLang="ko-KR" sz="2200" dirty="0"/>
              <a:t>The above template is used when only the above template is available at the left boundary of the picture.</a:t>
            </a:r>
          </a:p>
          <a:p>
            <a:endParaRPr lang="en-US" altLang="ko-KR" dirty="0"/>
          </a:p>
          <a:p>
            <a:endParaRPr lang="ko-KR" alt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FB21C66D-5C46-B8D7-0E55-443709C6C389}"/>
              </a:ext>
            </a:extLst>
          </p:cNvPr>
          <p:cNvSpPr/>
          <p:nvPr/>
        </p:nvSpPr>
        <p:spPr bwMode="auto">
          <a:xfrm>
            <a:off x="2123728" y="2222207"/>
            <a:ext cx="1008112" cy="93610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rgbClr val="284673"/>
              </a:solidFill>
              <a:effectLst/>
              <a:latin typeface="+mn-ea"/>
              <a:ea typeface="+mn-ea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74548485-04B4-E9F5-1A23-F34B9DF1821E}"/>
              </a:ext>
            </a:extLst>
          </p:cNvPr>
          <p:cNvSpPr/>
          <p:nvPr/>
        </p:nvSpPr>
        <p:spPr bwMode="auto">
          <a:xfrm>
            <a:off x="2123728" y="2014435"/>
            <a:ext cx="1008112" cy="2160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000" b="1" dirty="0">
                <a:solidFill>
                  <a:srgbClr val="284673"/>
                </a:solidFill>
                <a:latin typeface="+mn-ea"/>
              </a:rPr>
              <a:t>Above</a:t>
            </a:r>
            <a:endParaRPr kumimoji="0" lang="ko-KR" altLang="en-US" sz="1000" b="1" i="0" u="none" strike="noStrike" cap="none" normalizeH="0" baseline="0" dirty="0">
              <a:ln>
                <a:noFill/>
              </a:ln>
              <a:solidFill>
                <a:srgbClr val="284673"/>
              </a:solidFill>
              <a:effectLst/>
              <a:latin typeface="+mn-ea"/>
              <a:ea typeface="+mn-ea"/>
            </a:endParaRPr>
          </a:p>
        </p:txBody>
      </p:sp>
      <p:sp>
        <p:nvSpPr>
          <p:cNvPr id="6" name="직사각형 5">
            <a:extLst>
              <a:ext uri="{FF2B5EF4-FFF2-40B4-BE49-F238E27FC236}">
                <a16:creationId xmlns:a16="http://schemas.microsoft.com/office/drawing/2014/main" id="{4F50BFF9-CAAB-A585-F030-31F37288209D}"/>
              </a:ext>
            </a:extLst>
          </p:cNvPr>
          <p:cNvSpPr/>
          <p:nvPr/>
        </p:nvSpPr>
        <p:spPr bwMode="auto">
          <a:xfrm>
            <a:off x="1907704" y="2222207"/>
            <a:ext cx="216024" cy="93610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lIns="0" tIns="0" rIns="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000" b="1" i="0" u="none" strike="noStrike" cap="none" normalizeH="0" baseline="0" dirty="0">
                <a:ln>
                  <a:noFill/>
                </a:ln>
                <a:solidFill>
                  <a:srgbClr val="284673"/>
                </a:solidFill>
                <a:effectLst/>
                <a:latin typeface="+mn-ea"/>
                <a:ea typeface="+mn-ea"/>
              </a:rPr>
              <a:t>Left</a:t>
            </a:r>
            <a:endParaRPr kumimoji="0" lang="ko-KR" altLang="en-US" sz="1000" b="1" i="0" u="none" strike="noStrike" cap="none" normalizeH="0" baseline="0" dirty="0">
              <a:ln>
                <a:noFill/>
              </a:ln>
              <a:solidFill>
                <a:srgbClr val="284673"/>
              </a:solidFill>
              <a:effectLst/>
              <a:latin typeface="+mn-ea"/>
              <a:ea typeface="+mn-ea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B002D937-B4EA-8AC4-27B7-B66EA48CB6E2}"/>
              </a:ext>
            </a:extLst>
          </p:cNvPr>
          <p:cNvSpPr/>
          <p:nvPr/>
        </p:nvSpPr>
        <p:spPr bwMode="auto">
          <a:xfrm>
            <a:off x="1907704" y="2014435"/>
            <a:ext cx="216024" cy="2160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rgbClr val="284673"/>
              </a:solidFill>
              <a:effectLst/>
              <a:latin typeface="+mn-ea"/>
              <a:ea typeface="+mn-ea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CEFD6EC1-D559-36E2-7936-B5F2FA2D81EA}"/>
              </a:ext>
            </a:extLst>
          </p:cNvPr>
          <p:cNvSpPr/>
          <p:nvPr/>
        </p:nvSpPr>
        <p:spPr bwMode="auto">
          <a:xfrm>
            <a:off x="3851920" y="2222207"/>
            <a:ext cx="1008112" cy="93610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rgbClr val="284673"/>
              </a:solidFill>
              <a:effectLst/>
              <a:latin typeface="+mn-ea"/>
              <a:ea typeface="+mn-ea"/>
            </a:endParaRP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73A321A-5594-56F5-9D64-64488749E158}"/>
              </a:ext>
            </a:extLst>
          </p:cNvPr>
          <p:cNvSpPr/>
          <p:nvPr/>
        </p:nvSpPr>
        <p:spPr bwMode="auto">
          <a:xfrm>
            <a:off x="3851920" y="2014435"/>
            <a:ext cx="1008112" cy="2160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000" b="1">
                <a:solidFill>
                  <a:srgbClr val="284673"/>
                </a:solidFill>
                <a:latin typeface="+mn-ea"/>
              </a:rPr>
              <a:t>Above</a:t>
            </a:r>
            <a:endParaRPr kumimoji="0" lang="ko-KR" altLang="en-US" sz="1000" b="1" i="0" u="none" strike="noStrike" cap="none" normalizeH="0" baseline="0" dirty="0">
              <a:ln>
                <a:noFill/>
              </a:ln>
              <a:solidFill>
                <a:srgbClr val="284673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1B3A5F3-5781-861D-B3E6-72E2260B5F86}"/>
              </a:ext>
            </a:extLst>
          </p:cNvPr>
          <p:cNvSpPr/>
          <p:nvPr/>
        </p:nvSpPr>
        <p:spPr bwMode="auto">
          <a:xfrm>
            <a:off x="5724128" y="2204864"/>
            <a:ext cx="1008112" cy="93610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0" tIns="0" rIns="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rgbClr val="284673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B2FC719-FD9F-8030-021D-B2F7A98F7919}"/>
              </a:ext>
            </a:extLst>
          </p:cNvPr>
          <p:cNvSpPr/>
          <p:nvPr/>
        </p:nvSpPr>
        <p:spPr bwMode="auto">
          <a:xfrm>
            <a:off x="5508104" y="2204864"/>
            <a:ext cx="216024" cy="936104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eaVert" wrap="square" lIns="0" tIns="0" rIns="0" bIns="0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indent="0" algn="ctr" defTabSz="9144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000" b="1" i="0" u="none" strike="noStrike" cap="none" normalizeH="0" baseline="0" dirty="0">
                <a:ln>
                  <a:noFill/>
                </a:ln>
                <a:solidFill>
                  <a:srgbClr val="284673"/>
                </a:solidFill>
                <a:effectLst/>
                <a:latin typeface="+mn-ea"/>
                <a:ea typeface="+mn-ea"/>
              </a:rPr>
              <a:t>Left</a:t>
            </a:r>
            <a:endParaRPr kumimoji="0" lang="ko-KR" altLang="en-US" sz="1000" b="0" i="0" u="none" strike="noStrike" cap="none" normalizeH="0" baseline="0" dirty="0">
              <a:ln>
                <a:noFill/>
              </a:ln>
              <a:solidFill>
                <a:srgbClr val="284673"/>
              </a:solidFill>
              <a:effectLst/>
              <a:latin typeface="+mn-ea"/>
              <a:ea typeface="+mn-ea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0707079-6B65-0191-45F2-4C2F16F44B9F}"/>
              </a:ext>
            </a:extLst>
          </p:cNvPr>
          <p:cNvSpPr txBox="1"/>
          <p:nvPr/>
        </p:nvSpPr>
        <p:spPr>
          <a:xfrm>
            <a:off x="1763688" y="337433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L-shape type</a:t>
            </a:r>
            <a:endParaRPr lang="ko-KR" alt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6596FB0-09F1-666D-5050-7A3417A03742}"/>
              </a:ext>
            </a:extLst>
          </p:cNvPr>
          <p:cNvSpPr txBox="1"/>
          <p:nvPr/>
        </p:nvSpPr>
        <p:spPr>
          <a:xfrm>
            <a:off x="3707904" y="337433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Above type</a:t>
            </a:r>
            <a:endParaRPr lang="ko-KR" alt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E3FC42E-E8BA-EEDE-14C2-A7D251777424}"/>
              </a:ext>
            </a:extLst>
          </p:cNvPr>
          <p:cNvSpPr txBox="1"/>
          <p:nvPr/>
        </p:nvSpPr>
        <p:spPr>
          <a:xfrm>
            <a:off x="5724128" y="3354765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Left type</a:t>
            </a:r>
            <a:endParaRPr lang="ko-KR" altLang="en-US" dirty="0"/>
          </a:p>
        </p:txBody>
      </p:sp>
      <p:cxnSp>
        <p:nvCxnSpPr>
          <p:cNvPr id="11" name="직선 화살표 연결선 10">
            <a:extLst>
              <a:ext uri="{FF2B5EF4-FFF2-40B4-BE49-F238E27FC236}">
                <a16:creationId xmlns:a16="http://schemas.microsoft.com/office/drawing/2014/main" id="{255A1C2B-FD30-EC3C-CE18-89233EECC77B}"/>
              </a:ext>
            </a:extLst>
          </p:cNvPr>
          <p:cNvCxnSpPr>
            <a:cxnSpLocks/>
          </p:cNvCxnSpPr>
          <p:nvPr/>
        </p:nvCxnSpPr>
        <p:spPr>
          <a:xfrm flipH="1">
            <a:off x="1619672" y="2103773"/>
            <a:ext cx="396044" cy="18662"/>
          </a:xfrm>
          <a:prstGeom prst="straightConnector1">
            <a:avLst/>
          </a:prstGeom>
          <a:ln w="28575" cmpd="sng">
            <a:solidFill>
              <a:srgbClr val="284673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9C1A915-A6D0-D65F-0848-404896D75DC6}"/>
              </a:ext>
            </a:extLst>
          </p:cNvPr>
          <p:cNvSpPr txBox="1"/>
          <p:nvPr/>
        </p:nvSpPr>
        <p:spPr>
          <a:xfrm>
            <a:off x="903127" y="1975986"/>
            <a:ext cx="869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b="1" dirty="0" err="1"/>
              <a:t>LeftAbove</a:t>
            </a:r>
            <a:endParaRPr lang="ko-KR" alt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31048709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F5A5262-73D5-B588-242D-3F1E5354F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/>
              <a:t>Proposed method</a:t>
            </a:r>
            <a:endParaRPr lang="ko-KR" altLang="en-US" sz="3200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C69DB18-D02F-BFD8-D036-A2F6394A7C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200" dirty="0"/>
              <a:t>The proposed fix is to replace the existing condition of </a:t>
            </a:r>
            <a:r>
              <a:rPr lang="en-US" altLang="ko-KR" sz="2200" dirty="0" err="1"/>
              <a:t>isLeftAboveAvailable</a:t>
            </a:r>
            <a:r>
              <a:rPr lang="en-US" altLang="ko-KR" sz="2200" dirty="0"/>
              <a:t>() with the condition of </a:t>
            </a:r>
            <a:r>
              <a:rPr lang="en-US" altLang="ko-KR" sz="2200" dirty="0" err="1"/>
              <a:t>isLeftAvailable</a:t>
            </a:r>
            <a:r>
              <a:rPr lang="en-US" altLang="ko-KR" sz="2200" dirty="0"/>
              <a:t>() to select LEFT_TEMPLATE in Intra TMP. </a:t>
            </a:r>
          </a:p>
          <a:p>
            <a:pPr lvl="1"/>
            <a:endParaRPr lang="en-US" altLang="ko-KR" sz="1800" dirty="0"/>
          </a:p>
          <a:p>
            <a:pPr lvl="1"/>
            <a:endParaRPr lang="en-US" altLang="ko-KR" sz="1800" dirty="0"/>
          </a:p>
          <a:p>
            <a:pPr lvl="1"/>
            <a:endParaRPr lang="en-US" altLang="ko-KR" sz="1800" dirty="0"/>
          </a:p>
          <a:p>
            <a:pPr lvl="1"/>
            <a:endParaRPr lang="en-US" altLang="ko-KR" sz="1800" dirty="0"/>
          </a:p>
          <a:p>
            <a:pPr lvl="1"/>
            <a:endParaRPr lang="en-US" altLang="ko-KR" sz="1800" dirty="0"/>
          </a:p>
        </p:txBody>
      </p:sp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32218D31-E583-1294-3C05-79EEB42624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43404"/>
              </p:ext>
            </p:extLst>
          </p:nvPr>
        </p:nvGraphicFramePr>
        <p:xfrm>
          <a:off x="827584" y="2420888"/>
          <a:ext cx="7416824" cy="4028440"/>
        </p:xfrm>
        <a:graphic>
          <a:graphicData uri="http://schemas.openxmlformats.org/drawingml/2006/table">
            <a:tbl>
              <a:tblPr firstRow="1" firstCol="1" bandRow="1"/>
              <a:tblGrid>
                <a:gridCol w="7416824">
                  <a:extLst>
                    <a:ext uri="{9D8B030D-6E8A-4147-A177-3AD203B41FA5}">
                      <a16:colId xmlns:a16="http://schemas.microsoft.com/office/drawing/2014/main" val="1737559263"/>
                    </a:ext>
                  </a:extLst>
                </a:gridCol>
              </a:tblGrid>
              <a:tr h="3096344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#if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</a:t>
                      </a:r>
                      <a:r>
                        <a:rPr lang="en-US" sz="950" dirty="0">
                          <a:solidFill>
                            <a:srgbClr val="6F008A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JVET_W0069_TMP_BOUNDARY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if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(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isAboveLeftAvailable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(</a:t>
                      </a:r>
                      <a:r>
                        <a:rPr lang="en-US" sz="95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cu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chType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posLT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) &amp;&amp;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isAboveAvailable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(</a:t>
                      </a:r>
                      <a:r>
                        <a:rPr lang="en-US" sz="95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cu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chType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posLT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numAboveUnits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unitWidth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(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neighborFlags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+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totalLeftUnits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+ 1)) &amp;&amp;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isLeftAvailable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(</a:t>
                      </a:r>
                      <a:r>
                        <a:rPr lang="en-US" sz="95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cu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chType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posLT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numLeftUnits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unitHeight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(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neighborFlags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+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totalLeftUnits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- 1)))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{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 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return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</a:t>
                      </a:r>
                      <a:r>
                        <a:rPr lang="en-US" sz="950" dirty="0">
                          <a:solidFill>
                            <a:srgbClr val="2F4F4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L_SHAPE_TEMPLATE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;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}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else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if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(</a:t>
                      </a:r>
                      <a:r>
                        <a:rPr lang="en-US" sz="950" strike="sng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isAboveLeftAvailable</a:t>
                      </a:r>
                      <a:r>
                        <a:rPr lang="en-US" sz="95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(</a:t>
                      </a:r>
                      <a:r>
                        <a:rPr lang="en-US" sz="950" strike="sngStrike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cu</a:t>
                      </a:r>
                      <a:r>
                        <a:rPr lang="en-US" sz="95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strike="sng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chType</a:t>
                      </a:r>
                      <a:r>
                        <a:rPr lang="en-US" sz="95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strike="sng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posLT</a:t>
                      </a:r>
                      <a:r>
                        <a:rPr lang="en-US" sz="950" strike="sng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)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</a:t>
                      </a:r>
                      <a:r>
                        <a:rPr lang="en-US" sz="95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isLeftAvailable</a:t>
                      </a:r>
                      <a:r>
                        <a:rPr lang="en-US" sz="95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(cu, </a:t>
                      </a:r>
                      <a:r>
                        <a:rPr lang="en-US" sz="95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chType</a:t>
                      </a:r>
                      <a:r>
                        <a:rPr lang="en-US" sz="95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posLT</a:t>
                      </a:r>
                      <a:r>
                        <a:rPr lang="en-US" sz="95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numLeftUnits</a:t>
                      </a:r>
                      <a:r>
                        <a:rPr lang="en-US" sz="95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unitHeight</a:t>
                      </a:r>
                      <a:r>
                        <a:rPr lang="en-US" sz="95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(</a:t>
                      </a:r>
                      <a:r>
                        <a:rPr lang="en-US" sz="95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neighborFlags</a:t>
                      </a:r>
                      <a:r>
                        <a:rPr lang="en-US" sz="95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+ </a:t>
                      </a:r>
                      <a:r>
                        <a:rPr lang="en-US" sz="950" dirty="0" err="1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totalLeftUnits</a:t>
                      </a:r>
                      <a:r>
                        <a:rPr lang="en-US" sz="95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- 1))</a:t>
                      </a:r>
                      <a:r>
                        <a:rPr lang="en-US" sz="950" dirty="0"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)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{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 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return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</a:t>
                      </a:r>
                      <a:r>
                        <a:rPr lang="en-US" sz="950" dirty="0">
                          <a:solidFill>
                            <a:srgbClr val="2F4F4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LEFT_TEMPLATE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;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}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else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if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(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isAboveAvailable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(</a:t>
                      </a:r>
                      <a:r>
                        <a:rPr lang="en-US" sz="950" dirty="0">
                          <a:solidFill>
                            <a:srgbClr val="80808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cu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chType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posLT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numAboveUnits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unitWidth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, (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neighborFlags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+ </a:t>
                      </a:r>
                      <a:r>
                        <a:rPr lang="en-US" sz="95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totalLeftUnits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+ 1)))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{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 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return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</a:t>
                      </a:r>
                      <a:r>
                        <a:rPr lang="en-US" sz="950" dirty="0">
                          <a:solidFill>
                            <a:srgbClr val="2F4F4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ABOVE_TEMPLATE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;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}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else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{</a:t>
                      </a:r>
                    </a:p>
                    <a:p>
                      <a:pPr algn="l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  </a:t>
                      </a:r>
                      <a:r>
                        <a:rPr lang="en-US" sz="950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return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</a:t>
                      </a:r>
                      <a:r>
                        <a:rPr lang="en-US" sz="950" dirty="0">
                          <a:solidFill>
                            <a:srgbClr val="2F4F4F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NO_TEMPLATE</a:t>
                      </a: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;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  <a:p>
                      <a:pPr algn="just" hangingPunct="0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95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돋움체" panose="020B0609000101010101" pitchFamily="49" charset="-127"/>
                        </a:rPr>
                        <a:t>  }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4670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172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334B83B-3AA8-0988-4A7E-DDBE37F9EE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3200" dirty="0"/>
              <a:t>Test Results</a:t>
            </a:r>
            <a:endParaRPr lang="ko-KR" altLang="en-US" sz="3200" dirty="0"/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1F8B8E7F-DFA2-F424-21B8-CD9775ED473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2208944"/>
              </p:ext>
            </p:extLst>
          </p:nvPr>
        </p:nvGraphicFramePr>
        <p:xfrm>
          <a:off x="2285999" y="2564904"/>
          <a:ext cx="4572001" cy="4048125"/>
        </p:xfrm>
        <a:graphic>
          <a:graphicData uri="http://schemas.openxmlformats.org/drawingml/2006/table">
            <a:tbl>
              <a:tblPr/>
              <a:tblGrid>
                <a:gridCol w="1306286">
                  <a:extLst>
                    <a:ext uri="{9D8B030D-6E8A-4147-A177-3AD203B41FA5}">
                      <a16:colId xmlns:a16="http://schemas.microsoft.com/office/drawing/2014/main" val="209958761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78898158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2731005958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2588359861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4083829923"/>
                    </a:ext>
                  </a:extLst>
                </a:gridCol>
                <a:gridCol w="653143">
                  <a:extLst>
                    <a:ext uri="{9D8B030D-6E8A-4147-A177-3AD203B41FA5}">
                      <a16:colId xmlns:a16="http://schemas.microsoft.com/office/drawing/2014/main" val="2927029356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 10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277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ECM-8.0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291908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46949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08843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66358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6196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0280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054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951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90872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39630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594018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75853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 10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83795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ECM-8.0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683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478975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9989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4603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86064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04715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73312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Overall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#VALUE!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#NUM!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80521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-0.33%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31002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F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22586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Class TGM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4135447"/>
                  </a:ext>
                </a:extLst>
              </a:tr>
            </a:tbl>
          </a:graphicData>
        </a:graphic>
      </p:graphicFrame>
      <p:sp>
        <p:nvSpPr>
          <p:cNvPr id="10" name="내용 개체 틀 2">
            <a:extLst>
              <a:ext uri="{FF2B5EF4-FFF2-40B4-BE49-F238E27FC236}">
                <a16:creationId xmlns:a16="http://schemas.microsoft.com/office/drawing/2014/main" id="{4F70452F-8A5D-99CE-1566-0BAFE1664000}"/>
              </a:ext>
            </a:extLst>
          </p:cNvPr>
          <p:cNvSpPr txBox="1">
            <a:spLocks/>
          </p:cNvSpPr>
          <p:nvPr/>
        </p:nvSpPr>
        <p:spPr>
          <a:xfrm>
            <a:off x="457200" y="1268761"/>
            <a:ext cx="8229600" cy="4857403"/>
          </a:xfrm>
          <a:prstGeom prst="rect">
            <a:avLst/>
          </a:prstGeom>
        </p:spPr>
        <p:txBody>
          <a:bodyPr vert="horz" lIns="91435" tIns="45718" rIns="91435" bIns="45718" rtlCol="0">
            <a:normAutofit/>
          </a:bodyPr>
          <a:lstStyle>
            <a:lvl1pPr marL="342882" indent="-342882" algn="l" defTabSz="91435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b="1" i="0" kern="1200">
                <a:solidFill>
                  <a:srgbClr val="284673"/>
                </a:solidFill>
                <a:latin typeface="Century Gothic"/>
                <a:ea typeface="+mn-ea"/>
                <a:cs typeface="Century Gothic"/>
              </a:defRPr>
            </a:lvl1pPr>
            <a:lvl2pPr marL="742912" indent="-285736" algn="l" defTabSz="91435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400" b="0" i="0" kern="1200">
                <a:solidFill>
                  <a:srgbClr val="C87819"/>
                </a:solidFill>
                <a:latin typeface="Century Gothic"/>
                <a:ea typeface="+mn-ea"/>
                <a:cs typeface="Century Gothic"/>
              </a:defRPr>
            </a:lvl2pPr>
            <a:lvl3pPr marL="1142942" indent="-228588" algn="l" defTabSz="91435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b="0" i="0" kern="1200">
                <a:solidFill>
                  <a:schemeClr val="bg1">
                    <a:lumMod val="50000"/>
                  </a:schemeClr>
                </a:solidFill>
                <a:latin typeface="Century Gothic"/>
                <a:ea typeface="+mn-ea"/>
                <a:cs typeface="Century Gothic"/>
              </a:defRPr>
            </a:lvl3pPr>
            <a:lvl4pPr marL="1600118" indent="-228588" algn="l" defTabSz="914353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b="0" i="0" kern="1200">
                <a:solidFill>
                  <a:srgbClr val="284673"/>
                </a:solidFill>
                <a:latin typeface="Century Gothic"/>
                <a:ea typeface="+mn-ea"/>
                <a:cs typeface="Century Gothic"/>
              </a:defRPr>
            </a:lvl4pPr>
            <a:lvl5pPr marL="2057295" indent="-228588" algn="l" defTabSz="914353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800" b="0" i="0" kern="1200">
                <a:solidFill>
                  <a:srgbClr val="C87819"/>
                </a:solidFill>
                <a:latin typeface="Century Gothic"/>
                <a:ea typeface="+mn-ea"/>
                <a:cs typeface="Century Gothic"/>
              </a:defRPr>
            </a:lvl5pPr>
            <a:lvl6pPr marL="2514471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648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825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001" indent="-228588" algn="l" defTabSz="914353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</a:pPr>
            <a:r>
              <a:rPr kumimoji="0" lang="en-US" altLang="ko-KR" sz="2200" dirty="0"/>
              <a:t>Two more contributions submitted with the same bug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sz="1800" dirty="0"/>
              <a:t>JVET-AD0142(Non-EE2: bugfix for </a:t>
            </a:r>
            <a:r>
              <a:rPr kumimoji="0" lang="en-US" altLang="ko-KR" sz="1800" dirty="0" err="1"/>
              <a:t>intraTMP</a:t>
            </a:r>
            <a:r>
              <a:rPr kumimoji="0" lang="en-US" altLang="ko-KR" sz="1800" dirty="0"/>
              <a:t>, Dahua) </a:t>
            </a:r>
          </a:p>
          <a:p>
            <a:pPr lvl="1" fontAlgn="auto">
              <a:spcAft>
                <a:spcPts val="0"/>
              </a:spcAft>
            </a:pPr>
            <a:r>
              <a:rPr kumimoji="0" lang="en-US" altLang="ko-KR" sz="1800" dirty="0"/>
              <a:t>JVET-AD0239(Non-EE2: Fixes for </a:t>
            </a:r>
            <a:r>
              <a:rPr kumimoji="0" lang="en-US" altLang="ko-KR" sz="1800" dirty="0" err="1"/>
              <a:t>IntraTMP</a:t>
            </a:r>
            <a:r>
              <a:rPr kumimoji="0" lang="en-US" altLang="ko-KR" sz="1800" dirty="0"/>
              <a:t> template availability, Qualcomm)</a:t>
            </a:r>
          </a:p>
          <a:p>
            <a:pPr lvl="1" fontAlgn="auto">
              <a:spcAft>
                <a:spcPts val="0"/>
              </a:spcAft>
            </a:pPr>
            <a:endParaRPr kumimoji="0" lang="en-US" altLang="ko-KR" sz="1800" dirty="0"/>
          </a:p>
          <a:p>
            <a:pPr lvl="1" fontAlgn="auto">
              <a:spcAft>
                <a:spcPts val="0"/>
              </a:spcAft>
            </a:pPr>
            <a:endParaRPr kumimoji="0" lang="en-US" altLang="ko-KR" sz="1800" dirty="0"/>
          </a:p>
          <a:p>
            <a:pPr lvl="1" fontAlgn="auto">
              <a:spcAft>
                <a:spcPts val="0"/>
              </a:spcAft>
            </a:pPr>
            <a:endParaRPr kumimoji="0" lang="en-US" altLang="ko-KR" sz="1800" dirty="0"/>
          </a:p>
          <a:p>
            <a:pPr lvl="1" fontAlgn="auto">
              <a:spcAft>
                <a:spcPts val="0"/>
              </a:spcAft>
            </a:pPr>
            <a:endParaRPr kumimoji="0" lang="en-US" altLang="ko-KR" sz="1800" dirty="0"/>
          </a:p>
          <a:p>
            <a:pPr lvl="1" fontAlgn="auto">
              <a:spcAft>
                <a:spcPts val="0"/>
              </a:spcAft>
            </a:pPr>
            <a:endParaRPr kumimoji="0" lang="en-US" altLang="ko-KR" sz="1800" dirty="0"/>
          </a:p>
        </p:txBody>
      </p:sp>
    </p:spTree>
    <p:extLst>
      <p:ext uri="{BB962C8B-B14F-4D97-AF65-F5344CB8AC3E}">
        <p14:creationId xmlns:p14="http://schemas.microsoft.com/office/powerpoint/2010/main" val="23777662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20888"/>
            <a:ext cx="9144000" cy="1714500"/>
          </a:xfrm>
          <a:ln/>
        </p:spPr>
        <p:txBody>
          <a:bodyPr/>
          <a:lstStyle/>
          <a:p>
            <a:r>
              <a:rPr lang="en-US" dirty="0">
                <a:solidFill>
                  <a:srgbClr val="284673"/>
                </a:solidFill>
                <a:latin typeface="Century Gothic"/>
                <a:ea typeface="서울한강체 L" charset="0"/>
                <a:cs typeface="Century Gothic"/>
                <a:sym typeface="서울한강체 L" charset="0"/>
              </a:rPr>
              <a:t>THANK YOU</a:t>
            </a:r>
            <a:endParaRPr lang="en-US" dirty="0">
              <a:solidFill>
                <a:srgbClr val="284673"/>
              </a:solidFill>
              <a:latin typeface="Century Gothic"/>
              <a:ea typeface="ヒラギノ明朝 ProN W3" charset="0"/>
              <a:cs typeface="Century Gothic"/>
              <a:sym typeface="서울한강체 L" charset="0"/>
            </a:endParaRPr>
          </a:p>
        </p:txBody>
      </p:sp>
      <p:sp>
        <p:nvSpPr>
          <p:cNvPr id="44034" name="Rectangle 2"/>
          <p:cNvSpPr>
            <a:spLocks/>
          </p:cNvSpPr>
          <p:nvPr/>
        </p:nvSpPr>
        <p:spPr bwMode="auto">
          <a:xfrm>
            <a:off x="107504" y="6669360"/>
            <a:ext cx="892899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5th Fl., 216 </a:t>
            </a:r>
            <a:r>
              <a:rPr lang="en-US" sz="900" dirty="0" err="1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Hwangsaeul-ro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, </a:t>
            </a:r>
            <a:r>
              <a:rPr lang="en-US" sz="900" dirty="0" err="1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Bundang-gu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, </a:t>
            </a:r>
            <a:r>
              <a:rPr lang="en-US" sz="900" dirty="0" err="1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Seongnam-si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, </a:t>
            </a:r>
            <a:r>
              <a:rPr lang="en-US" sz="900" dirty="0" err="1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Gyeonggi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-do 13595, Korea, +82-31-712-0523, 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  <a:hlinkClick r:id="rId3"/>
              </a:rPr>
              <a:t>info@wilusgroup.com</a:t>
            </a:r>
            <a:r>
              <a:rPr lang="en-US" sz="900" dirty="0">
                <a:solidFill>
                  <a:srgbClr val="7F7F7F"/>
                </a:solidFill>
                <a:latin typeface="Century Gothic"/>
                <a:ea typeface="서울한강체 B" charset="0"/>
                <a:cs typeface="Century Gothic"/>
                <a:sym typeface="서울한강체 B" charset="0"/>
              </a:rPr>
              <a:t>, www.wilusgroup.com</a:t>
            </a:r>
          </a:p>
        </p:txBody>
      </p:sp>
      <p:pic>
        <p:nvPicPr>
          <p:cNvPr id="4403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39952" y="5373216"/>
            <a:ext cx="910828" cy="91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412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rgbClr val="FF0000"/>
          </a:solidFill>
        </a:ln>
        <a:effectLst/>
      </a:spPr>
      <a:bodyPr vert="horz" wrap="square" lIns="0" tIns="0" rIns="0" bIns="0" numCol="1" rtlCol="0" anchor="ctr" anchorCtr="0" compatLnSpc="1">
        <a:prstTxWarp prst="textNoShape">
          <a:avLst/>
        </a:prstTxWarp>
        <a:normAutofit/>
      </a:bodyPr>
      <a:lstStyle>
        <a:defPPr marL="0" marR="0" indent="0" algn="ctr" defTabSz="914400" rtl="0" fontAlgn="base" latinLnBrk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rgbClr val="284673"/>
            </a:solidFill>
            <a:effectLst/>
            <a:latin typeface="+mn-ea"/>
            <a:ea typeface="+mn-ea"/>
          </a:defRPr>
        </a:defPPr>
      </a:lstStyle>
    </a:spDef>
    <a:lnDef>
      <a:spPr>
        <a:ln w="28575" cmpd="sng">
          <a:solidFill>
            <a:srgbClr val="28467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61523</TotalTime>
  <Words>662</Words>
  <Application>Microsoft Office PowerPoint</Application>
  <PresentationFormat>화면 슬라이드 쇼(4:3)</PresentationFormat>
  <Paragraphs>181</Paragraphs>
  <Slides>5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3" baseType="lpstr">
      <vt:lpstr>HY헤드라인M</vt:lpstr>
      <vt:lpstr>굴림</vt:lpstr>
      <vt:lpstr>맑은 고딕</vt:lpstr>
      <vt:lpstr>Arial</vt:lpstr>
      <vt:lpstr>Calibri</vt:lpstr>
      <vt:lpstr>Century Gothic</vt:lpstr>
      <vt:lpstr>Times New Roman</vt:lpstr>
      <vt:lpstr>1_Office 테마</vt:lpstr>
      <vt:lpstr>PowerPoint 프레젠테이션</vt:lpstr>
      <vt:lpstr>Introduction</vt:lpstr>
      <vt:lpstr>Proposed method</vt:lpstr>
      <vt:lpstr>Test Results</vt:lpstr>
      <vt:lpstr>THANK YOU</vt:lpstr>
    </vt:vector>
  </TitlesOfParts>
  <Company>maxpt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WILUS</dc:creator>
  <cp:lastModifiedBy>Felix</cp:lastModifiedBy>
  <cp:revision>1285</cp:revision>
  <cp:lastPrinted>2021-02-19T09:18:11Z</cp:lastPrinted>
  <dcterms:created xsi:type="dcterms:W3CDTF">2010-04-20T06:21:27Z</dcterms:created>
  <dcterms:modified xsi:type="dcterms:W3CDTF">2023-04-22T14:14:32Z</dcterms:modified>
</cp:coreProperties>
</file>