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20"/>
  </p:sldMasterIdLst>
  <p:notesMasterIdLst>
    <p:notesMasterId r:id="rId27"/>
  </p:notesMasterIdLst>
  <p:handoutMasterIdLst>
    <p:handoutMasterId r:id="rId28"/>
  </p:handoutMasterIdLst>
  <p:sldIdLst>
    <p:sldId id="271" r:id="rId21"/>
    <p:sldId id="270" r:id="rId22"/>
    <p:sldId id="276" r:id="rId23"/>
    <p:sldId id="274" r:id="rId24"/>
    <p:sldId id="277" r:id="rId25"/>
    <p:sldId id="261" r:id="rId26"/>
  </p:sldIdLst>
  <p:sldSz cx="12192000" cy="6858000"/>
  <p:notesSz cx="6858000" cy="9144000"/>
  <p:embeddedFontLst>
    <p:embeddedFont>
      <p:font typeface="Ericsson Hilda" panose="00000500000000000000" pitchFamily="2" charset="0"/>
      <p:regular r:id="rId29"/>
      <p:bold r:id="rId30"/>
      <p:italic r:id="rId31"/>
      <p:boldItalic r:id="rId32"/>
    </p:embeddedFont>
    <p:embeddedFont>
      <p:font typeface="Ericsson Hilda ExtraBold" panose="00000900000000000000" pitchFamily="2" charset="0"/>
      <p:bold r:id="rId33"/>
    </p:embeddedFont>
    <p:embeddedFont>
      <p:font typeface="Ericsson Hilda ExtraLight" panose="00000300000000000000" pitchFamily="2" charset="0"/>
      <p:regular r:id="rId34"/>
    </p:embeddedFont>
    <p:embeddedFont>
      <p:font typeface="Ericsson Hilda Light" panose="00000400000000000000" pitchFamily="2" charset="0"/>
      <p:regular r:id="rId35"/>
      <p:italic r:id="rId36"/>
    </p:embeddedFont>
    <p:embeddedFont>
      <p:font typeface="Ericsson Technical Icons" panose="000005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9787E4-2C51-48D9-8093-A9E79EE7912D}" v="243" dt="2023-04-21T19:18:57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38" autoAdjust="0"/>
    <p:restoredTop sz="94124" autoAdjust="0"/>
  </p:normalViewPr>
  <p:slideViewPr>
    <p:cSldViewPr snapToGrid="0" snapToObjects="1" showGuides="1">
      <p:cViewPr>
        <p:scale>
          <a:sx n="100" d="100"/>
          <a:sy n="100" d="100"/>
        </p:scale>
        <p:origin x="485" y="-36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6.xml"/><Relationship Id="rId39" Type="http://schemas.openxmlformats.org/officeDocument/2006/relationships/font" Target="fonts/font11.fntdata"/><Relationship Id="rId21" Type="http://schemas.openxmlformats.org/officeDocument/2006/relationships/slide" Target="slides/slide1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microsoft.com/office/2015/10/relationships/revisionInfo" Target="revisionInfo.xml"/><Relationship Id="rId20" Type="http://schemas.openxmlformats.org/officeDocument/2006/relationships/slideMaster" Target="slideMasters/slideMaster1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oyang Yu" userId="07fd6fe8-5271-43d5-8987-6c6ee955ac40" providerId="ADAL" clId="{CE9787E4-2C51-48D9-8093-A9E79EE7912D}"/>
    <pc:docChg chg="undo custSel addSld delSld modSld sldOrd modMainMaster">
      <pc:chgData name="Ruoyang Yu" userId="07fd6fe8-5271-43d5-8987-6c6ee955ac40" providerId="ADAL" clId="{CE9787E4-2C51-48D9-8093-A9E79EE7912D}" dt="2023-04-21T19:20:24.104" v="4417" actId="20577"/>
      <pc:docMkLst>
        <pc:docMk/>
      </pc:docMkLst>
      <pc:sldChg chg="modSp mod">
        <pc:chgData name="Ruoyang Yu" userId="07fd6fe8-5271-43d5-8987-6c6ee955ac40" providerId="ADAL" clId="{CE9787E4-2C51-48D9-8093-A9E79EE7912D}" dt="2023-04-17T08:35:11.838" v="3652" actId="790"/>
        <pc:sldMkLst>
          <pc:docMk/>
          <pc:sldMk cId="1383928708" sldId="261"/>
        </pc:sldMkLst>
        <pc:spChg chg="mod">
          <ac:chgData name="Ruoyang Yu" userId="07fd6fe8-5271-43d5-8987-6c6ee955ac40" providerId="ADAL" clId="{CE9787E4-2C51-48D9-8093-A9E79EE7912D}" dt="2023-04-17T08:35:11.838" v="3652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Ruoyang Yu" userId="07fd6fe8-5271-43d5-8987-6c6ee955ac40" providerId="ADAL" clId="{CE9787E4-2C51-48D9-8093-A9E79EE7912D}" dt="2023-04-21T11:11:49.300" v="4255" actId="20577"/>
        <pc:sldMkLst>
          <pc:docMk/>
          <pc:sldMk cId="3709959988" sldId="270"/>
        </pc:sldMkLst>
        <pc:spChg chg="mod">
          <ac:chgData name="Ruoyang Yu" userId="07fd6fe8-5271-43d5-8987-6c6ee955ac40" providerId="ADAL" clId="{CE9787E4-2C51-48D9-8093-A9E79EE7912D}" dt="2023-04-17T08:35:11.823" v="3645" actId="790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Ruoyang Yu" userId="07fd6fe8-5271-43d5-8987-6c6ee955ac40" providerId="ADAL" clId="{CE9787E4-2C51-48D9-8093-A9E79EE7912D}" dt="2023-04-21T11:11:49.300" v="4255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Ruoyang Yu" userId="07fd6fe8-5271-43d5-8987-6c6ee955ac40" providerId="ADAL" clId="{CE9787E4-2C51-48D9-8093-A9E79EE7912D}" dt="2023-04-17T08:35:11.823" v="3644" actId="790"/>
        <pc:sldMkLst>
          <pc:docMk/>
          <pc:sldMk cId="2230748882" sldId="271"/>
        </pc:sldMkLst>
        <pc:spChg chg="mod">
          <ac:chgData name="Ruoyang Yu" userId="07fd6fe8-5271-43d5-8987-6c6ee955ac40" providerId="ADAL" clId="{CE9787E4-2C51-48D9-8093-A9E79EE7912D}" dt="2023-04-17T08:35:11.823" v="3641" actId="79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Ruoyang Yu" userId="07fd6fe8-5271-43d5-8987-6c6ee955ac40" providerId="ADAL" clId="{CE9787E4-2C51-48D9-8093-A9E79EE7912D}" dt="2023-04-17T08:35:11.823" v="3642" actId="790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Ruoyang Yu" userId="07fd6fe8-5271-43d5-8987-6c6ee955ac40" providerId="ADAL" clId="{CE9787E4-2C51-48D9-8093-A9E79EE7912D}" dt="2023-04-17T08:35:11.823" v="3643" actId="790"/>
          <ac:spMkLst>
            <pc:docMk/>
            <pc:sldMk cId="2230748882" sldId="271"/>
            <ac:spMk id="6" creationId="{327EB691-17C6-4220-AA5E-2F3518AF8CC2}"/>
          </ac:spMkLst>
        </pc:spChg>
        <pc:spChg chg="mod">
          <ac:chgData name="Ruoyang Yu" userId="07fd6fe8-5271-43d5-8987-6c6ee955ac40" providerId="ADAL" clId="{CE9787E4-2C51-48D9-8093-A9E79EE7912D}" dt="2023-04-17T08:35:11.823" v="3644" actId="790"/>
          <ac:spMkLst>
            <pc:docMk/>
            <pc:sldMk cId="2230748882" sldId="271"/>
            <ac:spMk id="7" creationId="{0BF70DC3-66C9-451C-917E-BA44956D1DBD}"/>
          </ac:spMkLst>
        </pc:spChg>
      </pc:sldChg>
      <pc:sldChg chg="modSp del mod">
        <pc:chgData name="Ruoyang Yu" userId="07fd6fe8-5271-43d5-8987-6c6ee955ac40" providerId="ADAL" clId="{CE9787E4-2C51-48D9-8093-A9E79EE7912D}" dt="2023-04-17T08:16:33.866" v="2305" actId="47"/>
        <pc:sldMkLst>
          <pc:docMk/>
          <pc:sldMk cId="2604203220" sldId="272"/>
        </pc:sldMkLst>
        <pc:spChg chg="mod">
          <ac:chgData name="Ruoyang Yu" userId="07fd6fe8-5271-43d5-8987-6c6ee955ac40" providerId="ADAL" clId="{CE9787E4-2C51-48D9-8093-A9E79EE7912D}" dt="2023-04-17T07:42:33.041" v="959" actId="790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Ruoyang Yu" userId="07fd6fe8-5271-43d5-8987-6c6ee955ac40" providerId="ADAL" clId="{CE9787E4-2C51-48D9-8093-A9E79EE7912D}" dt="2023-04-17T07:42:33.041" v="960" actId="790"/>
          <ac:spMkLst>
            <pc:docMk/>
            <pc:sldMk cId="2604203220" sldId="272"/>
            <ac:spMk id="5" creationId="{80CFE1E9-2446-4327-A152-D121E1DA7E83}"/>
          </ac:spMkLst>
        </pc:spChg>
      </pc:sldChg>
      <pc:sldChg chg="modSp del mod">
        <pc:chgData name="Ruoyang Yu" userId="07fd6fe8-5271-43d5-8987-6c6ee955ac40" providerId="ADAL" clId="{CE9787E4-2C51-48D9-8093-A9E79EE7912D}" dt="2023-04-06T07:35:09.806" v="901" actId="2696"/>
        <pc:sldMkLst>
          <pc:docMk/>
          <pc:sldMk cId="568005206" sldId="273"/>
        </pc:sldMkLst>
        <pc:spChg chg="mod">
          <ac:chgData name="Ruoyang Yu" userId="07fd6fe8-5271-43d5-8987-6c6ee955ac40" providerId="ADAL" clId="{CE9787E4-2C51-48D9-8093-A9E79EE7912D}" dt="2023-04-06T07:34:31.569" v="885" actId="14100"/>
          <ac:spMkLst>
            <pc:docMk/>
            <pc:sldMk cId="568005206" sldId="273"/>
            <ac:spMk id="11" creationId="{2E8E8F9E-D1C4-4C6A-B250-14307A886012}"/>
          </ac:spMkLst>
        </pc:spChg>
      </pc:sldChg>
      <pc:sldChg chg="addSp delSp modSp mod">
        <pc:chgData name="Ruoyang Yu" userId="07fd6fe8-5271-43d5-8987-6c6ee955ac40" providerId="ADAL" clId="{CE9787E4-2C51-48D9-8093-A9E79EE7912D}" dt="2023-04-21T19:19:46.373" v="4376" actId="113"/>
        <pc:sldMkLst>
          <pc:docMk/>
          <pc:sldMk cId="2453454185" sldId="274"/>
        </pc:sldMkLst>
        <pc:spChg chg="add del mod">
          <ac:chgData name="Ruoyang Yu" userId="07fd6fe8-5271-43d5-8987-6c6ee955ac40" providerId="ADAL" clId="{CE9787E4-2C51-48D9-8093-A9E79EE7912D}" dt="2023-04-21T19:18:17.628" v="4350"/>
          <ac:spMkLst>
            <pc:docMk/>
            <pc:sldMk cId="2453454185" sldId="274"/>
            <ac:spMk id="3" creationId="{1B9E6053-713D-35B6-F153-1DF56AB4876A}"/>
          </ac:spMkLst>
        </pc:spChg>
        <pc:spChg chg="add del mod">
          <ac:chgData name="Ruoyang Yu" userId="07fd6fe8-5271-43d5-8987-6c6ee955ac40" providerId="ADAL" clId="{CE9787E4-2C51-48D9-8093-A9E79EE7912D}" dt="2023-04-21T07:31:37.151" v="4189"/>
          <ac:spMkLst>
            <pc:docMk/>
            <pc:sldMk cId="2453454185" sldId="274"/>
            <ac:spMk id="3" creationId="{5C07A3C7-69DA-FAB1-4E8C-3CA3B5B5C5B0}"/>
          </ac:spMkLst>
        </pc:spChg>
        <pc:spChg chg="mod">
          <ac:chgData name="Ruoyang Yu" userId="07fd6fe8-5271-43d5-8987-6c6ee955ac40" providerId="ADAL" clId="{CE9787E4-2C51-48D9-8093-A9E79EE7912D}" dt="2023-04-17T08:35:11.838" v="3649" actId="790"/>
          <ac:spMkLst>
            <pc:docMk/>
            <pc:sldMk cId="2453454185" sldId="274"/>
            <ac:spMk id="10" creationId="{D530E3B7-5A67-48F4-82BF-02882396232E}"/>
          </ac:spMkLst>
        </pc:spChg>
        <pc:spChg chg="add del mod">
          <ac:chgData name="Ruoyang Yu" userId="07fd6fe8-5271-43d5-8987-6c6ee955ac40" providerId="ADAL" clId="{CE9787E4-2C51-48D9-8093-A9E79EE7912D}" dt="2023-04-17T08:24:52.630" v="3115"/>
          <ac:spMkLst>
            <pc:docMk/>
            <pc:sldMk cId="2453454185" sldId="274"/>
            <ac:spMk id="11" creationId="{2E8E8F9E-D1C4-4C6A-B250-14307A886012}"/>
          </ac:spMkLst>
        </pc:spChg>
        <pc:graphicFrameChg chg="add del mod">
          <ac:chgData name="Ruoyang Yu" userId="07fd6fe8-5271-43d5-8987-6c6ee955ac40" providerId="ADAL" clId="{CE9787E4-2C51-48D9-8093-A9E79EE7912D}" dt="2023-04-17T08:22:40.148" v="3102"/>
          <ac:graphicFrameMkLst>
            <pc:docMk/>
            <pc:sldMk cId="2453454185" sldId="274"/>
            <ac:graphicFrameMk id="2" creationId="{3F48EF76-21A7-B115-8723-C05B2E4359AB}"/>
          </ac:graphicFrameMkLst>
        </pc:graphicFrameChg>
        <pc:graphicFrameChg chg="add del mod">
          <ac:chgData name="Ruoyang Yu" userId="07fd6fe8-5271-43d5-8987-6c6ee955ac40" providerId="ADAL" clId="{CE9787E4-2C51-48D9-8093-A9E79EE7912D}" dt="2023-04-17T08:24:52.503" v="3114"/>
          <ac:graphicFrameMkLst>
            <pc:docMk/>
            <pc:sldMk cId="2453454185" sldId="274"/>
            <ac:graphicFrameMk id="3" creationId="{3B099094-EEE4-7B0B-4F7B-B6EA9ABBBE5C}"/>
          </ac:graphicFrameMkLst>
        </pc:graphicFrameChg>
        <pc:graphicFrameChg chg="add mod modGraphic">
          <ac:chgData name="Ruoyang Yu" userId="07fd6fe8-5271-43d5-8987-6c6ee955ac40" providerId="ADAL" clId="{CE9787E4-2C51-48D9-8093-A9E79EE7912D}" dt="2023-04-21T19:19:41.230" v="4375" actId="113"/>
          <ac:graphicFrameMkLst>
            <pc:docMk/>
            <pc:sldMk cId="2453454185" sldId="274"/>
            <ac:graphicFrameMk id="4" creationId="{4FB8B8B7-4C60-CD74-E4D5-C27258C2011F}"/>
          </ac:graphicFrameMkLst>
        </pc:graphicFrameChg>
        <pc:graphicFrameChg chg="add del mod modGraphic">
          <ac:chgData name="Ruoyang Yu" userId="07fd6fe8-5271-43d5-8987-6c6ee955ac40" providerId="ADAL" clId="{CE9787E4-2C51-48D9-8093-A9E79EE7912D}" dt="2023-04-21T07:31:36.326" v="4188" actId="478"/>
          <ac:graphicFrameMkLst>
            <pc:docMk/>
            <pc:sldMk cId="2453454185" sldId="274"/>
            <ac:graphicFrameMk id="4" creationId="{77DAC48B-832B-A8BA-3F7E-3DC743C5ECF2}"/>
          </ac:graphicFrameMkLst>
        </pc:graphicFrameChg>
        <pc:graphicFrameChg chg="add del mod">
          <ac:chgData name="Ruoyang Yu" userId="07fd6fe8-5271-43d5-8987-6c6ee955ac40" providerId="ADAL" clId="{CE9787E4-2C51-48D9-8093-A9E79EE7912D}" dt="2023-04-17T08:25:19.923" v="3124"/>
          <ac:graphicFrameMkLst>
            <pc:docMk/>
            <pc:sldMk cId="2453454185" sldId="274"/>
            <ac:graphicFrameMk id="5" creationId="{0262103D-FA03-1B0F-F490-03B682687066}"/>
          </ac:graphicFrameMkLst>
        </pc:graphicFrameChg>
        <pc:graphicFrameChg chg="add del mod modGraphic">
          <ac:chgData name="Ruoyang Yu" userId="07fd6fe8-5271-43d5-8987-6c6ee955ac40" providerId="ADAL" clId="{CE9787E4-2C51-48D9-8093-A9E79EE7912D}" dt="2023-04-21T19:18:07.871" v="4349" actId="478"/>
          <ac:graphicFrameMkLst>
            <pc:docMk/>
            <pc:sldMk cId="2453454185" sldId="274"/>
            <ac:graphicFrameMk id="5" creationId="{E6C9D9F9-5B13-6814-E563-780BB3A78D15}"/>
          </ac:graphicFrameMkLst>
        </pc:graphicFrameChg>
        <pc:graphicFrameChg chg="add del mod modGraphic">
          <ac:chgData name="Ruoyang Yu" userId="07fd6fe8-5271-43d5-8987-6c6ee955ac40" providerId="ADAL" clId="{CE9787E4-2C51-48D9-8093-A9E79EE7912D}" dt="2023-04-21T19:18:46.163" v="4361" actId="478"/>
          <ac:graphicFrameMkLst>
            <pc:docMk/>
            <pc:sldMk cId="2453454185" sldId="274"/>
            <ac:graphicFrameMk id="6" creationId="{22864851-CB70-1A1D-678D-DB9A42E52687}"/>
          </ac:graphicFrameMkLst>
        </pc:graphicFrameChg>
        <pc:graphicFrameChg chg="add mod modGraphic">
          <ac:chgData name="Ruoyang Yu" userId="07fd6fe8-5271-43d5-8987-6c6ee955ac40" providerId="ADAL" clId="{CE9787E4-2C51-48D9-8093-A9E79EE7912D}" dt="2023-04-21T19:19:46.373" v="4376" actId="113"/>
          <ac:graphicFrameMkLst>
            <pc:docMk/>
            <pc:sldMk cId="2453454185" sldId="274"/>
            <ac:graphicFrameMk id="7" creationId="{3D950AFF-F3DC-A606-74BC-A0830A13B228}"/>
          </ac:graphicFrameMkLst>
        </pc:graphicFrameChg>
      </pc:sldChg>
      <pc:sldChg chg="modSp del mod">
        <pc:chgData name="Ruoyang Yu" userId="07fd6fe8-5271-43d5-8987-6c6ee955ac40" providerId="ADAL" clId="{CE9787E4-2C51-48D9-8093-A9E79EE7912D}" dt="2023-04-17T08:16:31.759" v="2304" actId="47"/>
        <pc:sldMkLst>
          <pc:docMk/>
          <pc:sldMk cId="755163309" sldId="275"/>
        </pc:sldMkLst>
        <pc:spChg chg="mod">
          <ac:chgData name="Ruoyang Yu" userId="07fd6fe8-5271-43d5-8987-6c6ee955ac40" providerId="ADAL" clId="{CE9787E4-2C51-48D9-8093-A9E79EE7912D}" dt="2023-04-17T07:42:33.041" v="957" actId="790"/>
          <ac:spMkLst>
            <pc:docMk/>
            <pc:sldMk cId="755163309" sldId="275"/>
            <ac:spMk id="10" creationId="{D530E3B7-5A67-48F4-82BF-02882396232E}"/>
          </ac:spMkLst>
        </pc:spChg>
        <pc:spChg chg="mod">
          <ac:chgData name="Ruoyang Yu" userId="07fd6fe8-5271-43d5-8987-6c6ee955ac40" providerId="ADAL" clId="{CE9787E4-2C51-48D9-8093-A9E79EE7912D}" dt="2023-04-17T08:16:19.777" v="2300" actId="20577"/>
          <ac:spMkLst>
            <pc:docMk/>
            <pc:sldMk cId="755163309" sldId="275"/>
            <ac:spMk id="11" creationId="{2E8E8F9E-D1C4-4C6A-B250-14307A886012}"/>
          </ac:spMkLst>
        </pc:spChg>
      </pc:sldChg>
      <pc:sldChg chg="modSp add mod">
        <pc:chgData name="Ruoyang Yu" userId="07fd6fe8-5271-43d5-8987-6c6ee955ac40" providerId="ADAL" clId="{CE9787E4-2C51-48D9-8093-A9E79EE7912D}" dt="2023-04-20T12:05:20.243" v="4099" actId="20577"/>
        <pc:sldMkLst>
          <pc:docMk/>
          <pc:sldMk cId="702670706" sldId="276"/>
        </pc:sldMkLst>
        <pc:spChg chg="mod">
          <ac:chgData name="Ruoyang Yu" userId="07fd6fe8-5271-43d5-8987-6c6ee955ac40" providerId="ADAL" clId="{CE9787E4-2C51-48D9-8093-A9E79EE7912D}" dt="2023-04-17T08:35:11.838" v="3647" actId="790"/>
          <ac:spMkLst>
            <pc:docMk/>
            <pc:sldMk cId="702670706" sldId="276"/>
            <ac:spMk id="10" creationId="{D530E3B7-5A67-48F4-82BF-02882396232E}"/>
          </ac:spMkLst>
        </pc:spChg>
        <pc:spChg chg="mod">
          <ac:chgData name="Ruoyang Yu" userId="07fd6fe8-5271-43d5-8987-6c6ee955ac40" providerId="ADAL" clId="{CE9787E4-2C51-48D9-8093-A9E79EE7912D}" dt="2023-04-20T12:05:20.243" v="4099" actId="20577"/>
          <ac:spMkLst>
            <pc:docMk/>
            <pc:sldMk cId="702670706" sldId="276"/>
            <ac:spMk id="11" creationId="{2E8E8F9E-D1C4-4C6A-B250-14307A886012}"/>
          </ac:spMkLst>
        </pc:spChg>
      </pc:sldChg>
      <pc:sldChg chg="modSp add mod ord">
        <pc:chgData name="Ruoyang Yu" userId="07fd6fe8-5271-43d5-8987-6c6ee955ac40" providerId="ADAL" clId="{CE9787E4-2C51-48D9-8093-A9E79EE7912D}" dt="2023-04-21T19:20:24.104" v="4417" actId="20577"/>
        <pc:sldMkLst>
          <pc:docMk/>
          <pc:sldMk cId="4257778816" sldId="277"/>
        </pc:sldMkLst>
        <pc:spChg chg="mod">
          <ac:chgData name="Ruoyang Yu" userId="07fd6fe8-5271-43d5-8987-6c6ee955ac40" providerId="ADAL" clId="{CE9787E4-2C51-48D9-8093-A9E79EE7912D}" dt="2023-04-17T08:35:11.838" v="3650" actId="790"/>
          <ac:spMkLst>
            <pc:docMk/>
            <pc:sldMk cId="4257778816" sldId="277"/>
            <ac:spMk id="10" creationId="{D530E3B7-5A67-48F4-82BF-02882396232E}"/>
          </ac:spMkLst>
        </pc:spChg>
        <pc:spChg chg="mod">
          <ac:chgData name="Ruoyang Yu" userId="07fd6fe8-5271-43d5-8987-6c6ee955ac40" providerId="ADAL" clId="{CE9787E4-2C51-48D9-8093-A9E79EE7912D}" dt="2023-04-21T19:20:24.104" v="4417" actId="20577"/>
          <ac:spMkLst>
            <pc:docMk/>
            <pc:sldMk cId="4257778816" sldId="277"/>
            <ac:spMk id="11" creationId="{2E8E8F9E-D1C4-4C6A-B250-14307A886012}"/>
          </ac:spMkLst>
        </pc:spChg>
      </pc:sldChg>
      <pc:sldMasterChg chg="modSp mod modSldLayout">
        <pc:chgData name="Ruoyang Yu" userId="07fd6fe8-5271-43d5-8987-6c6ee955ac40" providerId="ADAL" clId="{CE9787E4-2C51-48D9-8093-A9E79EE7912D}" dt="2023-04-21T12:47:07.237" v="4348" actId="20577"/>
        <pc:sldMasterMkLst>
          <pc:docMk/>
          <pc:sldMasterMk cId="2523064765" sldId="2147483660"/>
        </pc:sldMasterMkLst>
        <pc:spChg chg="mod">
          <ac:chgData name="Ruoyang Yu" userId="07fd6fe8-5271-43d5-8987-6c6ee955ac40" providerId="ADAL" clId="{CE9787E4-2C51-48D9-8093-A9E79EE7912D}" dt="2023-04-17T08:35:11.891" v="3704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Ruoyang Yu" userId="07fd6fe8-5271-43d5-8987-6c6ee955ac40" providerId="ADAL" clId="{CE9787E4-2C51-48D9-8093-A9E79EE7912D}" dt="2023-04-17T08:35:11.891" v="3703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Ruoyang Yu" userId="07fd6fe8-5271-43d5-8987-6c6ee955ac40" providerId="ADAL" clId="{CE9787E4-2C51-48D9-8093-A9E79EE7912D}" dt="2023-04-21T12:47:07.193" v="4308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Ruoyang Yu" userId="07fd6fe8-5271-43d5-8987-6c6ee955ac40" providerId="ADAL" clId="{CE9787E4-2C51-48D9-8093-A9E79EE7912D}" dt="2023-04-17T08:35:11.838" v="3655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21T12:47:07.193" v="4308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Ruoyang Yu" userId="07fd6fe8-5271-43d5-8987-6c6ee955ac40" providerId="ADAL" clId="{CE9787E4-2C51-48D9-8093-A9E79EE7912D}" dt="2023-04-17T08:35:11.838" v="3656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38" v="3657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38" v="3654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38" v="3653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06" v="4320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Ruoyang Yu" userId="07fd6fe8-5271-43d5-8987-6c6ee955ac40" providerId="ADAL" clId="{CE9787E4-2C51-48D9-8093-A9E79EE7912D}" dt="2023-04-21T12:47:07.206" v="4320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Ruoyang Yu" userId="07fd6fe8-5271-43d5-8987-6c6ee955ac40" providerId="ADAL" clId="{CE9787E4-2C51-48D9-8093-A9E79EE7912D}" dt="2023-04-17T08:35:11.854" v="3662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21" v="433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Ruoyang Yu" userId="07fd6fe8-5271-43d5-8987-6c6ee955ac40" providerId="ADAL" clId="{CE9787E4-2C51-48D9-8093-A9E79EE7912D}" dt="2023-04-17T08:35:11.854" v="3671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54" v="3672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54" v="3670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Ruoyang Yu" userId="07fd6fe8-5271-43d5-8987-6c6ee955ac40" providerId="ADAL" clId="{CE9787E4-2C51-48D9-8093-A9E79EE7912D}" dt="2023-04-21T12:47:07.221" v="433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29" v="434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Ruoyang Yu" userId="07fd6fe8-5271-43d5-8987-6c6ee955ac40" providerId="ADAL" clId="{CE9787E4-2C51-48D9-8093-A9E79EE7912D}" dt="2023-04-17T08:35:11.870" v="3680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81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79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Ruoyang Yu" userId="07fd6fe8-5271-43d5-8987-6c6ee955ac40" providerId="ADAL" clId="{CE9787E4-2C51-48D9-8093-A9E79EE7912D}" dt="2023-04-17T08:35:11.870" v="3682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83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21T12:47:07.229" v="434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37" v="4348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Ruoyang Yu" userId="07fd6fe8-5271-43d5-8987-6c6ee955ac40" providerId="ADAL" clId="{CE9787E4-2C51-48D9-8093-A9E79EE7912D}" dt="2023-04-17T08:35:11.870" v="3692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3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4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5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7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6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85" v="3699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85" v="3698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91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Ruoyang Yu" userId="07fd6fe8-5271-43d5-8987-6c6ee955ac40" providerId="ADAL" clId="{CE9787E4-2C51-48D9-8093-A9E79EE7912D}" dt="2023-04-21T12:47:07.237" v="4348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33" v="4344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Ruoyang Yu" userId="07fd6fe8-5271-43d5-8987-6c6ee955ac40" providerId="ADAL" clId="{CE9787E4-2C51-48D9-8093-A9E79EE7912D}" dt="2023-04-17T08:35:11.870" v="3686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87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88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89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Ruoyang Yu" userId="07fd6fe8-5271-43d5-8987-6c6ee955ac40" providerId="ADAL" clId="{CE9787E4-2C51-48D9-8093-A9E79EE7912D}" dt="2023-04-17T08:35:11.870" v="3685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Ruoyang Yu" userId="07fd6fe8-5271-43d5-8987-6c6ee955ac40" providerId="ADAL" clId="{CE9787E4-2C51-48D9-8093-A9E79EE7912D}" dt="2023-04-21T12:47:07.233" v="4344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17T08:35:11.885" v="3701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Ruoyang Yu" userId="07fd6fe8-5271-43d5-8987-6c6ee955ac40" providerId="ADAL" clId="{CE9787E4-2C51-48D9-8093-A9E79EE7912D}" dt="2023-04-17T08:35:11.885" v="3701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16" v="432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Ruoyang Yu" userId="07fd6fe8-5271-43d5-8987-6c6ee955ac40" providerId="ADAL" clId="{CE9787E4-2C51-48D9-8093-A9E79EE7912D}" dt="2023-04-17T08:35:11.854" v="3668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Ruoyang Yu" userId="07fd6fe8-5271-43d5-8987-6c6ee955ac40" providerId="ADAL" clId="{CE9787E4-2C51-48D9-8093-A9E79EE7912D}" dt="2023-04-17T08:35:11.854" v="3667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Ruoyang Yu" userId="07fd6fe8-5271-43d5-8987-6c6ee955ac40" providerId="ADAL" clId="{CE9787E4-2C51-48D9-8093-A9E79EE7912D}" dt="2023-04-21T12:47:07.216" v="432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25" v="433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Ruoyang Yu" userId="07fd6fe8-5271-43d5-8987-6c6ee955ac40" providerId="ADAL" clId="{CE9787E4-2C51-48D9-8093-A9E79EE7912D}" dt="2023-04-17T08:35:11.854" v="3675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17T08:35:11.870" v="3677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Ruoyang Yu" userId="07fd6fe8-5271-43d5-8987-6c6ee955ac40" providerId="ADAL" clId="{CE9787E4-2C51-48D9-8093-A9E79EE7912D}" dt="2023-04-17T08:35:11.870" v="3676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21T12:47:07.225" v="433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Ruoyang Yu" userId="07fd6fe8-5271-43d5-8987-6c6ee955ac40" providerId="ADAL" clId="{CE9787E4-2C51-48D9-8093-A9E79EE7912D}" dt="2023-04-17T08:35:11.854" v="3674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17T08:35:11.891" v="3702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Ruoyang Yu" userId="07fd6fe8-5271-43d5-8987-6c6ee955ac40" providerId="ADAL" clId="{CE9787E4-2C51-48D9-8093-A9E79EE7912D}" dt="2023-04-17T08:35:11.891" v="3702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11" v="432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Ruoyang Yu" userId="07fd6fe8-5271-43d5-8987-6c6ee955ac40" providerId="ADAL" clId="{CE9787E4-2C51-48D9-8093-A9E79EE7912D}" dt="2023-04-17T08:35:11.854" v="3665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Ruoyang Yu" userId="07fd6fe8-5271-43d5-8987-6c6ee955ac40" providerId="ADAL" clId="{CE9787E4-2C51-48D9-8093-A9E79EE7912D}" dt="2023-04-17T08:35:11.854" v="3664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Ruoyang Yu" userId="07fd6fe8-5271-43d5-8987-6c6ee955ac40" providerId="ADAL" clId="{CE9787E4-2C51-48D9-8093-A9E79EE7912D}" dt="2023-04-21T12:47:07.211" v="432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198" v="4312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Ruoyang Yu" userId="07fd6fe8-5271-43d5-8987-6c6ee955ac40" providerId="ADAL" clId="{CE9787E4-2C51-48D9-8093-A9E79EE7912D}" dt="2023-04-21T12:47:07.198" v="4312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Ruoyang Yu" userId="07fd6fe8-5271-43d5-8987-6c6ee955ac40" providerId="ADAL" clId="{CE9787E4-2C51-48D9-8093-A9E79EE7912D}" dt="2023-04-21T12:47:07.202" v="4316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Ruoyang Yu" userId="07fd6fe8-5271-43d5-8987-6c6ee955ac40" providerId="ADAL" clId="{CE9787E4-2C51-48D9-8093-A9E79EE7912D}" dt="2023-04-17T08:35:11.854" v="3660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Ruoyang Yu" userId="07fd6fe8-5271-43d5-8987-6c6ee955ac40" providerId="ADAL" clId="{CE9787E4-2C51-48D9-8093-A9E79EE7912D}" dt="2023-04-21T12:47:07.202" v="4316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41E17704-428F-407A-B550-09EFA20DBE5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04DDF24F-EB17-484C-986B-1F8EF89AAF6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2C45643C-FEF7-465D-9198-F87EE370D66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90AE05C6-EA57-4C46-A05C-8C3A7917D02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DBD032F9-61E7-4C01-8170-6E019469F27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589AA34E-4CF2-4E57-BA58-4D76CD4D05B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F073F322-156C-48D7-B714-8F720C127B2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2D1132A2-AB70-4220-8707-1112DC603D1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FEF5366F-224E-4078-8F66-0E4A2189711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28A87341-84A1-4FE8-935B-DA699EF7C43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2023-04-14  |  Page </a:t>
            </a:r>
            <a:fld id="{2F149417-916D-497F-8BDB-55FAC01CCE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18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sz="6600" dirty="0"/>
              <a:t>JVET-AD0064:</a:t>
            </a:r>
            <a:br>
              <a:rPr lang="en-US" sz="6600" dirty="0"/>
            </a:br>
            <a:r>
              <a:rPr lang="en-US" sz="6600" dirty="0"/>
              <a:t>Enhanced Geometrical Partitioning Mode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Ruoyang Yu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r>
              <a:rPr lang="en-US" dirty="0"/>
              <a:t>2023-04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94064"/>
            <a:ext cx="11233150" cy="4743223"/>
          </a:xfrm>
        </p:spPr>
        <p:txBody>
          <a:bodyPr/>
          <a:lstStyle/>
          <a:p>
            <a:r>
              <a:rPr lang="en-US" dirty="0"/>
              <a:t>Current Geometrical Partitioning Mode (GPM) design:</a:t>
            </a:r>
          </a:p>
          <a:p>
            <a:pPr lvl="1"/>
            <a:r>
              <a:rPr lang="en-US" sz="1800" dirty="0"/>
              <a:t>Uses </a:t>
            </a:r>
            <a:r>
              <a:rPr lang="en-US" sz="1800" dirty="0" err="1"/>
              <a:t>uni</a:t>
            </a:r>
            <a:r>
              <a:rPr lang="en-US" sz="1800" dirty="0"/>
              <a:t>-predictive MV for generating motion compensated prediction samples</a:t>
            </a:r>
          </a:p>
          <a:p>
            <a:pPr lvl="1"/>
            <a:r>
              <a:rPr lang="en-US" sz="1800" dirty="0"/>
              <a:t>The generation of GPM merge list consists of two steps:</a:t>
            </a:r>
          </a:p>
          <a:p>
            <a:pPr lvl="2"/>
            <a:r>
              <a:rPr lang="en-US" sz="1800" dirty="0"/>
              <a:t>Generate an initial list, where this initial list generation is the same as normal merge list generation without any candidate reordering</a:t>
            </a:r>
          </a:p>
          <a:p>
            <a:pPr lvl="2"/>
            <a:r>
              <a:rPr lang="en-US" sz="1800" dirty="0"/>
              <a:t>Extract </a:t>
            </a:r>
            <a:r>
              <a:rPr lang="en-US" sz="1800" dirty="0" err="1"/>
              <a:t>uni</a:t>
            </a:r>
            <a:r>
              <a:rPr lang="en-US" sz="1800" dirty="0"/>
              <a:t>-predictive motion vectors from the initial list into the GPM merge list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94064"/>
            <a:ext cx="11233150" cy="4743223"/>
          </a:xfrm>
        </p:spPr>
        <p:txBody>
          <a:bodyPr/>
          <a:lstStyle/>
          <a:p>
            <a:r>
              <a:rPr lang="en-US" dirty="0"/>
              <a:t>Propose to extend the GPM design to allow usage of bi-predictive motion vectors (bi-MVs)</a:t>
            </a:r>
          </a:p>
          <a:p>
            <a:pPr lvl="1"/>
            <a:r>
              <a:rPr lang="en-US" sz="1800" dirty="0"/>
              <a:t>Conditionally invokes the extraction </a:t>
            </a:r>
            <a:r>
              <a:rPr lang="en-US" sz="1800"/>
              <a:t>process for </a:t>
            </a:r>
            <a:r>
              <a:rPr lang="en-US" sz="1800" dirty="0"/>
              <a:t>the initial list during the GPM merge list construction</a:t>
            </a:r>
          </a:p>
          <a:p>
            <a:pPr lvl="2"/>
            <a:r>
              <a:rPr lang="en-US" sz="1600" dirty="0"/>
              <a:t>For small blocks (8x8, 8x16 and 16x8), the extraction process is kept</a:t>
            </a:r>
          </a:p>
          <a:p>
            <a:pPr lvl="2"/>
            <a:r>
              <a:rPr lang="en-US" sz="1600" dirty="0"/>
              <a:t>For other blocks, the extraction process is bypassed, one full sample distance is used for pruning in the initial list generation </a:t>
            </a:r>
          </a:p>
          <a:p>
            <a:pPr lvl="2"/>
            <a:endParaRPr lang="en-US" sz="1800" dirty="0"/>
          </a:p>
          <a:p>
            <a:pPr lvl="1"/>
            <a:r>
              <a:rPr lang="en-US" sz="1800" dirty="0"/>
              <a:t>Modifies GPM-MMVD to support bi-MVs as the base vector</a:t>
            </a:r>
          </a:p>
          <a:p>
            <a:pPr lvl="2"/>
            <a:r>
              <a:rPr lang="en-US" sz="1600" dirty="0"/>
              <a:t>For low-delay pictures, the MVD is applied using the same approach as in merge MMVD</a:t>
            </a:r>
          </a:p>
          <a:p>
            <a:pPr lvl="2"/>
            <a:r>
              <a:rPr lang="en-US" sz="1600" dirty="0"/>
              <a:t>For non-low-delay pictures, the bi-MV is converted to a </a:t>
            </a:r>
            <a:r>
              <a:rPr lang="en-US" sz="1600" dirty="0" err="1"/>
              <a:t>uni</a:t>
            </a:r>
            <a:r>
              <a:rPr lang="en-US" sz="1600" dirty="0"/>
              <a:t>-MV first and then the MVD is applied on top of the </a:t>
            </a:r>
            <a:r>
              <a:rPr lang="en-US" sz="1600" dirty="0" err="1"/>
              <a:t>uni</a:t>
            </a:r>
            <a:r>
              <a:rPr lang="en-US" sz="1600" dirty="0"/>
              <a:t>-MV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Modifies GPM-TM to support bi-MVs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Enables 8x8 BDOF (the last pass of multi-pass DMVR) for bi-MVs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702670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FB8B8B7-4C60-CD74-E4D5-C27258C2011F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754215847"/>
              </p:ext>
            </p:extLst>
          </p:nvPr>
        </p:nvGraphicFramePr>
        <p:xfrm>
          <a:off x="1526929" y="2377830"/>
          <a:ext cx="4038602" cy="243078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2881515299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787841470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202185119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59374384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014832717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92913025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0199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53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529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56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896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72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46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378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348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351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44147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D950AFF-F3DC-A606-74BC-A0830A13B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84852"/>
              </p:ext>
            </p:extLst>
          </p:nvPr>
        </p:nvGraphicFramePr>
        <p:xfrm>
          <a:off x="6626471" y="2377830"/>
          <a:ext cx="4038602" cy="243078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4230849079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653741187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97181984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02756009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80233983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3811786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076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458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335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714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264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236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039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112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303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20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954226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53454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94064"/>
            <a:ext cx="11233150" cy="4743223"/>
          </a:xfrm>
        </p:spPr>
        <p:txBody>
          <a:bodyPr/>
          <a:lstStyle/>
          <a:p>
            <a:r>
              <a:rPr lang="en-US" dirty="0"/>
              <a:t>The contribution proposes modifications to extend the GPM design to allow usage of bi-predictive motion vectors</a:t>
            </a:r>
          </a:p>
          <a:p>
            <a:pPr lvl="1"/>
            <a:r>
              <a:rPr lang="en-US" sz="1800" dirty="0"/>
              <a:t>The modifications are straightforward and can provide reasonable trade-off between BD-rate gain and run time impact</a:t>
            </a:r>
          </a:p>
          <a:p>
            <a:pPr lvl="1"/>
            <a:endParaRPr lang="en-US" sz="1800" dirty="0"/>
          </a:p>
          <a:p>
            <a:r>
              <a:rPr lang="en-US" dirty="0"/>
              <a:t>It is proposed to include the proposed modifications into the next version of ECM </a:t>
            </a:r>
            <a:r>
              <a:rPr lang="en-US"/>
              <a:t>or into the </a:t>
            </a:r>
            <a:r>
              <a:rPr lang="en-US" dirty="0"/>
              <a:t>next round of EE2</a:t>
            </a:r>
            <a:endParaRPr lang="en-US" sz="1800" dirty="0"/>
          </a:p>
          <a:p>
            <a:endParaRPr lang="en-US" sz="1800" dirty="0"/>
          </a:p>
          <a:p>
            <a:r>
              <a:rPr lang="en-US" dirty="0"/>
              <a:t>Many thanks to LGE for carrying out the cross-check work</a:t>
            </a:r>
            <a:endParaRPr lang="en-US" sz="24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4257778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tru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FVPetOgmjzo+jKAT46J7seYbIDu7YuHvHoWbzuvThRJK8/eaKbHD755xd+iyDfJZE2iB/pHkpYJWywJIkAFEeA=="},{"name":"ConfidentialityClass","value":"cT/FOwTWaPknrhRlNMh4SQ=="},{"name":"DocTypePresentation","value":"FRG4kM23Wp0hme5dW2a1kR9jd3Yy1ZTrfh/gt2gkoNw="},{"name":"LanguageCode","value":"5wlu7ZdPxHQj1W0w+yTNSg=="},{"name":"Date","value":"Ij5tTOl4bQ6JaFMc/aZZjg=="},{"name":"TemplateType","value":"PxVEvJY8nE7m/hY9622Sng=="},{"name":"DocTitle","value":"PxVEvJY8nE7m/hY9622Sng=="},{"name":"TotalPageNo","value":"F0j0tUjLCGtLLHHyWNljgw=="},{"name":"Prepared","value":"ylWp3D9dgwrthRIMNJcSTQ=="}]}]]></TemplafyForm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5FE05CB-0D46-4A65-BB27-897371E635ED}">
  <ds:schemaRefs/>
</ds:datastoreItem>
</file>

<file path=customXml/itemProps13.xml><?xml version="1.0" encoding="utf-8"?>
<ds:datastoreItem xmlns:ds="http://schemas.openxmlformats.org/officeDocument/2006/customXml" ds:itemID="{A6851C64-27FC-49CC-B9E2-FB9911A66DBC}">
  <ds:schemaRefs/>
</ds:datastoreItem>
</file>

<file path=customXml/itemProps14.xml><?xml version="1.0" encoding="utf-8"?>
<ds:datastoreItem xmlns:ds="http://schemas.openxmlformats.org/officeDocument/2006/customXml" ds:itemID="{4FD73F6D-99CA-4BD7-ACD4-A4B79144D251}">
  <ds:schemaRefs/>
</ds:datastoreItem>
</file>

<file path=customXml/itemProps15.xml><?xml version="1.0" encoding="utf-8"?>
<ds:datastoreItem xmlns:ds="http://schemas.openxmlformats.org/officeDocument/2006/customXml" ds:itemID="{4D042E55-6D85-4821-BE4E-9E58515B0B5B}">
  <ds:schemaRefs/>
</ds:datastoreItem>
</file>

<file path=customXml/itemProps16.xml><?xml version="1.0" encoding="utf-8"?>
<ds:datastoreItem xmlns:ds="http://schemas.openxmlformats.org/officeDocument/2006/customXml" ds:itemID="{DCBDC688-CDB0-4779-BE97-3269DFB00D03}">
  <ds:schemaRefs/>
</ds:datastoreItem>
</file>

<file path=customXml/itemProps17.xml><?xml version="1.0" encoding="utf-8"?>
<ds:datastoreItem xmlns:ds="http://schemas.openxmlformats.org/officeDocument/2006/customXml" ds:itemID="{FA0B5EB1-A0DE-427F-8EB9-C3925602452E}">
  <ds:schemaRefs/>
</ds:datastoreItem>
</file>

<file path=customXml/itemProps18.xml><?xml version="1.0" encoding="utf-8"?>
<ds:datastoreItem xmlns:ds="http://schemas.openxmlformats.org/officeDocument/2006/customXml" ds:itemID="{1CE36EA9-2186-4EB1-871A-8AE59C2A13BB}">
  <ds:schemaRefs/>
</ds:datastoreItem>
</file>

<file path=customXml/itemProps19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2829</TotalTime>
  <Words>498</Words>
  <Application>Microsoft Office PowerPoint</Application>
  <PresentationFormat>Widescreen</PresentationFormat>
  <Paragraphs>136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Ericsson Hilda</vt:lpstr>
      <vt:lpstr>Ericsson Hilda Light</vt:lpstr>
      <vt:lpstr>Ericsson Hilda ExtraBold</vt:lpstr>
      <vt:lpstr>Ericsson Hilda ExtraLight</vt:lpstr>
      <vt:lpstr>Ericsson Technical Icons</vt:lpstr>
      <vt:lpstr>PresentationTemplate2021</vt:lpstr>
      <vt:lpstr>JVET-AD0064: Enhanced Geometrical Partitioning Mode</vt:lpstr>
      <vt:lpstr>Background</vt:lpstr>
      <vt:lpstr>Proposal</vt:lpstr>
      <vt:lpstr>Results</vt:lpstr>
      <vt:lpstr>Conclusion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JVET-AD0064: Enhanced Geometrical Partition Mode</dc:title>
  <dc:creator>Ruoyang Yu</dc:creator>
  <cp:keywords/>
  <dc:description> 
Rev </dc:description>
  <cp:lastModifiedBy>Ruoyang Yu</cp:lastModifiedBy>
  <cp:revision>144</cp:revision>
  <dcterms:created xsi:type="dcterms:W3CDTF">2019-04-23T15:12:54Z</dcterms:created>
  <dcterms:modified xsi:type="dcterms:W3CDTF">2023-04-21T19:20:26Z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637144988195922827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Ruoyang Yu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2023-04-14</vt:lpwstr>
  </property>
  <property fmtid="{D5CDD505-2E9C-101B-9397-08002B2CF9AE}" pid="21" name="Reference">
    <vt:lpwstr/>
  </property>
  <property fmtid="{D5CDD505-2E9C-101B-9397-08002B2CF9AE}" pid="22" name="Title">
    <vt:lpwstr>JVET-AD0064: Enhanced Geometrical Partition Mode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>Meeting Presentation</vt:lpwstr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