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E4183F-AAB8-426E-8325-E50828AE938D}" v="92" dt="2023-04-23T08:29:30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D1E4183F-AAB8-426E-8325-E50828AE938D}"/>
    <pc:docChg chg="undo custSel addSld delSld modSld">
      <pc:chgData name="Kenneth Andersson R" userId="7a42cd6b-c489-4b75-9fae-7ec40be363a2" providerId="ADAL" clId="{D1E4183F-AAB8-426E-8325-E50828AE938D}" dt="2023-04-24T09:26:57.410" v="2177" actId="14734"/>
      <pc:docMkLst>
        <pc:docMk/>
      </pc:docMkLst>
      <pc:sldChg chg="addSp modSp new mod setBg">
        <pc:chgData name="Kenneth Andersson R" userId="7a42cd6b-c489-4b75-9fae-7ec40be363a2" providerId="ADAL" clId="{D1E4183F-AAB8-426E-8325-E50828AE938D}" dt="2023-04-22T20:07:04.899" v="1759" actId="20577"/>
        <pc:sldMkLst>
          <pc:docMk/>
          <pc:sldMk cId="1020553296" sldId="256"/>
        </pc:sldMkLst>
        <pc:spChg chg="mod">
          <ac:chgData name="Kenneth Andersson R" userId="7a42cd6b-c489-4b75-9fae-7ec40be363a2" providerId="ADAL" clId="{D1E4183F-AAB8-426E-8325-E50828AE938D}" dt="2023-04-22T20:07:04.899" v="1759" actId="20577"/>
          <ac:spMkLst>
            <pc:docMk/>
            <pc:sldMk cId="1020553296" sldId="256"/>
            <ac:spMk id="2" creationId="{CE7E32E4-DCED-8FF6-617A-7A067D0CCBC2}"/>
          </ac:spMkLst>
        </pc:spChg>
        <pc:spChg chg="mod">
          <ac:chgData name="Kenneth Andersson R" userId="7a42cd6b-c489-4b75-9fae-7ec40be363a2" providerId="ADAL" clId="{D1E4183F-AAB8-426E-8325-E50828AE938D}" dt="2023-04-22T20:05:55.977" v="1757" actId="20577"/>
          <ac:spMkLst>
            <pc:docMk/>
            <pc:sldMk cId="1020553296" sldId="256"/>
            <ac:spMk id="3" creationId="{0EF49004-A97B-DA63-56DF-8B7314F7E87D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8" creationId="{6F5A5072-7B47-4D32-B52A-4EBBF590B8A5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10" creationId="{9715DAF0-AE1B-46C9-8A6B-DB2AA05AB91D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12" creationId="{6016219D-510E-4184-9090-6D5578A87BD1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14" creationId="{AFF4A713-7B75-4B21-90D7-5AB19547C728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16" creationId="{DC631C0B-6DA6-4E57-8231-CE32B3434A7E}"/>
          </ac:spMkLst>
        </pc:spChg>
        <pc:spChg chg="add">
          <ac:chgData name="Kenneth Andersson R" userId="7a42cd6b-c489-4b75-9fae-7ec40be363a2" providerId="ADAL" clId="{D1E4183F-AAB8-426E-8325-E50828AE938D}" dt="2023-04-22T19:24:13.961" v="361" actId="26606"/>
          <ac:spMkLst>
            <pc:docMk/>
            <pc:sldMk cId="1020553296" sldId="256"/>
            <ac:spMk id="18" creationId="{C29501E6-A978-4A61-9689-9085AF97A53A}"/>
          </ac:spMkLst>
        </pc:spChg>
      </pc:sldChg>
      <pc:sldChg chg="new del">
        <pc:chgData name="Kenneth Andersson R" userId="7a42cd6b-c489-4b75-9fae-7ec40be363a2" providerId="ADAL" clId="{D1E4183F-AAB8-426E-8325-E50828AE938D}" dt="2023-04-22T19:16:24.139" v="58" actId="47"/>
        <pc:sldMkLst>
          <pc:docMk/>
          <pc:sldMk cId="563321663" sldId="257"/>
        </pc:sldMkLst>
      </pc:sldChg>
      <pc:sldChg chg="addSp delSp modSp new mod setBg">
        <pc:chgData name="Kenneth Andersson R" userId="7a42cd6b-c489-4b75-9fae-7ec40be363a2" providerId="ADAL" clId="{D1E4183F-AAB8-426E-8325-E50828AE938D}" dt="2023-04-22T19:22:41.473" v="347" actId="26606"/>
        <pc:sldMkLst>
          <pc:docMk/>
          <pc:sldMk cId="3202958382" sldId="257"/>
        </pc:sldMkLst>
        <pc:spChg chg="mod">
          <ac:chgData name="Kenneth Andersson R" userId="7a42cd6b-c489-4b75-9fae-7ec40be363a2" providerId="ADAL" clId="{D1E4183F-AAB8-426E-8325-E50828AE938D}" dt="2023-04-22T19:22:41.473" v="347" actId="26606"/>
          <ac:spMkLst>
            <pc:docMk/>
            <pc:sldMk cId="3202958382" sldId="257"/>
            <ac:spMk id="2" creationId="{B7EC5F9F-5433-10C2-FB78-406B21E1A60A}"/>
          </ac:spMkLst>
        </pc:spChg>
        <pc:spChg chg="del">
          <ac:chgData name="Kenneth Andersson R" userId="7a42cd6b-c489-4b75-9fae-7ec40be363a2" providerId="ADAL" clId="{D1E4183F-AAB8-426E-8325-E50828AE938D}" dt="2023-04-22T19:17:19.261" v="113" actId="478"/>
          <ac:spMkLst>
            <pc:docMk/>
            <pc:sldMk cId="3202958382" sldId="257"/>
            <ac:spMk id="3" creationId="{95E47342-4FD3-B325-270B-E68AA872DDA9}"/>
          </ac:spMkLst>
        </pc:spChg>
        <pc:spChg chg="add">
          <ac:chgData name="Kenneth Andersson R" userId="7a42cd6b-c489-4b75-9fae-7ec40be363a2" providerId="ADAL" clId="{D1E4183F-AAB8-426E-8325-E50828AE938D}" dt="2023-04-22T19:22:41.473" v="347" actId="26606"/>
          <ac:spMkLst>
            <pc:docMk/>
            <pc:sldMk cId="3202958382" sldId="257"/>
            <ac:spMk id="7" creationId="{D4771268-CB57-404A-9271-370EB28F6090}"/>
          </ac:spMkLst>
        </pc:spChg>
        <pc:spChg chg="add del">
          <ac:chgData name="Kenneth Andersson R" userId="7a42cd6b-c489-4b75-9fae-7ec40be363a2" providerId="ADAL" clId="{D1E4183F-AAB8-426E-8325-E50828AE938D}" dt="2023-04-22T19:19:40.126" v="199" actId="26606"/>
          <ac:spMkLst>
            <pc:docMk/>
            <pc:sldMk cId="3202958382" sldId="257"/>
            <ac:spMk id="10" creationId="{D4771268-CB57-404A-9271-370EB28F6090}"/>
          </ac:spMkLst>
        </pc:spChg>
        <pc:picChg chg="add mod">
          <ac:chgData name="Kenneth Andersson R" userId="7a42cd6b-c489-4b75-9fae-7ec40be363a2" providerId="ADAL" clId="{D1E4183F-AAB8-426E-8325-E50828AE938D}" dt="2023-04-22T19:22:41.473" v="347" actId="26606"/>
          <ac:picMkLst>
            <pc:docMk/>
            <pc:sldMk cId="3202958382" sldId="257"/>
            <ac:picMk id="5" creationId="{54C5A265-FC98-B569-2CF8-E1D5A3E59555}"/>
          </ac:picMkLst>
        </pc:picChg>
      </pc:sldChg>
      <pc:sldChg chg="addSp delSp modSp new mod setBg">
        <pc:chgData name="Kenneth Andersson R" userId="7a42cd6b-c489-4b75-9fae-7ec40be363a2" providerId="ADAL" clId="{D1E4183F-AAB8-426E-8325-E50828AE938D}" dt="2023-04-23T08:30:27.725" v="2173" actId="20577"/>
        <pc:sldMkLst>
          <pc:docMk/>
          <pc:sldMk cId="3781962201" sldId="258"/>
        </pc:sldMkLst>
        <pc:spChg chg="mod">
          <ac:chgData name="Kenneth Andersson R" userId="7a42cd6b-c489-4b75-9fae-7ec40be363a2" providerId="ADAL" clId="{D1E4183F-AAB8-426E-8325-E50828AE938D}" dt="2023-04-23T08:30:27.725" v="2173" actId="20577"/>
          <ac:spMkLst>
            <pc:docMk/>
            <pc:sldMk cId="3781962201" sldId="258"/>
            <ac:spMk id="2" creationId="{A690267E-D424-33C8-E53F-B5EE717ABFE4}"/>
          </ac:spMkLst>
        </pc:spChg>
        <pc:spChg chg="del">
          <ac:chgData name="Kenneth Andersson R" userId="7a42cd6b-c489-4b75-9fae-7ec40be363a2" providerId="ADAL" clId="{D1E4183F-AAB8-426E-8325-E50828AE938D}" dt="2023-04-22T19:21:55.225" v="339"/>
          <ac:spMkLst>
            <pc:docMk/>
            <pc:sldMk cId="3781962201" sldId="258"/>
            <ac:spMk id="3" creationId="{706BF2F0-519A-84BB-A53D-59AA303C6617}"/>
          </ac:spMkLst>
        </pc:spChg>
        <pc:spChg chg="add del">
          <ac:chgData name="Kenneth Andersson R" userId="7a42cd6b-c489-4b75-9fae-7ec40be363a2" providerId="ADAL" clId="{D1E4183F-AAB8-426E-8325-E50828AE938D}" dt="2023-04-22T19:22:18.838" v="343" actId="26606"/>
          <ac:spMkLst>
            <pc:docMk/>
            <pc:sldMk cId="3781962201" sldId="258"/>
            <ac:spMk id="10" creationId="{D4771268-CB57-404A-9271-370EB28F6090}"/>
          </ac:spMkLst>
        </pc:spChg>
        <pc:spChg chg="add del">
          <ac:chgData name="Kenneth Andersson R" userId="7a42cd6b-c489-4b75-9fae-7ec40be363a2" providerId="ADAL" clId="{D1E4183F-AAB8-426E-8325-E50828AE938D}" dt="2023-04-22T19:22:23.824" v="345" actId="26606"/>
          <ac:spMkLst>
            <pc:docMk/>
            <pc:sldMk cId="3781962201" sldId="258"/>
            <ac:spMk id="12" creationId="{F49775AF-8896-43EE-92C6-83497D6DC56F}"/>
          </ac:spMkLst>
        </pc:spChg>
        <pc:spChg chg="add del">
          <ac:chgData name="Kenneth Andersson R" userId="7a42cd6b-c489-4b75-9fae-7ec40be363a2" providerId="ADAL" clId="{D1E4183F-AAB8-426E-8325-E50828AE938D}" dt="2023-04-22T19:22:23.824" v="345" actId="26606"/>
          <ac:spMkLst>
            <pc:docMk/>
            <pc:sldMk cId="3781962201" sldId="258"/>
            <ac:spMk id="13" creationId="{9B7AD9F6-8CE7-4299-8FC6-328F4DCD3FF9}"/>
          </ac:spMkLst>
        </pc:spChg>
        <pc:spChg chg="add">
          <ac:chgData name="Kenneth Andersson R" userId="7a42cd6b-c489-4b75-9fae-7ec40be363a2" providerId="ADAL" clId="{D1E4183F-AAB8-426E-8325-E50828AE938D}" dt="2023-04-22T19:22:23.830" v="346" actId="26606"/>
          <ac:spMkLst>
            <pc:docMk/>
            <pc:sldMk cId="3781962201" sldId="258"/>
            <ac:spMk id="15" creationId="{D4771268-CB57-404A-9271-370EB28F6090}"/>
          </ac:spMkLst>
        </pc:spChg>
        <pc:picChg chg="add mod">
          <ac:chgData name="Kenneth Andersson R" userId="7a42cd6b-c489-4b75-9fae-7ec40be363a2" providerId="ADAL" clId="{D1E4183F-AAB8-426E-8325-E50828AE938D}" dt="2023-04-22T19:22:23.830" v="346" actId="26606"/>
          <ac:picMkLst>
            <pc:docMk/>
            <pc:sldMk cId="3781962201" sldId="258"/>
            <ac:picMk id="5" creationId="{AB1A8CD1-0A97-DFF8-21FC-9A2BEF724BF4}"/>
          </ac:picMkLst>
        </pc:picChg>
      </pc:sldChg>
      <pc:sldChg chg="addSp delSp modSp new mod">
        <pc:chgData name="Kenneth Andersson R" userId="7a42cd6b-c489-4b75-9fae-7ec40be363a2" providerId="ADAL" clId="{D1E4183F-AAB8-426E-8325-E50828AE938D}" dt="2023-04-23T08:27:01.343" v="2110" actId="20577"/>
        <pc:sldMkLst>
          <pc:docMk/>
          <pc:sldMk cId="3153654857" sldId="259"/>
        </pc:sldMkLst>
        <pc:spChg chg="mod">
          <ac:chgData name="Kenneth Andersson R" userId="7a42cd6b-c489-4b75-9fae-7ec40be363a2" providerId="ADAL" clId="{D1E4183F-AAB8-426E-8325-E50828AE938D}" dt="2023-04-23T08:25:12.072" v="2071" actId="20577"/>
          <ac:spMkLst>
            <pc:docMk/>
            <pc:sldMk cId="3153654857" sldId="259"/>
            <ac:spMk id="2" creationId="{1DD60293-5C78-A33F-1791-3906926F1674}"/>
          </ac:spMkLst>
        </pc:spChg>
        <pc:spChg chg="mod">
          <ac:chgData name="Kenneth Andersson R" userId="7a42cd6b-c489-4b75-9fae-7ec40be363a2" providerId="ADAL" clId="{D1E4183F-AAB8-426E-8325-E50828AE938D}" dt="2023-04-23T08:27:01.343" v="2110" actId="20577"/>
          <ac:spMkLst>
            <pc:docMk/>
            <pc:sldMk cId="3153654857" sldId="259"/>
            <ac:spMk id="3" creationId="{E90A4FC8-D08C-7E98-63A8-56CBD42DF3A6}"/>
          </ac:spMkLst>
        </pc:spChg>
        <pc:spChg chg="add del mod">
          <ac:chgData name="Kenneth Andersson R" userId="7a42cd6b-c489-4b75-9fae-7ec40be363a2" providerId="ADAL" clId="{D1E4183F-AAB8-426E-8325-E50828AE938D}" dt="2023-04-22T19:31:56.705" v="769" actId="478"/>
          <ac:spMkLst>
            <pc:docMk/>
            <pc:sldMk cId="3153654857" sldId="259"/>
            <ac:spMk id="4" creationId="{4DC24AF5-8971-E57F-183C-BAAF917FDF26}"/>
          </ac:spMkLst>
        </pc:spChg>
        <pc:spChg chg="add del mod">
          <ac:chgData name="Kenneth Andersson R" userId="7a42cd6b-c489-4b75-9fae-7ec40be363a2" providerId="ADAL" clId="{D1E4183F-AAB8-426E-8325-E50828AE938D}" dt="2023-04-22T19:31:45.445" v="768" actId="478"/>
          <ac:spMkLst>
            <pc:docMk/>
            <pc:sldMk cId="3153654857" sldId="259"/>
            <ac:spMk id="5" creationId="{0591A45C-3FBF-F199-269B-D1F1026CD288}"/>
          </ac:spMkLst>
        </pc:spChg>
      </pc:sldChg>
      <pc:sldChg chg="addSp delSp modSp new mod setBg">
        <pc:chgData name="Kenneth Andersson R" userId="7a42cd6b-c489-4b75-9fae-7ec40be363a2" providerId="ADAL" clId="{D1E4183F-AAB8-426E-8325-E50828AE938D}" dt="2023-04-24T09:26:57.410" v="2177" actId="14734"/>
        <pc:sldMkLst>
          <pc:docMk/>
          <pc:sldMk cId="954513247" sldId="260"/>
        </pc:sldMkLst>
        <pc:spChg chg="mod">
          <ac:chgData name="Kenneth Andersson R" userId="7a42cd6b-c489-4b75-9fae-7ec40be363a2" providerId="ADAL" clId="{D1E4183F-AAB8-426E-8325-E50828AE938D}" dt="2023-04-22T19:59:46.585" v="1652" actId="20577"/>
          <ac:spMkLst>
            <pc:docMk/>
            <pc:sldMk cId="954513247" sldId="260"/>
            <ac:spMk id="2" creationId="{5275BDED-25C6-EBD4-89E8-3A456BEAD22B}"/>
          </ac:spMkLst>
        </pc:spChg>
        <pc:spChg chg="del">
          <ac:chgData name="Kenneth Andersson R" userId="7a42cd6b-c489-4b75-9fae-7ec40be363a2" providerId="ADAL" clId="{D1E4183F-AAB8-426E-8325-E50828AE938D}" dt="2023-04-22T19:35:27.968" v="960"/>
          <ac:spMkLst>
            <pc:docMk/>
            <pc:sldMk cId="954513247" sldId="260"/>
            <ac:spMk id="3" creationId="{CC23A76A-64DA-0123-5E85-329A29EAAAB6}"/>
          </ac:spMkLst>
        </pc:spChg>
        <pc:spChg chg="add del mod">
          <ac:chgData name="Kenneth Andersson R" userId="7a42cd6b-c489-4b75-9fae-7ec40be363a2" providerId="ADAL" clId="{D1E4183F-AAB8-426E-8325-E50828AE938D}" dt="2023-04-22T19:58:56.856" v="1647"/>
          <ac:spMkLst>
            <pc:docMk/>
            <pc:sldMk cId="954513247" sldId="260"/>
            <ac:spMk id="6" creationId="{408BA446-1602-EFC4-EEB1-F55C0DC16FE8}"/>
          </ac:spMkLst>
        </pc:spChg>
        <pc:spChg chg="add">
          <ac:chgData name="Kenneth Andersson R" userId="7a42cd6b-c489-4b75-9fae-7ec40be363a2" providerId="ADAL" clId="{D1E4183F-AAB8-426E-8325-E50828AE938D}" dt="2023-04-22T19:35:41.480" v="961" actId="26606"/>
          <ac:spMkLst>
            <pc:docMk/>
            <pc:sldMk cId="954513247" sldId="260"/>
            <ac:spMk id="9" creationId="{35DB3719-6FDC-4E5D-891D-FF40B7300F64}"/>
          </ac:spMkLst>
        </pc:spChg>
        <pc:spChg chg="add mod">
          <ac:chgData name="Kenneth Andersson R" userId="7a42cd6b-c489-4b75-9fae-7ec40be363a2" providerId="ADAL" clId="{D1E4183F-AAB8-426E-8325-E50828AE938D}" dt="2023-04-22T20:02:26.639" v="1706" actId="1035"/>
          <ac:spMkLst>
            <pc:docMk/>
            <pc:sldMk cId="954513247" sldId="260"/>
            <ac:spMk id="10" creationId="{7BED1378-1E5A-E9BB-4F46-0A94AED7143D}"/>
          </ac:spMkLst>
        </pc:spChg>
        <pc:spChg chg="add">
          <ac:chgData name="Kenneth Andersson R" userId="7a42cd6b-c489-4b75-9fae-7ec40be363a2" providerId="ADAL" clId="{D1E4183F-AAB8-426E-8325-E50828AE938D}" dt="2023-04-22T19:35:41.480" v="961" actId="26606"/>
          <ac:spMkLst>
            <pc:docMk/>
            <pc:sldMk cId="954513247" sldId="260"/>
            <ac:spMk id="11" creationId="{E0CBAC23-2E3F-4A90-BA59-F8299F6A5439}"/>
          </ac:spMkLst>
        </pc:spChg>
        <pc:spChg chg="add mod">
          <ac:chgData name="Kenneth Andersson R" userId="7a42cd6b-c489-4b75-9fae-7ec40be363a2" providerId="ADAL" clId="{D1E4183F-AAB8-426E-8325-E50828AE938D}" dt="2023-04-22T20:01:46.134" v="1690" actId="1076"/>
          <ac:spMkLst>
            <pc:docMk/>
            <pc:sldMk cId="954513247" sldId="260"/>
            <ac:spMk id="12" creationId="{5A3AA22D-E070-3740-1023-21058ED87B06}"/>
          </ac:spMkLst>
        </pc:spChg>
        <pc:graphicFrameChg chg="add del mod modGraphic">
          <ac:chgData name="Kenneth Andersson R" userId="7a42cd6b-c489-4b75-9fae-7ec40be363a2" providerId="ADAL" clId="{D1E4183F-AAB8-426E-8325-E50828AE938D}" dt="2023-04-22T19:58:40.560" v="1646" actId="478"/>
          <ac:graphicFrameMkLst>
            <pc:docMk/>
            <pc:sldMk cId="954513247" sldId="260"/>
            <ac:graphicFrameMk id="4" creationId="{921CB390-E1EF-5E68-2CC5-B036935D0A44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20:07:40.625" v="1760" actId="113"/>
          <ac:graphicFrameMkLst>
            <pc:docMk/>
            <pc:sldMk cId="954513247" sldId="260"/>
            <ac:graphicFrameMk id="7" creationId="{AA18C308-21D6-D1DB-3936-DBB9AE9F5ACB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4T09:26:57.410" v="2177" actId="14734"/>
          <ac:graphicFrameMkLst>
            <pc:docMk/>
            <pc:sldMk cId="954513247" sldId="260"/>
            <ac:graphicFrameMk id="8" creationId="{F6F0BEB3-0490-4C6F-33D7-5A5CEC4B3F9D}"/>
          </ac:graphicFrameMkLst>
        </pc:graphicFrameChg>
        <pc:graphicFrameChg chg="add del mod">
          <ac:chgData name="Kenneth Andersson R" userId="7a42cd6b-c489-4b75-9fae-7ec40be363a2" providerId="ADAL" clId="{D1E4183F-AAB8-426E-8325-E50828AE938D}" dt="2023-04-22T20:13:36.546" v="1993" actId="478"/>
          <ac:graphicFrameMkLst>
            <pc:docMk/>
            <pc:sldMk cId="954513247" sldId="260"/>
            <ac:graphicFrameMk id="13" creationId="{3E1FFA02-7249-891E-9D63-BD7A138ACCE1}"/>
          </ac:graphicFrameMkLst>
        </pc:graphicFrameChg>
      </pc:sldChg>
      <pc:sldChg chg="addSp delSp modSp new mod setBg">
        <pc:chgData name="Kenneth Andersson R" userId="7a42cd6b-c489-4b75-9fae-7ec40be363a2" providerId="ADAL" clId="{D1E4183F-AAB8-426E-8325-E50828AE938D}" dt="2023-04-22T20:12:28.598" v="1990" actId="20577"/>
        <pc:sldMkLst>
          <pc:docMk/>
          <pc:sldMk cId="3148334325" sldId="261"/>
        </pc:sldMkLst>
        <pc:spChg chg="mod">
          <ac:chgData name="Kenneth Andersson R" userId="7a42cd6b-c489-4b75-9fae-7ec40be363a2" providerId="ADAL" clId="{D1E4183F-AAB8-426E-8325-E50828AE938D}" dt="2023-04-22T19:41:35.588" v="1224" actId="20577"/>
          <ac:spMkLst>
            <pc:docMk/>
            <pc:sldMk cId="3148334325" sldId="261"/>
            <ac:spMk id="2" creationId="{3DAD2813-20BE-A305-BC35-7CB4F036F24B}"/>
          </ac:spMkLst>
        </pc:spChg>
        <pc:spChg chg="del">
          <ac:chgData name="Kenneth Andersson R" userId="7a42cd6b-c489-4b75-9fae-7ec40be363a2" providerId="ADAL" clId="{D1E4183F-AAB8-426E-8325-E50828AE938D}" dt="2023-04-22T19:37:19.910" v="1007"/>
          <ac:spMkLst>
            <pc:docMk/>
            <pc:sldMk cId="3148334325" sldId="261"/>
            <ac:spMk id="3" creationId="{D01CAFB7-23BD-F5B2-AEC1-D88EA3EF1FF6}"/>
          </ac:spMkLst>
        </pc:spChg>
        <pc:spChg chg="add del mod">
          <ac:chgData name="Kenneth Andersson R" userId="7a42cd6b-c489-4b75-9fae-7ec40be363a2" providerId="ADAL" clId="{D1E4183F-AAB8-426E-8325-E50828AE938D}" dt="2023-04-22T20:03:13.114" v="1710"/>
          <ac:spMkLst>
            <pc:docMk/>
            <pc:sldMk cId="3148334325" sldId="261"/>
            <ac:spMk id="6" creationId="{4441303B-EB93-3487-00F3-9FD4EEC32BFE}"/>
          </ac:spMkLst>
        </pc:spChg>
        <pc:spChg chg="add">
          <ac:chgData name="Kenneth Andersson R" userId="7a42cd6b-c489-4b75-9fae-7ec40be363a2" providerId="ADAL" clId="{D1E4183F-AAB8-426E-8325-E50828AE938D}" dt="2023-04-22T19:37:25.194" v="1008" actId="26606"/>
          <ac:spMkLst>
            <pc:docMk/>
            <pc:sldMk cId="3148334325" sldId="261"/>
            <ac:spMk id="9" creationId="{35DB3719-6FDC-4E5D-891D-FF40B7300F64}"/>
          </ac:spMkLst>
        </pc:spChg>
        <pc:spChg chg="add mod">
          <ac:chgData name="Kenneth Andersson R" userId="7a42cd6b-c489-4b75-9fae-7ec40be363a2" providerId="ADAL" clId="{D1E4183F-AAB8-426E-8325-E50828AE938D}" dt="2023-04-22T20:12:28.598" v="1990" actId="20577"/>
          <ac:spMkLst>
            <pc:docMk/>
            <pc:sldMk cId="3148334325" sldId="261"/>
            <ac:spMk id="10" creationId="{EC0CE80F-CA18-DF27-F708-6CFE6A384232}"/>
          </ac:spMkLst>
        </pc:spChg>
        <pc:spChg chg="add">
          <ac:chgData name="Kenneth Andersson R" userId="7a42cd6b-c489-4b75-9fae-7ec40be363a2" providerId="ADAL" clId="{D1E4183F-AAB8-426E-8325-E50828AE938D}" dt="2023-04-22T19:37:25.194" v="1008" actId="26606"/>
          <ac:spMkLst>
            <pc:docMk/>
            <pc:sldMk cId="3148334325" sldId="261"/>
            <ac:spMk id="11" creationId="{E0CBAC23-2E3F-4A90-BA59-F8299F6A5439}"/>
          </ac:spMkLst>
        </pc:spChg>
        <pc:spChg chg="add mod">
          <ac:chgData name="Kenneth Andersson R" userId="7a42cd6b-c489-4b75-9fae-7ec40be363a2" providerId="ADAL" clId="{D1E4183F-AAB8-426E-8325-E50828AE938D}" dt="2023-04-22T20:12:07.122" v="1947" actId="20577"/>
          <ac:spMkLst>
            <pc:docMk/>
            <pc:sldMk cId="3148334325" sldId="261"/>
            <ac:spMk id="12" creationId="{E691B547-A0FF-08C9-623B-339EB3FA4E80}"/>
          </ac:spMkLst>
        </pc:spChg>
        <pc:spChg chg="add mod">
          <ac:chgData name="Kenneth Andersson R" userId="7a42cd6b-c489-4b75-9fae-7ec40be363a2" providerId="ADAL" clId="{D1E4183F-AAB8-426E-8325-E50828AE938D}" dt="2023-04-22T20:11:13.818" v="1891" actId="1076"/>
          <ac:spMkLst>
            <pc:docMk/>
            <pc:sldMk cId="3148334325" sldId="261"/>
            <ac:spMk id="14" creationId="{B54EFC24-5CA0-E714-2F36-23199DD8CF90}"/>
          </ac:spMkLst>
        </pc:spChg>
        <pc:graphicFrameChg chg="add del mod modGraphic">
          <ac:chgData name="Kenneth Andersson R" userId="7a42cd6b-c489-4b75-9fae-7ec40be363a2" providerId="ADAL" clId="{D1E4183F-AAB8-426E-8325-E50828AE938D}" dt="2023-04-22T20:02:55.026" v="1709" actId="478"/>
          <ac:graphicFrameMkLst>
            <pc:docMk/>
            <pc:sldMk cId="3148334325" sldId="261"/>
            <ac:graphicFrameMk id="4" creationId="{B8B34D3E-56FC-9A69-D647-CD2EBE97E91A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20:09:47.410" v="1815" actId="1035"/>
          <ac:graphicFrameMkLst>
            <pc:docMk/>
            <pc:sldMk cId="3148334325" sldId="261"/>
            <ac:graphicFrameMk id="7" creationId="{3648BDAC-5847-9DC2-C81B-B66FE7354070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20:09:47.410" v="1815" actId="1035"/>
          <ac:graphicFrameMkLst>
            <pc:docMk/>
            <pc:sldMk cId="3148334325" sldId="261"/>
            <ac:graphicFrameMk id="8" creationId="{DAB6605E-B74D-41BB-E4FA-4BE6D91439AF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20:10:31.773" v="1865" actId="1076"/>
          <ac:graphicFrameMkLst>
            <pc:docMk/>
            <pc:sldMk cId="3148334325" sldId="261"/>
            <ac:graphicFrameMk id="13" creationId="{A88CF65A-E9F3-2AD7-BAD5-73C4FA417533}"/>
          </ac:graphicFrameMkLst>
        </pc:graphicFrameChg>
      </pc:sldChg>
      <pc:sldChg chg="addSp delSp modSp new mod setBg">
        <pc:chgData name="Kenneth Andersson R" userId="7a42cd6b-c489-4b75-9fae-7ec40be363a2" providerId="ADAL" clId="{D1E4183F-AAB8-426E-8325-E50828AE938D}" dt="2023-04-23T08:29:30.310" v="2159" actId="20577"/>
        <pc:sldMkLst>
          <pc:docMk/>
          <pc:sldMk cId="2277904030" sldId="262"/>
        </pc:sldMkLst>
        <pc:spChg chg="mod">
          <ac:chgData name="Kenneth Andersson R" userId="7a42cd6b-c489-4b75-9fae-7ec40be363a2" providerId="ADAL" clId="{D1E4183F-AAB8-426E-8325-E50828AE938D}" dt="2023-04-22T19:46:32.564" v="1570" actId="26606"/>
          <ac:spMkLst>
            <pc:docMk/>
            <pc:sldMk cId="2277904030" sldId="262"/>
            <ac:spMk id="2" creationId="{447B3E47-57F2-7F9D-CD55-B3C72035FD15}"/>
          </ac:spMkLst>
        </pc:spChg>
        <pc:spChg chg="del mod">
          <ac:chgData name="Kenneth Andersson R" userId="7a42cd6b-c489-4b75-9fae-7ec40be363a2" providerId="ADAL" clId="{D1E4183F-AAB8-426E-8325-E50828AE938D}" dt="2023-04-22T19:46:32.564" v="1570" actId="26606"/>
          <ac:spMkLst>
            <pc:docMk/>
            <pc:sldMk cId="2277904030" sldId="262"/>
            <ac:spMk id="3" creationId="{2C85DC2A-29CF-9DCE-50C5-A15F0C018707}"/>
          </ac:spMkLst>
        </pc:spChg>
        <pc:spChg chg="add mod">
          <ac:chgData name="Kenneth Andersson R" userId="7a42cd6b-c489-4b75-9fae-7ec40be363a2" providerId="ADAL" clId="{D1E4183F-AAB8-426E-8325-E50828AE938D}" dt="2023-04-22T20:30:25.782" v="2060" actId="20577"/>
          <ac:spMkLst>
            <pc:docMk/>
            <pc:sldMk cId="2277904030" sldId="262"/>
            <ac:spMk id="3" creationId="{86EB4F84-C1C1-F92D-FB1B-8A08429A53B8}"/>
          </ac:spMkLst>
        </pc:spChg>
        <pc:spChg chg="add">
          <ac:chgData name="Kenneth Andersson R" userId="7a42cd6b-c489-4b75-9fae-7ec40be363a2" providerId="ADAL" clId="{D1E4183F-AAB8-426E-8325-E50828AE938D}" dt="2023-04-22T19:46:32.564" v="1570" actId="26606"/>
          <ac:spMkLst>
            <pc:docMk/>
            <pc:sldMk cId="2277904030" sldId="262"/>
            <ac:spMk id="9" creationId="{35DB3719-6FDC-4E5D-891D-FF40B7300F64}"/>
          </ac:spMkLst>
        </pc:spChg>
        <pc:spChg chg="add">
          <ac:chgData name="Kenneth Andersson R" userId="7a42cd6b-c489-4b75-9fae-7ec40be363a2" providerId="ADAL" clId="{D1E4183F-AAB8-426E-8325-E50828AE938D}" dt="2023-04-22T19:46:32.564" v="1570" actId="26606"/>
          <ac:spMkLst>
            <pc:docMk/>
            <pc:sldMk cId="2277904030" sldId="262"/>
            <ac:spMk id="11" creationId="{E0CBAC23-2E3F-4A90-BA59-F8299F6A5439}"/>
          </ac:spMkLst>
        </pc:spChg>
        <pc:graphicFrameChg chg="add mod">
          <ac:chgData name="Kenneth Andersson R" userId="7a42cd6b-c489-4b75-9fae-7ec40be363a2" providerId="ADAL" clId="{D1E4183F-AAB8-426E-8325-E50828AE938D}" dt="2023-04-23T08:29:30.310" v="2159" actId="20577"/>
          <ac:graphicFrameMkLst>
            <pc:docMk/>
            <pc:sldMk cId="2277904030" sldId="262"/>
            <ac:graphicFrameMk id="5" creationId="{DDEA6943-5F52-AD75-10E6-18717B56E283}"/>
          </ac:graphicFrameMkLst>
        </pc:graphicFrameChg>
      </pc:sldChg>
      <pc:sldChg chg="addSp delSp modSp add del mod setBg delDesignElem">
        <pc:chgData name="Kenneth Andersson R" userId="7a42cd6b-c489-4b75-9fae-7ec40be363a2" providerId="ADAL" clId="{D1E4183F-AAB8-426E-8325-E50828AE938D}" dt="2023-04-22T19:53:58.138" v="1638" actId="47"/>
        <pc:sldMkLst>
          <pc:docMk/>
          <pc:sldMk cId="1212396800" sldId="263"/>
        </pc:sldMkLst>
        <pc:spChg chg="mod">
          <ac:chgData name="Kenneth Andersson R" userId="7a42cd6b-c489-4b75-9fae-7ec40be363a2" providerId="ADAL" clId="{D1E4183F-AAB8-426E-8325-E50828AE938D}" dt="2023-04-22T19:49:01.950" v="1591" actId="26606"/>
          <ac:spMkLst>
            <pc:docMk/>
            <pc:sldMk cId="1212396800" sldId="263"/>
            <ac:spMk id="2" creationId="{5275BDED-25C6-EBD4-89E8-3A456BEAD22B}"/>
          </ac:spMkLst>
        </pc:spChg>
        <pc:spChg chg="add del mod">
          <ac:chgData name="Kenneth Andersson R" userId="7a42cd6b-c489-4b75-9fae-7ec40be363a2" providerId="ADAL" clId="{D1E4183F-AAB8-426E-8325-E50828AE938D}" dt="2023-04-22T19:48:35.660" v="1588"/>
          <ac:spMkLst>
            <pc:docMk/>
            <pc:sldMk cId="1212396800" sldId="263"/>
            <ac:spMk id="5" creationId="{A923A18A-D837-1AE5-BE9C-B1E4047CC0F5}"/>
          </ac:spMkLst>
        </pc:spChg>
        <pc:spChg chg="add del">
          <ac:chgData name="Kenneth Andersson R" userId="7a42cd6b-c489-4b75-9fae-7ec40be363a2" providerId="ADAL" clId="{D1E4183F-AAB8-426E-8325-E50828AE938D}" dt="2023-04-22T19:49:01.859" v="1590" actId="26606"/>
          <ac:spMkLst>
            <pc:docMk/>
            <pc:sldMk cId="1212396800" sldId="263"/>
            <ac:spMk id="8" creationId="{47942995-B07F-4636-9A06-C6A104B260A8}"/>
          </ac:spMkLst>
        </pc:spChg>
        <pc:spChg chg="del">
          <ac:chgData name="Kenneth Andersson R" userId="7a42cd6b-c489-4b75-9fae-7ec40be363a2" providerId="ADAL" clId="{D1E4183F-AAB8-426E-8325-E50828AE938D}" dt="2023-04-22T19:47:27.356" v="1572"/>
          <ac:spMkLst>
            <pc:docMk/>
            <pc:sldMk cId="1212396800" sldId="263"/>
            <ac:spMk id="9" creationId="{35DB3719-6FDC-4E5D-891D-FF40B7300F64}"/>
          </ac:spMkLst>
        </pc:spChg>
        <pc:spChg chg="del">
          <ac:chgData name="Kenneth Andersson R" userId="7a42cd6b-c489-4b75-9fae-7ec40be363a2" providerId="ADAL" clId="{D1E4183F-AAB8-426E-8325-E50828AE938D}" dt="2023-04-22T19:47:27.356" v="1572"/>
          <ac:spMkLst>
            <pc:docMk/>
            <pc:sldMk cId="1212396800" sldId="263"/>
            <ac:spMk id="11" creationId="{E0CBAC23-2E3F-4A90-BA59-F8299F6A5439}"/>
          </ac:spMkLst>
        </pc:spChg>
        <pc:spChg chg="add del">
          <ac:chgData name="Kenneth Andersson R" userId="7a42cd6b-c489-4b75-9fae-7ec40be363a2" providerId="ADAL" clId="{D1E4183F-AAB8-426E-8325-E50828AE938D}" dt="2023-04-22T19:49:01.859" v="1590" actId="26606"/>
          <ac:spMkLst>
            <pc:docMk/>
            <pc:sldMk cId="1212396800" sldId="263"/>
            <ac:spMk id="18" creationId="{B81933D1-5615-42C7-9C0B-4EB7105CCE2D}"/>
          </ac:spMkLst>
        </pc:spChg>
        <pc:spChg chg="add del">
          <ac:chgData name="Kenneth Andersson R" userId="7a42cd6b-c489-4b75-9fae-7ec40be363a2" providerId="ADAL" clId="{D1E4183F-AAB8-426E-8325-E50828AE938D}" dt="2023-04-22T19:49:01.859" v="1590" actId="26606"/>
          <ac:spMkLst>
            <pc:docMk/>
            <pc:sldMk cId="1212396800" sldId="263"/>
            <ac:spMk id="20" creationId="{19C9EAEA-39D0-4B0E-A0EB-51E7B26740B1}"/>
          </ac:spMkLst>
        </pc:spChg>
        <pc:spChg chg="add">
          <ac:chgData name="Kenneth Andersson R" userId="7a42cd6b-c489-4b75-9fae-7ec40be363a2" providerId="ADAL" clId="{D1E4183F-AAB8-426E-8325-E50828AE938D}" dt="2023-04-22T19:49:01.950" v="1591" actId="26606"/>
          <ac:spMkLst>
            <pc:docMk/>
            <pc:sldMk cId="1212396800" sldId="263"/>
            <ac:spMk id="22" creationId="{6C4028FD-8BAA-4A19-BFDE-594D991B7552}"/>
          </ac:spMkLst>
        </pc:spChg>
        <pc:grpChg chg="add del">
          <ac:chgData name="Kenneth Andersson R" userId="7a42cd6b-c489-4b75-9fae-7ec40be363a2" providerId="ADAL" clId="{D1E4183F-AAB8-426E-8325-E50828AE938D}" dt="2023-04-22T19:49:01.859" v="1590" actId="26606"/>
          <ac:grpSpMkLst>
            <pc:docMk/>
            <pc:sldMk cId="1212396800" sldId="263"/>
            <ac:grpSpMk id="13" creationId="{032D8612-31EB-44CF-A1D0-14FD4C705424}"/>
          </ac:grpSpMkLst>
        </pc:grpChg>
        <pc:graphicFrameChg chg="del mod">
          <ac:chgData name="Kenneth Andersson R" userId="7a42cd6b-c489-4b75-9fae-7ec40be363a2" providerId="ADAL" clId="{D1E4183F-AAB8-426E-8325-E50828AE938D}" dt="2023-04-22T19:48:26.261" v="1587" actId="21"/>
          <ac:graphicFrameMkLst>
            <pc:docMk/>
            <pc:sldMk cId="1212396800" sldId="263"/>
            <ac:graphicFrameMk id="4" creationId="{921CB390-E1EF-5E68-2CC5-B036935D0A44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19:49:34.924" v="1595" actId="108"/>
          <ac:graphicFrameMkLst>
            <pc:docMk/>
            <pc:sldMk cId="1212396800" sldId="263"/>
            <ac:graphicFrameMk id="6" creationId="{B2569167-9C39-C669-6ED5-0B6DA8F046D1}"/>
          </ac:graphicFrameMkLst>
        </pc:graphicFrameChg>
      </pc:sldChg>
      <pc:sldChg chg="delSp modSp add mod">
        <pc:chgData name="Kenneth Andersson R" userId="7a42cd6b-c489-4b75-9fae-7ec40be363a2" providerId="ADAL" clId="{D1E4183F-AAB8-426E-8325-E50828AE938D}" dt="2023-04-22T20:28:21.121" v="1996" actId="478"/>
        <pc:sldMkLst>
          <pc:docMk/>
          <pc:sldMk cId="1383928708" sldId="263"/>
        </pc:sldMkLst>
        <pc:spChg chg="del mod">
          <ac:chgData name="Kenneth Andersson R" userId="7a42cd6b-c489-4b75-9fae-7ec40be363a2" providerId="ADAL" clId="{D1E4183F-AAB8-426E-8325-E50828AE938D}" dt="2023-04-22T20:28:21.121" v="1996" actId="478"/>
          <ac:spMkLst>
            <pc:docMk/>
            <pc:sldMk cId="1383928708" sldId="263"/>
            <ac:spMk id="4" creationId="{6FF69E04-8523-4965-90ED-73D4F9BAE271}"/>
          </ac:spMkLst>
        </pc:spChg>
      </pc:sldChg>
      <pc:sldChg chg="delSp add del setBg delDesignElem">
        <pc:chgData name="Kenneth Andersson R" userId="7a42cd6b-c489-4b75-9fae-7ec40be363a2" providerId="ADAL" clId="{D1E4183F-AAB8-426E-8325-E50828AE938D}" dt="2023-04-22T19:50:15.025" v="1599" actId="47"/>
        <pc:sldMkLst>
          <pc:docMk/>
          <pc:sldMk cId="3347280598" sldId="264"/>
        </pc:sldMkLst>
        <pc:spChg chg="del">
          <ac:chgData name="Kenneth Andersson R" userId="7a42cd6b-c489-4b75-9fae-7ec40be363a2" providerId="ADAL" clId="{D1E4183F-AAB8-426E-8325-E50828AE938D}" dt="2023-04-22T19:50:05.783" v="1597"/>
          <ac:spMkLst>
            <pc:docMk/>
            <pc:sldMk cId="3347280598" sldId="264"/>
            <ac:spMk id="9" creationId="{35DB3719-6FDC-4E5D-891D-FF40B7300F64}"/>
          </ac:spMkLst>
        </pc:spChg>
        <pc:spChg chg="del">
          <ac:chgData name="Kenneth Andersson R" userId="7a42cd6b-c489-4b75-9fae-7ec40be363a2" providerId="ADAL" clId="{D1E4183F-AAB8-426E-8325-E50828AE938D}" dt="2023-04-22T19:50:05.783" v="1597"/>
          <ac:spMkLst>
            <pc:docMk/>
            <pc:sldMk cId="3347280598" sldId="264"/>
            <ac:spMk id="11" creationId="{E0CBAC23-2E3F-4A90-BA59-F8299F6A5439}"/>
          </ac:spMkLst>
        </pc:spChg>
      </pc:sldChg>
      <pc:sldChg chg="addSp delSp modSp add del mod">
        <pc:chgData name="Kenneth Andersson R" userId="7a42cd6b-c489-4b75-9fae-7ec40be363a2" providerId="ADAL" clId="{D1E4183F-AAB8-426E-8325-E50828AE938D}" dt="2023-04-22T19:54:44.358" v="1645" actId="47"/>
        <pc:sldMkLst>
          <pc:docMk/>
          <pc:sldMk cId="35409859" sldId="265"/>
        </pc:sldMkLst>
        <pc:spChg chg="mod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2" creationId="{3DAD2813-20BE-A305-BC35-7CB4F036F24B}"/>
          </ac:spMkLst>
        </pc:spChg>
        <pc:spChg chg="add del mod">
          <ac:chgData name="Kenneth Andersson R" userId="7a42cd6b-c489-4b75-9fae-7ec40be363a2" providerId="ADAL" clId="{D1E4183F-AAB8-426E-8325-E50828AE938D}" dt="2023-04-22T19:50:49.318" v="1609"/>
          <ac:spMkLst>
            <pc:docMk/>
            <pc:sldMk cId="35409859" sldId="265"/>
            <ac:spMk id="5" creationId="{5E27EB69-DD90-2531-4A9A-79E7B0F2E6E5}"/>
          </ac:spMkLst>
        </pc:spChg>
        <pc:spChg chg="del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9" creationId="{35DB3719-6FDC-4E5D-891D-FF40B7300F64}"/>
          </ac:spMkLst>
        </pc:spChg>
        <pc:spChg chg="del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11" creationId="{E0CBAC23-2E3F-4A90-BA59-F8299F6A5439}"/>
          </ac:spMkLst>
        </pc:spChg>
        <pc:spChg chg="add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16" creationId="{7301F447-EEF7-48F5-AF73-7566EE7F64AD}"/>
          </ac:spMkLst>
        </pc:spChg>
        <pc:spChg chg="add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18" creationId="{F7117410-A2A4-4085-9ADC-46744551DBDE}"/>
          </ac:spMkLst>
        </pc:spChg>
        <pc:spChg chg="add">
          <ac:chgData name="Kenneth Andersson R" userId="7a42cd6b-c489-4b75-9fae-7ec40be363a2" providerId="ADAL" clId="{D1E4183F-AAB8-426E-8325-E50828AE938D}" dt="2023-04-22T19:50:52.623" v="1610" actId="26606"/>
          <ac:spMkLst>
            <pc:docMk/>
            <pc:sldMk cId="35409859" sldId="265"/>
            <ac:spMk id="20" creationId="{99F74EB5-E547-4FB4-95F5-BCC788F3C4A0}"/>
          </ac:spMkLst>
        </pc:spChg>
        <pc:graphicFrameChg chg="del">
          <ac:chgData name="Kenneth Andersson R" userId="7a42cd6b-c489-4b75-9fae-7ec40be363a2" providerId="ADAL" clId="{D1E4183F-AAB8-426E-8325-E50828AE938D}" dt="2023-04-22T19:50:37.081" v="1608" actId="478"/>
          <ac:graphicFrameMkLst>
            <pc:docMk/>
            <pc:sldMk cId="35409859" sldId="265"/>
            <ac:graphicFrameMk id="4" creationId="{B8B34D3E-56FC-9A69-D647-CD2EBE97E91A}"/>
          </ac:graphicFrameMkLst>
        </pc:graphicFrameChg>
        <pc:graphicFrameChg chg="add mod modGraphic">
          <ac:chgData name="Kenneth Andersson R" userId="7a42cd6b-c489-4b75-9fae-7ec40be363a2" providerId="ADAL" clId="{D1E4183F-AAB8-426E-8325-E50828AE938D}" dt="2023-04-22T19:50:52.623" v="1610" actId="26606"/>
          <ac:graphicFrameMkLst>
            <pc:docMk/>
            <pc:sldMk cId="35409859" sldId="265"/>
            <ac:graphicFrameMk id="6" creationId="{79089371-3879-9DAD-1F6D-D2128AE4AE64}"/>
          </ac:graphicFrameMkLst>
        </pc:graphicFrameChg>
      </pc:sldChg>
      <pc:sldChg chg="modSp add del mod">
        <pc:chgData name="Kenneth Andersson R" userId="7a42cd6b-c489-4b75-9fae-7ec40be363a2" providerId="ADAL" clId="{D1E4183F-AAB8-426E-8325-E50828AE938D}" dt="2023-04-22T20:02:33.590" v="1707" actId="47"/>
        <pc:sldMkLst>
          <pc:docMk/>
          <pc:sldMk cId="677635903" sldId="266"/>
        </pc:sldMkLst>
        <pc:spChg chg="mod">
          <ac:chgData name="Kenneth Andersson R" userId="7a42cd6b-c489-4b75-9fae-7ec40be363a2" providerId="ADAL" clId="{D1E4183F-AAB8-426E-8325-E50828AE938D}" dt="2023-04-22T19:53:39.118" v="1627" actId="20577"/>
          <ac:spMkLst>
            <pc:docMk/>
            <pc:sldMk cId="677635903" sldId="266"/>
            <ac:spMk id="2" creationId="{5275BDED-25C6-EBD4-89E8-3A456BEAD22B}"/>
          </ac:spMkLst>
        </pc:spChg>
        <pc:graphicFrameChg chg="mod modGraphic">
          <ac:chgData name="Kenneth Andersson R" userId="7a42cd6b-c489-4b75-9fae-7ec40be363a2" providerId="ADAL" clId="{D1E4183F-AAB8-426E-8325-E50828AE938D}" dt="2023-04-22T19:52:37.774" v="1615" actId="255"/>
          <ac:graphicFrameMkLst>
            <pc:docMk/>
            <pc:sldMk cId="677635903" sldId="266"/>
            <ac:graphicFrameMk id="4" creationId="{921CB390-E1EF-5E68-2CC5-B036935D0A44}"/>
          </ac:graphicFrameMkLst>
        </pc:graphicFrameChg>
      </pc:sldChg>
      <pc:sldChg chg="modSp add del mod">
        <pc:chgData name="Kenneth Andersson R" userId="7a42cd6b-c489-4b75-9fae-7ec40be363a2" providerId="ADAL" clId="{D1E4183F-AAB8-426E-8325-E50828AE938D}" dt="2023-04-22T20:04:05.361" v="1718" actId="47"/>
        <pc:sldMkLst>
          <pc:docMk/>
          <pc:sldMk cId="471100197" sldId="267"/>
        </pc:sldMkLst>
        <pc:graphicFrameChg chg="mod modGraphic">
          <ac:chgData name="Kenneth Andersson R" userId="7a42cd6b-c489-4b75-9fae-7ec40be363a2" providerId="ADAL" clId="{D1E4183F-AAB8-426E-8325-E50828AE938D}" dt="2023-04-22T19:54:27.329" v="1643" actId="255"/>
          <ac:graphicFrameMkLst>
            <pc:docMk/>
            <pc:sldMk cId="471100197" sldId="267"/>
            <ac:graphicFrameMk id="4" creationId="{B8B34D3E-56FC-9A69-D647-CD2EBE97E91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3C2E5B-4779-4923-9A13-517F3F93186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2A67411-24DA-42B7-A6D3-74BF52E9C41F}">
      <dgm:prSet/>
      <dgm:spPr/>
      <dgm:t>
        <a:bodyPr/>
        <a:lstStyle/>
        <a:p>
          <a:r>
            <a:rPr lang="en-US" dirty="0"/>
            <a:t>Suggested to include the encoder control for DMVR into next version of VTM to </a:t>
          </a:r>
          <a:r>
            <a:rPr lang="en-US" dirty="0" err="1"/>
            <a:t>robustify</a:t>
          </a:r>
          <a:r>
            <a:rPr lang="en-US" dirty="0"/>
            <a:t> DMVR usage.</a:t>
          </a:r>
        </a:p>
      </dgm:t>
    </dgm:pt>
    <dgm:pt modelId="{74F7EF08-4698-4BA9-9B9B-AB4347987138}" type="parTrans" cxnId="{2673D45A-F23A-4F87-AF74-CCCE3DEEFAF2}">
      <dgm:prSet/>
      <dgm:spPr/>
      <dgm:t>
        <a:bodyPr/>
        <a:lstStyle/>
        <a:p>
          <a:endParaRPr lang="en-US"/>
        </a:p>
      </dgm:t>
    </dgm:pt>
    <dgm:pt modelId="{AEF32D20-E408-4EEB-9617-04B6FA5197A4}" type="sibTrans" cxnId="{2673D45A-F23A-4F87-AF74-CCCE3DEEFAF2}">
      <dgm:prSet/>
      <dgm:spPr/>
      <dgm:t>
        <a:bodyPr/>
        <a:lstStyle/>
        <a:p>
          <a:endParaRPr lang="en-US"/>
        </a:p>
      </dgm:t>
    </dgm:pt>
    <dgm:pt modelId="{6A3DFFFC-FCF8-4F08-BBD7-76EA51314BC6}">
      <dgm:prSet/>
      <dgm:spPr/>
      <dgm:t>
        <a:bodyPr/>
        <a:lstStyle/>
        <a:p>
          <a:r>
            <a:rPr lang="en-US" dirty="0"/>
            <a:t>Consider to enable it by default when GOP based RPR is used.</a:t>
          </a:r>
        </a:p>
      </dgm:t>
    </dgm:pt>
    <dgm:pt modelId="{FC89B6D2-7095-438B-9704-2A0761A0DBE4}" type="parTrans" cxnId="{997E5A43-80B7-4AC4-909C-2164B3F5F1E9}">
      <dgm:prSet/>
      <dgm:spPr/>
      <dgm:t>
        <a:bodyPr/>
        <a:lstStyle/>
        <a:p>
          <a:endParaRPr lang="en-US"/>
        </a:p>
      </dgm:t>
    </dgm:pt>
    <dgm:pt modelId="{3CF8C1CD-19C0-4B36-929A-88564A3B279A}" type="sibTrans" cxnId="{997E5A43-80B7-4AC4-909C-2164B3F5F1E9}">
      <dgm:prSet/>
      <dgm:spPr/>
      <dgm:t>
        <a:bodyPr/>
        <a:lstStyle/>
        <a:p>
          <a:endParaRPr lang="en-US"/>
        </a:p>
      </dgm:t>
    </dgm:pt>
    <dgm:pt modelId="{0588CF49-7E3E-43AC-8608-5EE93934B2AB}" type="pres">
      <dgm:prSet presAssocID="{C83C2E5B-4779-4923-9A13-517F3F931864}" presName="linear" presStyleCnt="0">
        <dgm:presLayoutVars>
          <dgm:animLvl val="lvl"/>
          <dgm:resizeHandles val="exact"/>
        </dgm:presLayoutVars>
      </dgm:prSet>
      <dgm:spPr/>
    </dgm:pt>
    <dgm:pt modelId="{90411077-83FA-49C6-B35F-8FDBC331C710}" type="pres">
      <dgm:prSet presAssocID="{22A67411-24DA-42B7-A6D3-74BF52E9C41F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7ED245B-D613-4296-AF70-A9D48FECC066}" type="pres">
      <dgm:prSet presAssocID="{AEF32D20-E408-4EEB-9617-04B6FA5197A4}" presName="spacer" presStyleCnt="0"/>
      <dgm:spPr/>
    </dgm:pt>
    <dgm:pt modelId="{48E724A9-E8A6-44EE-8D00-24BDC3A97DFC}" type="pres">
      <dgm:prSet presAssocID="{6A3DFFFC-FCF8-4F08-BBD7-76EA51314BC6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F3B371F-1836-40E2-B1B0-6EBEB06A3EC8}" type="presOf" srcId="{6A3DFFFC-FCF8-4F08-BBD7-76EA51314BC6}" destId="{48E724A9-E8A6-44EE-8D00-24BDC3A97DFC}" srcOrd="0" destOrd="0" presId="urn:microsoft.com/office/officeart/2005/8/layout/vList2"/>
    <dgm:cxn modelId="{997E5A43-80B7-4AC4-909C-2164B3F5F1E9}" srcId="{C83C2E5B-4779-4923-9A13-517F3F931864}" destId="{6A3DFFFC-FCF8-4F08-BBD7-76EA51314BC6}" srcOrd="1" destOrd="0" parTransId="{FC89B6D2-7095-438B-9704-2A0761A0DBE4}" sibTransId="{3CF8C1CD-19C0-4B36-929A-88564A3B279A}"/>
    <dgm:cxn modelId="{2515BE58-A427-4AA0-A767-2860B6256651}" type="presOf" srcId="{22A67411-24DA-42B7-A6D3-74BF52E9C41F}" destId="{90411077-83FA-49C6-B35F-8FDBC331C710}" srcOrd="0" destOrd="0" presId="urn:microsoft.com/office/officeart/2005/8/layout/vList2"/>
    <dgm:cxn modelId="{2673D45A-F23A-4F87-AF74-CCCE3DEEFAF2}" srcId="{C83C2E5B-4779-4923-9A13-517F3F931864}" destId="{22A67411-24DA-42B7-A6D3-74BF52E9C41F}" srcOrd="0" destOrd="0" parTransId="{74F7EF08-4698-4BA9-9B9B-AB4347987138}" sibTransId="{AEF32D20-E408-4EEB-9617-04B6FA5197A4}"/>
    <dgm:cxn modelId="{FC0FE998-7D37-485E-9E42-84002375B8F9}" type="presOf" srcId="{C83C2E5B-4779-4923-9A13-517F3F931864}" destId="{0588CF49-7E3E-43AC-8608-5EE93934B2AB}" srcOrd="0" destOrd="0" presId="urn:microsoft.com/office/officeart/2005/8/layout/vList2"/>
    <dgm:cxn modelId="{987BF0FC-A7F5-4AA9-936F-6FAE4D142B02}" type="presParOf" srcId="{0588CF49-7E3E-43AC-8608-5EE93934B2AB}" destId="{90411077-83FA-49C6-B35F-8FDBC331C710}" srcOrd="0" destOrd="0" presId="urn:microsoft.com/office/officeart/2005/8/layout/vList2"/>
    <dgm:cxn modelId="{E41EA608-99AB-46EC-9C66-DEF601AF3645}" type="presParOf" srcId="{0588CF49-7E3E-43AC-8608-5EE93934B2AB}" destId="{87ED245B-D613-4296-AF70-A9D48FECC066}" srcOrd="1" destOrd="0" presId="urn:microsoft.com/office/officeart/2005/8/layout/vList2"/>
    <dgm:cxn modelId="{D1F3CC5E-67BF-4FB4-97A2-EB58384CEF02}" type="presParOf" srcId="{0588CF49-7E3E-43AC-8608-5EE93934B2AB}" destId="{48E724A9-E8A6-44EE-8D00-24BDC3A97D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11077-83FA-49C6-B35F-8FDBC331C710}">
      <dsp:nvSpPr>
        <dsp:cNvPr id="0" name=""/>
        <dsp:cNvSpPr/>
      </dsp:nvSpPr>
      <dsp:spPr>
        <a:xfrm>
          <a:off x="0" y="449297"/>
          <a:ext cx="10515600" cy="14718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Suggested to include the encoder control for DMVR into next version of VTM to </a:t>
          </a:r>
          <a:r>
            <a:rPr lang="en-US" sz="3700" kern="1200" dirty="0" err="1"/>
            <a:t>robustify</a:t>
          </a:r>
          <a:r>
            <a:rPr lang="en-US" sz="3700" kern="1200" dirty="0"/>
            <a:t> DMVR usage.</a:t>
          </a:r>
        </a:p>
      </dsp:txBody>
      <dsp:txXfrm>
        <a:off x="71850" y="521147"/>
        <a:ext cx="10371900" cy="1328160"/>
      </dsp:txXfrm>
    </dsp:sp>
    <dsp:sp modelId="{48E724A9-E8A6-44EE-8D00-24BDC3A97DFC}">
      <dsp:nvSpPr>
        <dsp:cNvPr id="0" name=""/>
        <dsp:cNvSpPr/>
      </dsp:nvSpPr>
      <dsp:spPr>
        <a:xfrm>
          <a:off x="0" y="2027718"/>
          <a:ext cx="10515600" cy="147186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Consider to enable it by default when GOP based RPR is used.</a:t>
          </a:r>
        </a:p>
      </dsp:txBody>
      <dsp:txXfrm>
        <a:off x="71850" y="2099568"/>
        <a:ext cx="10371900" cy="1328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167B0-21D2-483B-9CB5-342B72E38B3E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42E5F-ACC8-4255-A5E5-568D8CD3701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4507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B2973-7128-AF82-0671-A652CA15E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7895DC-0184-2FF0-138A-92B9CBE51A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34120-14B2-82DF-4E9B-70D968005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3E6FC-41CD-DDFB-F6DF-2AA4D3306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A8ABC-6E70-BABD-C6D1-92178416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5698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4711D-3FC5-D2C9-E8B6-5D328EC0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C80F09-1828-0E83-5A61-767303C396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1B3ED-E107-A5CF-851E-CBD363902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7F39D-7731-5A3B-3119-BDC5FE8F9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B3B01-E973-8CDD-7EF8-14CEAEF9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57257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176D72-1E7F-35AF-F797-633D447E01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A7ECD4-8971-71F0-AC9D-D0CF627634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D3F930-7F88-7760-D713-0AD6327F8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AA718-52C8-F8ED-8943-6CCC812C8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C7D476-E284-BEF8-7126-A5B7835EA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9187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0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7D92-A127-EC5D-445D-6F79DAC0D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9716F-8A9E-806B-B6F2-6CCDAADE8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DADDD-A62E-5CF5-3DB1-774CA63ED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1087E-A1AE-751D-175C-8CF8E86DC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FA04A7-8FC6-0C46-90AC-55B711B9B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3036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2EC44-D4E3-3DF2-9963-3A89BAC53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27978-057D-AC67-7962-58D67C398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C7FEA-903C-2DBF-96D1-67C7C372F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1E4A2-C527-A1D2-5541-E3D1A922D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24DC2-64BD-9315-43FF-CEEA3F268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4388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C147-0298-F6AA-F5C4-C3C254BA6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48F0-A375-8C3E-B4EC-46A4FCD95B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12685B-2BC8-3783-60A6-8D60AB7525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48333-6202-3B23-4D1F-0CF0B115B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341DB7-45A9-F10F-8C2D-E331CB35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258C2-4527-B261-DA7B-5B53B5748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777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F067E-1A59-53A1-F4BB-1A8279CDA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14455-9EFC-CB83-B387-91734AAD1B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370735-FF61-1D1D-61D3-96BDD807B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54316F-8145-28F6-017F-276015FEA1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3747A6-C5A4-066C-8C00-9A126AF09F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BD64D-2404-1B8E-CE6F-47D0687F1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7E28A7-3F9B-632E-25D3-0C645EC9E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354D14-AD0F-82DF-9705-846B1F322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98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A2600-424F-78AA-F0CE-F4B7C5F35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F18AD-30DB-B270-FF67-EFA484846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80004E-336E-8146-4F71-ABD3A9474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A78F01-B8DD-09BC-A9F4-8364862A4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104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7D16CE-DC77-0408-CF5E-E4EDC6B7F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F95B67-55DD-4E51-F947-0406F78DC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730637-7572-DE8B-730B-573154246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08591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EF0D2-40F7-67B9-1E98-A4699E29B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4B44D6-BBEA-B18E-1774-80532999D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73BFD-99D8-19D4-544F-5A7DE20D5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2A320B-E1B9-0DD0-09AB-6C5BA77AB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992CF8-991D-C32E-DCA4-7202134B1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0E43EA-6B1C-6C51-829D-DD310A5B0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4060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20707-E98F-47FE-AEF2-3019213D1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4F113E-D991-68D1-AE97-9D0B126B65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8AAC28-3A63-0A45-609A-171D2B64B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544F03-9696-F274-5B5A-3B9E30046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F4FC9-28D9-E850-BE91-AC19C358B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D7EE97-7DDA-A3F7-DC7C-43CE95206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4646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044301-C405-A054-4487-AC018851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6B91A-A849-F78F-344D-AE3C8C820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73190-6E29-5CC2-061F-1A20FE3419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FD274-FEAF-47BE-ACD0-DE4B7A9D5402}" type="datetimeFigureOut">
              <a:rPr lang="sv-SE" smtClean="0"/>
              <a:t>2023-04-24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40BA18-ECA7-29DC-FFCE-A53A5559A8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5C32C-EABC-0D2A-828A-25A640B16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B16F5-91ED-4553-BFA6-8FF08A754E9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937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1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7E32E4-DCED-8FF6-617A-7A067D0CCB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v-SE" sz="4800" dirty="0">
                <a:solidFill>
                  <a:srgbClr val="FFFFFF"/>
                </a:solidFill>
              </a:rPr>
              <a:t>JVET-AD0045 </a:t>
            </a:r>
            <a:br>
              <a:rPr lang="sv-SE" sz="4800" dirty="0">
                <a:solidFill>
                  <a:srgbClr val="FFFFFF"/>
                </a:solidFill>
              </a:rPr>
            </a:br>
            <a:r>
              <a:rPr lang="en-US" sz="4800" dirty="0">
                <a:solidFill>
                  <a:srgbClr val="FFFFFF"/>
                </a:solidFill>
              </a:rPr>
              <a:t>AHG10: Encoder MV selections and DMVR revisited </a:t>
            </a:r>
            <a:br>
              <a:rPr lang="sv-SE" sz="4800" dirty="0">
                <a:solidFill>
                  <a:srgbClr val="FFFFFF"/>
                </a:solidFill>
              </a:rPr>
            </a:br>
            <a:endParaRPr lang="sv-SE" sz="48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F49004-A97B-DA63-56DF-8B7314F7E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r>
              <a:rPr lang="sv-SE" dirty="0"/>
              <a:t>K. Andersson, R. Yu (Ericsson)</a:t>
            </a:r>
          </a:p>
        </p:txBody>
      </p:sp>
    </p:spTree>
    <p:extLst>
      <p:ext uri="{BB962C8B-B14F-4D97-AF65-F5344CB8AC3E}">
        <p14:creationId xmlns:p14="http://schemas.microsoft.com/office/powerpoint/2010/main" val="1020553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C5F9F-5433-10C2-FB78-406B21E1A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3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DMVR can cause inconsistent subblocks in some cases</a:t>
            </a:r>
          </a:p>
        </p:txBody>
      </p:sp>
      <p:pic>
        <p:nvPicPr>
          <p:cNvPr id="5" name="Picture 4" descr="A picture containing text, road, way, outdoor&#10;&#10;Description automatically generated">
            <a:extLst>
              <a:ext uri="{FF2B5EF4-FFF2-40B4-BE49-F238E27FC236}">
                <a16:creationId xmlns:a16="http://schemas.microsoft.com/office/drawing/2014/main" id="{54C5A265-FC98-B569-2CF8-E1D5A3E595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96" y="643466"/>
            <a:ext cx="5568739" cy="55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58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90267E-D424-33C8-E53F-B5EE717AB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proposal </a:t>
            </a:r>
            <a:r>
              <a:rPr lang="en-US" sz="2800" dirty="0">
                <a:solidFill>
                  <a:srgbClr val="FFFFFF"/>
                </a:solidFill>
              </a:rPr>
              <a:t>restricts</a:t>
            </a: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usage of DMVR in cases where it may cause visual artifacts</a:t>
            </a:r>
          </a:p>
        </p:txBody>
      </p:sp>
      <p:pic>
        <p:nvPicPr>
          <p:cNvPr id="5" name="Content Placeholder 4" descr="A picture containing text, road, way, outdoor&#10;&#10;Description automatically generated">
            <a:extLst>
              <a:ext uri="{FF2B5EF4-FFF2-40B4-BE49-F238E27FC236}">
                <a16:creationId xmlns:a16="http://schemas.microsoft.com/office/drawing/2014/main" id="{AB1A8CD1-0A97-DFF8-21FC-9A2BEF724B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96" y="643466"/>
            <a:ext cx="5568739" cy="55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62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60293-5C78-A33F-1791-3906926F1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Criterions to punish selection of DMVR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A4FC8-D08C-7E98-63A8-56CBD42DF3A6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sv-SE" dirty="0"/>
              <a:t>Block size equal to or greater than 64x64</a:t>
            </a:r>
          </a:p>
          <a:p>
            <a:r>
              <a:rPr lang="sv-SE" dirty="0"/>
              <a:t>Small subblock spatial activity</a:t>
            </a:r>
          </a:p>
          <a:p>
            <a:r>
              <a:rPr lang="sv-SE" dirty="0"/>
              <a:t>Sufficient subblock motion vector difference</a:t>
            </a:r>
          </a:p>
          <a:p>
            <a:r>
              <a:rPr lang="sv-SE" dirty="0"/>
              <a:t>Sufficient subblock boundary activity </a:t>
            </a:r>
          </a:p>
          <a:p>
            <a:r>
              <a:rPr lang="sv-SE" dirty="0"/>
              <a:t>Sufficient high QP  </a:t>
            </a:r>
          </a:p>
          <a:p>
            <a:endParaRPr lang="sv-SE" dirty="0"/>
          </a:p>
          <a:p>
            <a:r>
              <a:rPr lang="sv-SE" dirty="0"/>
              <a:t>In case frame rate is greater than 30Hz highest temporal layer is not punished.</a:t>
            </a:r>
          </a:p>
        </p:txBody>
      </p:sp>
    </p:spTree>
    <p:extLst>
      <p:ext uri="{BB962C8B-B14F-4D97-AF65-F5344CB8AC3E}">
        <p14:creationId xmlns:p14="http://schemas.microsoft.com/office/powerpoint/2010/main" val="3153654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75BDED-25C6-EBD4-89E8-3A456BEAD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sv-SE" sz="5400" dirty="0"/>
              <a:t>Objective performance CTC</a:t>
            </a:r>
            <a:br>
              <a:rPr lang="sv-SE" sz="5400" dirty="0"/>
            </a:br>
            <a:endParaRPr lang="sv-SE" sz="5400" dirty="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A18C308-21D6-D1DB-3936-DBB9AE9F5A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6480651"/>
              </p:ext>
            </p:extLst>
          </p:nvPr>
        </p:nvGraphicFramePr>
        <p:xfrm>
          <a:off x="838200" y="2586827"/>
          <a:ext cx="4588089" cy="24799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1500">
                  <a:extLst>
                    <a:ext uri="{9D8B030D-6E8A-4147-A177-3AD203B41FA5}">
                      <a16:colId xmlns:a16="http://schemas.microsoft.com/office/drawing/2014/main" val="223014880"/>
                    </a:ext>
                  </a:extLst>
                </a:gridCol>
                <a:gridCol w="697600">
                  <a:extLst>
                    <a:ext uri="{9D8B030D-6E8A-4147-A177-3AD203B41FA5}">
                      <a16:colId xmlns:a16="http://schemas.microsoft.com/office/drawing/2014/main" val="2718801408"/>
                    </a:ext>
                  </a:extLst>
                </a:gridCol>
                <a:gridCol w="697600">
                  <a:extLst>
                    <a:ext uri="{9D8B030D-6E8A-4147-A177-3AD203B41FA5}">
                      <a16:colId xmlns:a16="http://schemas.microsoft.com/office/drawing/2014/main" val="2501162376"/>
                    </a:ext>
                  </a:extLst>
                </a:gridCol>
                <a:gridCol w="696849">
                  <a:extLst>
                    <a:ext uri="{9D8B030D-6E8A-4147-A177-3AD203B41FA5}">
                      <a16:colId xmlns:a16="http://schemas.microsoft.com/office/drawing/2014/main" val="2855867949"/>
                    </a:ext>
                  </a:extLst>
                </a:gridCol>
                <a:gridCol w="632270">
                  <a:extLst>
                    <a:ext uri="{9D8B030D-6E8A-4147-A177-3AD203B41FA5}">
                      <a16:colId xmlns:a16="http://schemas.microsoft.com/office/drawing/2014/main" val="4197918240"/>
                    </a:ext>
                  </a:extLst>
                </a:gridCol>
                <a:gridCol w="632270">
                  <a:extLst>
                    <a:ext uri="{9D8B030D-6E8A-4147-A177-3AD203B41FA5}">
                      <a16:colId xmlns:a16="http://schemas.microsoft.com/office/drawing/2014/main" val="867268464"/>
                    </a:ext>
                  </a:extLst>
                </a:gridCol>
              </a:tblGrid>
              <a:tr h="232657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037726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Proposal over VTM-20.0 Random access (SDR)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277467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57762344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49493590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32102644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87375981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63162241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39282107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0,04%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0,06%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0,05%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0345731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76532997"/>
                  </a:ext>
                </a:extLst>
              </a:tr>
              <a:tr h="2247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-0,01%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dirty="0">
                          <a:effectLst/>
                        </a:rPr>
                        <a:t>99%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5571958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6F0BEB3-0490-4C6F-33D7-5A5CEC4B3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24750"/>
              </p:ext>
            </p:extLst>
          </p:nvPr>
        </p:nvGraphicFramePr>
        <p:xfrm>
          <a:off x="6096000" y="2623403"/>
          <a:ext cx="3598116" cy="247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533">
                  <a:extLst>
                    <a:ext uri="{9D8B030D-6E8A-4147-A177-3AD203B41FA5}">
                      <a16:colId xmlns:a16="http://schemas.microsoft.com/office/drawing/2014/main" val="3748447635"/>
                    </a:ext>
                  </a:extLst>
                </a:gridCol>
                <a:gridCol w="707248">
                  <a:extLst>
                    <a:ext uri="{9D8B030D-6E8A-4147-A177-3AD203B41FA5}">
                      <a16:colId xmlns:a16="http://schemas.microsoft.com/office/drawing/2014/main" val="2469773222"/>
                    </a:ext>
                  </a:extLst>
                </a:gridCol>
                <a:gridCol w="707248">
                  <a:extLst>
                    <a:ext uri="{9D8B030D-6E8A-4147-A177-3AD203B41FA5}">
                      <a16:colId xmlns:a16="http://schemas.microsoft.com/office/drawing/2014/main" val="2556427535"/>
                    </a:ext>
                  </a:extLst>
                </a:gridCol>
                <a:gridCol w="706487">
                  <a:extLst>
                    <a:ext uri="{9D8B030D-6E8A-4147-A177-3AD203B41FA5}">
                      <a16:colId xmlns:a16="http://schemas.microsoft.com/office/drawing/2014/main" val="3001001009"/>
                    </a:ext>
                  </a:extLst>
                </a:gridCol>
                <a:gridCol w="114300">
                  <a:extLst>
                    <a:ext uri="{9D8B030D-6E8A-4147-A177-3AD203B41FA5}">
                      <a16:colId xmlns:a16="http://schemas.microsoft.com/office/drawing/2014/main" val="3292880196"/>
                    </a:ext>
                  </a:extLst>
                </a:gridCol>
                <a:gridCol w="114300">
                  <a:extLst>
                    <a:ext uri="{9D8B030D-6E8A-4147-A177-3AD203B41FA5}">
                      <a16:colId xmlns:a16="http://schemas.microsoft.com/office/drawing/2014/main" val="2146839919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99242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13093949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66422256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00616579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170507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17800243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94874306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0,25%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0,27%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0,27%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5409092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08303269"/>
                  </a:ext>
                </a:extLst>
              </a:tr>
              <a:tr h="24799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</a:rPr>
                        <a:t>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084325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BED1378-1E5A-E9BB-4F46-0A94AED7143D}"/>
              </a:ext>
            </a:extLst>
          </p:cNvPr>
          <p:cNvSpPr txBox="1"/>
          <p:nvPr/>
        </p:nvSpPr>
        <p:spPr>
          <a:xfrm>
            <a:off x="2402778" y="2165845"/>
            <a:ext cx="2025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Proposal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AA22D-E070-3740-1023-21058ED87B06}"/>
              </a:ext>
            </a:extLst>
          </p:cNvPr>
          <p:cNvSpPr txBox="1"/>
          <p:nvPr/>
        </p:nvSpPr>
        <p:spPr>
          <a:xfrm>
            <a:off x="7448365" y="2206941"/>
            <a:ext cx="1946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DMVR off at QP 37</a:t>
            </a:r>
          </a:p>
        </p:txBody>
      </p:sp>
    </p:spTree>
    <p:extLst>
      <p:ext uri="{BB962C8B-B14F-4D97-AF65-F5344CB8AC3E}">
        <p14:creationId xmlns:p14="http://schemas.microsoft.com/office/powerpoint/2010/main" val="954513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AD2813-20BE-A305-BC35-7CB4F036F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sv-SE" sz="5000" dirty="0"/>
              <a:t>Additional results on higher QPs (37 to 49) on selected 4K set using GOP based RPR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648BDAC-5847-9DC2-C81B-B66FE73540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8102287"/>
              </p:ext>
            </p:extLst>
          </p:nvPr>
        </p:nvGraphicFramePr>
        <p:xfrm>
          <a:off x="554804" y="4755592"/>
          <a:ext cx="4989877" cy="19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0863">
                  <a:extLst>
                    <a:ext uri="{9D8B030D-6E8A-4147-A177-3AD203B41FA5}">
                      <a16:colId xmlns:a16="http://schemas.microsoft.com/office/drawing/2014/main" val="4259227644"/>
                    </a:ext>
                  </a:extLst>
                </a:gridCol>
                <a:gridCol w="832778">
                  <a:extLst>
                    <a:ext uri="{9D8B030D-6E8A-4147-A177-3AD203B41FA5}">
                      <a16:colId xmlns:a16="http://schemas.microsoft.com/office/drawing/2014/main" val="3088630"/>
                    </a:ext>
                  </a:extLst>
                </a:gridCol>
                <a:gridCol w="832778">
                  <a:extLst>
                    <a:ext uri="{9D8B030D-6E8A-4147-A177-3AD203B41FA5}">
                      <a16:colId xmlns:a16="http://schemas.microsoft.com/office/drawing/2014/main" val="3524246738"/>
                    </a:ext>
                  </a:extLst>
                </a:gridCol>
                <a:gridCol w="833458">
                  <a:extLst>
                    <a:ext uri="{9D8B030D-6E8A-4147-A177-3AD203B41FA5}">
                      <a16:colId xmlns:a16="http://schemas.microsoft.com/office/drawing/2014/main" val="471240875"/>
                    </a:ext>
                  </a:extLst>
                </a:gridCol>
              </a:tblGrid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Sequence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4641483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NeptuneFountain3_3840x2160_60fp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-0,35%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52801486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MountainBay2_3840x2160_30fps_42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70891385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Campfire_3840x2160_30fps_bt709_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21506182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DaylightRoad2_3840x2160_60fps_1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17066626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ParkRunning3_3840x2160_50fps_10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58835743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DrivingPOV3_3840x2160_60fps_10b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0,69%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12530000"/>
                  </a:ext>
                </a:extLst>
              </a:tr>
              <a:tr h="3829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H3_AMS01_3840x2160_10bit_420_HL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1,49%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1,52%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96042561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</a:rPr>
                        <a:t>0,52%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</a:rPr>
                        <a:t>0,75%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0,71%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513644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AB6605E-B74D-41BB-E4FA-4BE6D9143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426906"/>
              </p:ext>
            </p:extLst>
          </p:nvPr>
        </p:nvGraphicFramePr>
        <p:xfrm>
          <a:off x="6143890" y="4785318"/>
          <a:ext cx="4989875" cy="1884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0862">
                  <a:extLst>
                    <a:ext uri="{9D8B030D-6E8A-4147-A177-3AD203B41FA5}">
                      <a16:colId xmlns:a16="http://schemas.microsoft.com/office/drawing/2014/main" val="1919578781"/>
                    </a:ext>
                  </a:extLst>
                </a:gridCol>
                <a:gridCol w="832778">
                  <a:extLst>
                    <a:ext uri="{9D8B030D-6E8A-4147-A177-3AD203B41FA5}">
                      <a16:colId xmlns:a16="http://schemas.microsoft.com/office/drawing/2014/main" val="3687876198"/>
                    </a:ext>
                  </a:extLst>
                </a:gridCol>
                <a:gridCol w="832778">
                  <a:extLst>
                    <a:ext uri="{9D8B030D-6E8A-4147-A177-3AD203B41FA5}">
                      <a16:colId xmlns:a16="http://schemas.microsoft.com/office/drawing/2014/main" val="1617048681"/>
                    </a:ext>
                  </a:extLst>
                </a:gridCol>
                <a:gridCol w="833457">
                  <a:extLst>
                    <a:ext uri="{9D8B030D-6E8A-4147-A177-3AD203B41FA5}">
                      <a16:colId xmlns:a16="http://schemas.microsoft.com/office/drawing/2014/main" val="2429177255"/>
                    </a:ext>
                  </a:extLst>
                </a:gridCol>
              </a:tblGrid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Sequence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0722637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NeptuneFountain3_3840x2160_60fp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94968623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MountainBay2_3840x2160_30fps_42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3,88%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15238638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Campfire_3840x2160_30fps_bt709_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91341345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DaylightRoad2_3840x2160_60fps_1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4,27%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4,06%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02394888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ParkRunning3_3840x2160_50fps_10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2,67%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2,68%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98396984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DrivingPOV3_3840x2160_60fps_10b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3,71%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4,32%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88466926"/>
                  </a:ext>
                </a:extLst>
              </a:tr>
              <a:tr h="3769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H3_AMS01_3840x2160_10bit_420_HL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2,70%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2,57%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22033112"/>
                  </a:ext>
                </a:extLst>
              </a:tr>
              <a:tr h="1884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</a:rPr>
                        <a:t>2,32%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</a:rPr>
                        <a:t>2,95%</a:t>
                      </a:r>
                      <a:endParaRPr lang="sv-SE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2,56%</a:t>
                      </a:r>
                      <a:endParaRPr lang="sv-SE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6149996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C0CE80F-CA18-DF27-F708-6CFE6A384232}"/>
              </a:ext>
            </a:extLst>
          </p:cNvPr>
          <p:cNvSpPr txBox="1"/>
          <p:nvPr/>
        </p:nvSpPr>
        <p:spPr>
          <a:xfrm>
            <a:off x="1378101" y="4386260"/>
            <a:ext cx="319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GOP based RPR with proposal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91B547-A0FF-08C9-623B-339EB3FA4E80}"/>
              </a:ext>
            </a:extLst>
          </p:cNvPr>
          <p:cNvSpPr txBox="1"/>
          <p:nvPr/>
        </p:nvSpPr>
        <p:spPr>
          <a:xfrm>
            <a:off x="6963937" y="4407739"/>
            <a:ext cx="3120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GOP based RPR with DMVR off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88CF65A-E9F3-2AD7-BAD5-73C4FA417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617291"/>
              </p:ext>
            </p:extLst>
          </p:nvPr>
        </p:nvGraphicFramePr>
        <p:xfrm>
          <a:off x="3212325" y="2248912"/>
          <a:ext cx="4863221" cy="191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7639">
                  <a:extLst>
                    <a:ext uri="{9D8B030D-6E8A-4147-A177-3AD203B41FA5}">
                      <a16:colId xmlns:a16="http://schemas.microsoft.com/office/drawing/2014/main" val="2155408641"/>
                    </a:ext>
                  </a:extLst>
                </a:gridCol>
                <a:gridCol w="811640">
                  <a:extLst>
                    <a:ext uri="{9D8B030D-6E8A-4147-A177-3AD203B41FA5}">
                      <a16:colId xmlns:a16="http://schemas.microsoft.com/office/drawing/2014/main" val="2771292680"/>
                    </a:ext>
                  </a:extLst>
                </a:gridCol>
                <a:gridCol w="811640">
                  <a:extLst>
                    <a:ext uri="{9D8B030D-6E8A-4147-A177-3AD203B41FA5}">
                      <a16:colId xmlns:a16="http://schemas.microsoft.com/office/drawing/2014/main" val="3121254702"/>
                    </a:ext>
                  </a:extLst>
                </a:gridCol>
                <a:gridCol w="812302">
                  <a:extLst>
                    <a:ext uri="{9D8B030D-6E8A-4147-A177-3AD203B41FA5}">
                      <a16:colId xmlns:a16="http://schemas.microsoft.com/office/drawing/2014/main" val="1841500071"/>
                    </a:ext>
                  </a:extLst>
                </a:gridCol>
              </a:tblGrid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Sequence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 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7538288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NeptuneFountain3_3840x2160_60fp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-4,93%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-49,29%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-39,14%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07279939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MountainBay2_3840x2160_30fps_42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-1,93%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-28,02%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-40,10%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321487529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Campfire_3840x2160_30fps_bt709_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-9,26%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1,07%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-5,96%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5582057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DaylightRoad2_3840x2160_60fps_1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-5,92%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-14,52%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-9,01%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214560990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ParkRunning3_3840x2160_50fps_10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-6,99%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49,42%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24,89%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02132055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DrivingPOV3_3840x2160_60fps_10b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-5,63%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-14,89%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-4,77%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22108327"/>
                  </a:ext>
                </a:extLst>
              </a:tr>
              <a:tr h="38292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H3_AMS01_3840x2160_10bit_420_HL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0,00%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59744718"/>
                  </a:ext>
                </a:extLst>
              </a:tr>
              <a:tr h="1914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Average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-4,95%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-8,03%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-10,59%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3645350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54EFC24-5CA0-E714-2F36-23199DD8CF90}"/>
              </a:ext>
            </a:extLst>
          </p:cNvPr>
          <p:cNvSpPr txBox="1"/>
          <p:nvPr/>
        </p:nvSpPr>
        <p:spPr>
          <a:xfrm>
            <a:off x="4574796" y="1891848"/>
            <a:ext cx="2842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GOP based RPR vs VTM</a:t>
            </a:r>
          </a:p>
        </p:txBody>
      </p:sp>
    </p:spTree>
    <p:extLst>
      <p:ext uri="{BB962C8B-B14F-4D97-AF65-F5344CB8AC3E}">
        <p14:creationId xmlns:p14="http://schemas.microsoft.com/office/powerpoint/2010/main" val="3148334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7B3E47-57F2-7F9D-CD55-B3C72035F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sv-SE" sz="5400"/>
              <a:t>Conclusions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1865313"/>
            <a:ext cx="10424160" cy="18288"/>
          </a:xfrm>
          <a:custGeom>
            <a:avLst/>
            <a:gdLst>
              <a:gd name="connsiteX0" fmla="*/ 0 w 10424160"/>
              <a:gd name="connsiteY0" fmla="*/ 0 h 18288"/>
              <a:gd name="connsiteX1" fmla="*/ 903427 w 10424160"/>
              <a:gd name="connsiteY1" fmla="*/ 0 h 18288"/>
              <a:gd name="connsiteX2" fmla="*/ 1389888 w 10424160"/>
              <a:gd name="connsiteY2" fmla="*/ 0 h 18288"/>
              <a:gd name="connsiteX3" fmla="*/ 2189074 w 10424160"/>
              <a:gd name="connsiteY3" fmla="*/ 0 h 18288"/>
              <a:gd name="connsiteX4" fmla="*/ 2675534 w 10424160"/>
              <a:gd name="connsiteY4" fmla="*/ 0 h 18288"/>
              <a:gd name="connsiteX5" fmla="*/ 3370478 w 10424160"/>
              <a:gd name="connsiteY5" fmla="*/ 0 h 18288"/>
              <a:gd name="connsiteX6" fmla="*/ 4169664 w 10424160"/>
              <a:gd name="connsiteY6" fmla="*/ 0 h 18288"/>
              <a:gd name="connsiteX7" fmla="*/ 4551883 w 10424160"/>
              <a:gd name="connsiteY7" fmla="*/ 0 h 18288"/>
              <a:gd name="connsiteX8" fmla="*/ 4934102 w 10424160"/>
              <a:gd name="connsiteY8" fmla="*/ 0 h 18288"/>
              <a:gd name="connsiteX9" fmla="*/ 5837530 w 10424160"/>
              <a:gd name="connsiteY9" fmla="*/ 0 h 18288"/>
              <a:gd name="connsiteX10" fmla="*/ 6532474 w 10424160"/>
              <a:gd name="connsiteY10" fmla="*/ 0 h 18288"/>
              <a:gd name="connsiteX11" fmla="*/ 6914693 w 10424160"/>
              <a:gd name="connsiteY11" fmla="*/ 0 h 18288"/>
              <a:gd name="connsiteX12" fmla="*/ 7609637 w 10424160"/>
              <a:gd name="connsiteY12" fmla="*/ 0 h 18288"/>
              <a:gd name="connsiteX13" fmla="*/ 8513064 w 10424160"/>
              <a:gd name="connsiteY13" fmla="*/ 0 h 18288"/>
              <a:gd name="connsiteX14" fmla="*/ 9103766 w 10424160"/>
              <a:gd name="connsiteY14" fmla="*/ 0 h 18288"/>
              <a:gd name="connsiteX15" fmla="*/ 9694469 w 10424160"/>
              <a:gd name="connsiteY15" fmla="*/ 0 h 18288"/>
              <a:gd name="connsiteX16" fmla="*/ 10424160 w 10424160"/>
              <a:gd name="connsiteY16" fmla="*/ 0 h 18288"/>
              <a:gd name="connsiteX17" fmla="*/ 10424160 w 10424160"/>
              <a:gd name="connsiteY17" fmla="*/ 18288 h 18288"/>
              <a:gd name="connsiteX18" fmla="*/ 9729216 w 10424160"/>
              <a:gd name="connsiteY18" fmla="*/ 18288 h 18288"/>
              <a:gd name="connsiteX19" fmla="*/ 8930030 w 10424160"/>
              <a:gd name="connsiteY19" fmla="*/ 18288 h 18288"/>
              <a:gd name="connsiteX20" fmla="*/ 8130845 w 10424160"/>
              <a:gd name="connsiteY20" fmla="*/ 18288 h 18288"/>
              <a:gd name="connsiteX21" fmla="*/ 7644384 w 10424160"/>
              <a:gd name="connsiteY21" fmla="*/ 18288 h 18288"/>
              <a:gd name="connsiteX22" fmla="*/ 6740957 w 10424160"/>
              <a:gd name="connsiteY22" fmla="*/ 18288 h 18288"/>
              <a:gd name="connsiteX23" fmla="*/ 6046013 w 10424160"/>
              <a:gd name="connsiteY23" fmla="*/ 18288 h 18288"/>
              <a:gd name="connsiteX24" fmla="*/ 5663794 w 10424160"/>
              <a:gd name="connsiteY24" fmla="*/ 18288 h 18288"/>
              <a:gd name="connsiteX25" fmla="*/ 4968850 w 10424160"/>
              <a:gd name="connsiteY25" fmla="*/ 18288 h 18288"/>
              <a:gd name="connsiteX26" fmla="*/ 4378147 w 10424160"/>
              <a:gd name="connsiteY26" fmla="*/ 18288 h 18288"/>
              <a:gd name="connsiteX27" fmla="*/ 3787445 w 10424160"/>
              <a:gd name="connsiteY27" fmla="*/ 18288 h 18288"/>
              <a:gd name="connsiteX28" fmla="*/ 3196742 w 10424160"/>
              <a:gd name="connsiteY28" fmla="*/ 18288 h 18288"/>
              <a:gd name="connsiteX29" fmla="*/ 2606040 w 10424160"/>
              <a:gd name="connsiteY29" fmla="*/ 18288 h 18288"/>
              <a:gd name="connsiteX30" fmla="*/ 1806854 w 10424160"/>
              <a:gd name="connsiteY30" fmla="*/ 18288 h 18288"/>
              <a:gd name="connsiteX31" fmla="*/ 1111910 w 10424160"/>
              <a:gd name="connsiteY31" fmla="*/ 18288 h 18288"/>
              <a:gd name="connsiteX32" fmla="*/ 729691 w 10424160"/>
              <a:gd name="connsiteY32" fmla="*/ 18288 h 18288"/>
              <a:gd name="connsiteX33" fmla="*/ 0 w 10424160"/>
              <a:gd name="connsiteY33" fmla="*/ 18288 h 18288"/>
              <a:gd name="connsiteX34" fmla="*/ 0 w 10424160"/>
              <a:gd name="connsiteY34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4160" h="18288" fill="none" extrusionOk="0">
                <a:moveTo>
                  <a:pt x="0" y="0"/>
                </a:moveTo>
                <a:cubicBezTo>
                  <a:pt x="251416" y="-3874"/>
                  <a:pt x="479411" y="-20508"/>
                  <a:pt x="903427" y="0"/>
                </a:cubicBezTo>
                <a:cubicBezTo>
                  <a:pt x="1327443" y="20508"/>
                  <a:pt x="1177990" y="-7387"/>
                  <a:pt x="1389888" y="0"/>
                </a:cubicBezTo>
                <a:cubicBezTo>
                  <a:pt x="1601786" y="7387"/>
                  <a:pt x="1928602" y="-6697"/>
                  <a:pt x="2189074" y="0"/>
                </a:cubicBezTo>
                <a:cubicBezTo>
                  <a:pt x="2449546" y="6697"/>
                  <a:pt x="2440085" y="-21144"/>
                  <a:pt x="2675534" y="0"/>
                </a:cubicBezTo>
                <a:cubicBezTo>
                  <a:pt x="2910983" y="21144"/>
                  <a:pt x="3026158" y="-11124"/>
                  <a:pt x="3370478" y="0"/>
                </a:cubicBezTo>
                <a:cubicBezTo>
                  <a:pt x="3714798" y="11124"/>
                  <a:pt x="3864539" y="-10660"/>
                  <a:pt x="4169664" y="0"/>
                </a:cubicBezTo>
                <a:cubicBezTo>
                  <a:pt x="4474789" y="10660"/>
                  <a:pt x="4471218" y="16488"/>
                  <a:pt x="4551883" y="0"/>
                </a:cubicBezTo>
                <a:cubicBezTo>
                  <a:pt x="4632548" y="-16488"/>
                  <a:pt x="4786830" y="7986"/>
                  <a:pt x="4934102" y="0"/>
                </a:cubicBezTo>
                <a:cubicBezTo>
                  <a:pt x="5081374" y="-7986"/>
                  <a:pt x="5575881" y="-33003"/>
                  <a:pt x="5837530" y="0"/>
                </a:cubicBezTo>
                <a:cubicBezTo>
                  <a:pt x="6099179" y="33003"/>
                  <a:pt x="6305895" y="14170"/>
                  <a:pt x="6532474" y="0"/>
                </a:cubicBezTo>
                <a:cubicBezTo>
                  <a:pt x="6759053" y="-14170"/>
                  <a:pt x="6726707" y="16121"/>
                  <a:pt x="6914693" y="0"/>
                </a:cubicBezTo>
                <a:cubicBezTo>
                  <a:pt x="7102679" y="-16121"/>
                  <a:pt x="7397857" y="32594"/>
                  <a:pt x="7609637" y="0"/>
                </a:cubicBezTo>
                <a:cubicBezTo>
                  <a:pt x="7821417" y="-32594"/>
                  <a:pt x="8141235" y="-3745"/>
                  <a:pt x="8513064" y="0"/>
                </a:cubicBezTo>
                <a:cubicBezTo>
                  <a:pt x="8884893" y="3745"/>
                  <a:pt x="8877548" y="3359"/>
                  <a:pt x="9103766" y="0"/>
                </a:cubicBezTo>
                <a:cubicBezTo>
                  <a:pt x="9329984" y="-3359"/>
                  <a:pt x="9545570" y="-17843"/>
                  <a:pt x="9694469" y="0"/>
                </a:cubicBezTo>
                <a:cubicBezTo>
                  <a:pt x="9843368" y="17843"/>
                  <a:pt x="10162477" y="-1217"/>
                  <a:pt x="10424160" y="0"/>
                </a:cubicBezTo>
                <a:cubicBezTo>
                  <a:pt x="10424498" y="7640"/>
                  <a:pt x="10423710" y="11289"/>
                  <a:pt x="10424160" y="18288"/>
                </a:cubicBezTo>
                <a:cubicBezTo>
                  <a:pt x="10184680" y="20716"/>
                  <a:pt x="10034768" y="-9357"/>
                  <a:pt x="9729216" y="18288"/>
                </a:cubicBezTo>
                <a:cubicBezTo>
                  <a:pt x="9423664" y="45933"/>
                  <a:pt x="9309220" y="36372"/>
                  <a:pt x="8930030" y="18288"/>
                </a:cubicBezTo>
                <a:cubicBezTo>
                  <a:pt x="8550840" y="204"/>
                  <a:pt x="8513376" y="34707"/>
                  <a:pt x="8130845" y="18288"/>
                </a:cubicBezTo>
                <a:cubicBezTo>
                  <a:pt x="7748315" y="1869"/>
                  <a:pt x="7864674" y="19659"/>
                  <a:pt x="7644384" y="18288"/>
                </a:cubicBezTo>
                <a:cubicBezTo>
                  <a:pt x="7424094" y="16917"/>
                  <a:pt x="6947001" y="55680"/>
                  <a:pt x="6740957" y="18288"/>
                </a:cubicBezTo>
                <a:cubicBezTo>
                  <a:pt x="6534913" y="-19104"/>
                  <a:pt x="6313809" y="33391"/>
                  <a:pt x="6046013" y="18288"/>
                </a:cubicBezTo>
                <a:cubicBezTo>
                  <a:pt x="5778217" y="3185"/>
                  <a:pt x="5786775" y="1439"/>
                  <a:pt x="5663794" y="18288"/>
                </a:cubicBezTo>
                <a:cubicBezTo>
                  <a:pt x="5540813" y="35137"/>
                  <a:pt x="5204724" y="25434"/>
                  <a:pt x="4968850" y="18288"/>
                </a:cubicBezTo>
                <a:cubicBezTo>
                  <a:pt x="4732976" y="11142"/>
                  <a:pt x="4559928" y="34568"/>
                  <a:pt x="4378147" y="18288"/>
                </a:cubicBezTo>
                <a:cubicBezTo>
                  <a:pt x="4196366" y="2008"/>
                  <a:pt x="3992200" y="35409"/>
                  <a:pt x="3787445" y="18288"/>
                </a:cubicBezTo>
                <a:cubicBezTo>
                  <a:pt x="3582690" y="1167"/>
                  <a:pt x="3488876" y="-7583"/>
                  <a:pt x="3196742" y="18288"/>
                </a:cubicBezTo>
                <a:cubicBezTo>
                  <a:pt x="2904608" y="44159"/>
                  <a:pt x="2729828" y="45906"/>
                  <a:pt x="2606040" y="18288"/>
                </a:cubicBezTo>
                <a:cubicBezTo>
                  <a:pt x="2482252" y="-9330"/>
                  <a:pt x="2000672" y="-5498"/>
                  <a:pt x="1806854" y="18288"/>
                </a:cubicBezTo>
                <a:cubicBezTo>
                  <a:pt x="1613036" y="42074"/>
                  <a:pt x="1310933" y="-4240"/>
                  <a:pt x="1111910" y="18288"/>
                </a:cubicBezTo>
                <a:cubicBezTo>
                  <a:pt x="912887" y="40816"/>
                  <a:pt x="891560" y="1701"/>
                  <a:pt x="729691" y="18288"/>
                </a:cubicBezTo>
                <a:cubicBezTo>
                  <a:pt x="567822" y="34875"/>
                  <a:pt x="203025" y="34462"/>
                  <a:pt x="0" y="18288"/>
                </a:cubicBezTo>
                <a:cubicBezTo>
                  <a:pt x="-82" y="11708"/>
                  <a:pt x="-178" y="8956"/>
                  <a:pt x="0" y="0"/>
                </a:cubicBezTo>
                <a:close/>
              </a:path>
              <a:path w="10424160" h="18288" stroke="0" extrusionOk="0">
                <a:moveTo>
                  <a:pt x="0" y="0"/>
                </a:moveTo>
                <a:cubicBezTo>
                  <a:pt x="119910" y="17195"/>
                  <a:pt x="345032" y="1652"/>
                  <a:pt x="590702" y="0"/>
                </a:cubicBezTo>
                <a:cubicBezTo>
                  <a:pt x="836372" y="-1652"/>
                  <a:pt x="830717" y="-10944"/>
                  <a:pt x="972922" y="0"/>
                </a:cubicBezTo>
                <a:cubicBezTo>
                  <a:pt x="1115127" y="10944"/>
                  <a:pt x="1638708" y="17269"/>
                  <a:pt x="1876349" y="0"/>
                </a:cubicBezTo>
                <a:cubicBezTo>
                  <a:pt x="2113990" y="-17269"/>
                  <a:pt x="2263529" y="27642"/>
                  <a:pt x="2467051" y="0"/>
                </a:cubicBezTo>
                <a:cubicBezTo>
                  <a:pt x="2670573" y="-27642"/>
                  <a:pt x="2867743" y="-1552"/>
                  <a:pt x="3057754" y="0"/>
                </a:cubicBezTo>
                <a:cubicBezTo>
                  <a:pt x="3247765" y="1552"/>
                  <a:pt x="3729099" y="45169"/>
                  <a:pt x="3961181" y="0"/>
                </a:cubicBezTo>
                <a:cubicBezTo>
                  <a:pt x="4193263" y="-45169"/>
                  <a:pt x="4313735" y="4067"/>
                  <a:pt x="4447642" y="0"/>
                </a:cubicBezTo>
                <a:cubicBezTo>
                  <a:pt x="4581549" y="-4067"/>
                  <a:pt x="5123626" y="11867"/>
                  <a:pt x="5351069" y="0"/>
                </a:cubicBezTo>
                <a:cubicBezTo>
                  <a:pt x="5578512" y="-11867"/>
                  <a:pt x="6044105" y="-19983"/>
                  <a:pt x="6254496" y="0"/>
                </a:cubicBezTo>
                <a:cubicBezTo>
                  <a:pt x="6464887" y="19983"/>
                  <a:pt x="6664731" y="4232"/>
                  <a:pt x="6949440" y="0"/>
                </a:cubicBezTo>
                <a:cubicBezTo>
                  <a:pt x="7234149" y="-4232"/>
                  <a:pt x="7497205" y="28731"/>
                  <a:pt x="7852867" y="0"/>
                </a:cubicBezTo>
                <a:cubicBezTo>
                  <a:pt x="8208529" y="-28731"/>
                  <a:pt x="8287556" y="2616"/>
                  <a:pt x="8443570" y="0"/>
                </a:cubicBezTo>
                <a:cubicBezTo>
                  <a:pt x="8599584" y="-2616"/>
                  <a:pt x="8871283" y="-14113"/>
                  <a:pt x="9034272" y="0"/>
                </a:cubicBezTo>
                <a:cubicBezTo>
                  <a:pt x="9197261" y="14113"/>
                  <a:pt x="9604978" y="-35623"/>
                  <a:pt x="9833458" y="0"/>
                </a:cubicBezTo>
                <a:cubicBezTo>
                  <a:pt x="10061938" y="35623"/>
                  <a:pt x="10231944" y="-8194"/>
                  <a:pt x="10424160" y="0"/>
                </a:cubicBezTo>
                <a:cubicBezTo>
                  <a:pt x="10424285" y="4395"/>
                  <a:pt x="10424085" y="9776"/>
                  <a:pt x="10424160" y="18288"/>
                </a:cubicBezTo>
                <a:cubicBezTo>
                  <a:pt x="10058736" y="-5772"/>
                  <a:pt x="9942989" y="-18764"/>
                  <a:pt x="9624974" y="18288"/>
                </a:cubicBezTo>
                <a:cubicBezTo>
                  <a:pt x="9306959" y="55340"/>
                  <a:pt x="9229263" y="24995"/>
                  <a:pt x="8930030" y="18288"/>
                </a:cubicBezTo>
                <a:cubicBezTo>
                  <a:pt x="8630797" y="11581"/>
                  <a:pt x="8647263" y="10931"/>
                  <a:pt x="8547811" y="18288"/>
                </a:cubicBezTo>
                <a:cubicBezTo>
                  <a:pt x="8448359" y="25645"/>
                  <a:pt x="8173221" y="219"/>
                  <a:pt x="8061350" y="18288"/>
                </a:cubicBezTo>
                <a:cubicBezTo>
                  <a:pt x="7949479" y="36357"/>
                  <a:pt x="7437002" y="17516"/>
                  <a:pt x="7157923" y="18288"/>
                </a:cubicBezTo>
                <a:cubicBezTo>
                  <a:pt x="6878844" y="19060"/>
                  <a:pt x="6610241" y="8864"/>
                  <a:pt x="6462979" y="18288"/>
                </a:cubicBezTo>
                <a:cubicBezTo>
                  <a:pt x="6315717" y="27712"/>
                  <a:pt x="6124879" y="4989"/>
                  <a:pt x="5976518" y="18288"/>
                </a:cubicBezTo>
                <a:cubicBezTo>
                  <a:pt x="5828157" y="31587"/>
                  <a:pt x="5566880" y="7112"/>
                  <a:pt x="5281574" y="18288"/>
                </a:cubicBezTo>
                <a:cubicBezTo>
                  <a:pt x="4996268" y="29464"/>
                  <a:pt x="5085614" y="20493"/>
                  <a:pt x="4899355" y="18288"/>
                </a:cubicBezTo>
                <a:cubicBezTo>
                  <a:pt x="4713096" y="16083"/>
                  <a:pt x="4606138" y="34359"/>
                  <a:pt x="4517136" y="18288"/>
                </a:cubicBezTo>
                <a:cubicBezTo>
                  <a:pt x="4428134" y="2217"/>
                  <a:pt x="4125335" y="52414"/>
                  <a:pt x="3822192" y="18288"/>
                </a:cubicBezTo>
                <a:cubicBezTo>
                  <a:pt x="3519049" y="-15838"/>
                  <a:pt x="3453132" y="3859"/>
                  <a:pt x="3335731" y="18288"/>
                </a:cubicBezTo>
                <a:cubicBezTo>
                  <a:pt x="3218330" y="32717"/>
                  <a:pt x="2718749" y="-13936"/>
                  <a:pt x="2536546" y="18288"/>
                </a:cubicBezTo>
                <a:cubicBezTo>
                  <a:pt x="2354343" y="50512"/>
                  <a:pt x="2190669" y="3238"/>
                  <a:pt x="2050085" y="18288"/>
                </a:cubicBezTo>
                <a:cubicBezTo>
                  <a:pt x="1909501" y="33338"/>
                  <a:pt x="1520975" y="3062"/>
                  <a:pt x="1250899" y="18288"/>
                </a:cubicBezTo>
                <a:cubicBezTo>
                  <a:pt x="980823" y="33514"/>
                  <a:pt x="992936" y="28036"/>
                  <a:pt x="868680" y="18288"/>
                </a:cubicBezTo>
                <a:cubicBezTo>
                  <a:pt x="744424" y="8540"/>
                  <a:pt x="230364" y="33365"/>
                  <a:pt x="0" y="18288"/>
                </a:cubicBezTo>
                <a:cubicBezTo>
                  <a:pt x="-504" y="12101"/>
                  <a:pt x="-591" y="77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DEA6943-5F52-AD75-10E6-18717B56E2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5522882"/>
              </p:ext>
            </p:extLst>
          </p:nvPr>
        </p:nvGraphicFramePr>
        <p:xfrm>
          <a:off x="838200" y="2228087"/>
          <a:ext cx="105156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6EB4F84-C1C1-F92D-FB1B-8A08429A53B8}"/>
              </a:ext>
            </a:extLst>
          </p:cNvPr>
          <p:cNvSpPr txBox="1"/>
          <p:nvPr/>
        </p:nvSpPr>
        <p:spPr>
          <a:xfrm>
            <a:off x="2270589" y="6391315"/>
            <a:ext cx="6149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/>
              <a:t>Thanks to Sharp for cross-check in JVET-AD0343</a:t>
            </a:r>
          </a:p>
        </p:txBody>
      </p:sp>
    </p:spTree>
    <p:extLst>
      <p:ext uri="{BB962C8B-B14F-4D97-AF65-F5344CB8AC3E}">
        <p14:creationId xmlns:p14="http://schemas.microsoft.com/office/powerpoint/2010/main" val="2277904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2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1CE36EA9-2186-4EB1-871A-8AE59C2A13BB}">
  <ds:schemaRefs/>
</ds:datastoreItem>
</file>

<file path=customXml/itemProps2.xml><?xml version="1.0" encoding="utf-8"?>
<ds:datastoreItem xmlns:ds="http://schemas.openxmlformats.org/officeDocument/2006/customXml" ds:itemID="{58CC0B31-82B9-497A-9A2E-F3F72D0BBDAD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596</Words>
  <Application>Microsoft Office PowerPoint</Application>
  <PresentationFormat>Widescreen</PresentationFormat>
  <Paragraphs>221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Ericsson Hilda Light</vt:lpstr>
      <vt:lpstr>Times New Roman</vt:lpstr>
      <vt:lpstr>Office Theme</vt:lpstr>
      <vt:lpstr>JVET-AD0045  AHG10: Encoder MV selections and DMVR revisited  </vt:lpstr>
      <vt:lpstr>DMVR can cause inconsistent subblocks in some cases</vt:lpstr>
      <vt:lpstr>The proposal restricts usage of DMVR in cases where it may cause visual artifacts</vt:lpstr>
      <vt:lpstr>Criterions to punish selection of DMVR</vt:lpstr>
      <vt:lpstr>Objective performance CTC </vt:lpstr>
      <vt:lpstr>Additional results on higher QPs (37 to 49) on selected 4K set using GOP based RPR</vt:lpstr>
      <vt:lpstr>Conclusions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JVET-AD0045  AHG10: Encoder MV selections and DMVR revisited  </dc:title>
  <dc:creator>Kenneth Andersson R</dc:creator>
  <cp:lastModifiedBy>Kenneth Andersson R</cp:lastModifiedBy>
  <cp:revision>1</cp:revision>
  <dcterms:created xsi:type="dcterms:W3CDTF">2023-04-22T19:13:24Z</dcterms:created>
  <dcterms:modified xsi:type="dcterms:W3CDTF">2023-04-24T09:26:57Z</dcterms:modified>
</cp:coreProperties>
</file>