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Poppins" pitchFamily="2" charset="77"/>
      <p:regular r:id="rId45"/>
      <p:bold r:id="rId46"/>
      <p:italic r:id="rId47"/>
      <p:boldItalic r:id="rId48"/>
    </p:embeddedFont>
    <p:embeddedFont>
      <p:font typeface="Poppins Medium" panose="020B0604020202020204" pitchFamily="34" charset="0"/>
      <p:regular r:id="rId49"/>
      <p:bold r:id="rId50"/>
      <p:italic r:id="rId51"/>
      <p:boldItalic r:id="rId52"/>
    </p:embeddedFont>
    <p:embeddedFont>
      <p:font typeface="Poppins SemiBold" panose="020B0604020202020204" pitchFamily="34" charset="0"/>
      <p:regular r:id="rId53"/>
      <p:bold r:id="rId54"/>
      <p:italic r:id="rId55"/>
      <p:boldItalic r:id="rId5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D884D91-59AA-43BA-A971-FC7EE36918D0}">
  <a:tblStyle styleId="{9D884D91-59AA-43BA-A971-FC7EE36918D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69660"/>
  </p:normalViewPr>
  <p:slideViewPr>
    <p:cSldViewPr snapToGrid="0">
      <p:cViewPr varScale="1">
        <p:scale>
          <a:sx n="116" d="100"/>
          <a:sy n="116" d="100"/>
        </p:scale>
        <p:origin x="2064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font" Target="fonts/font15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font" Target="fonts/font13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54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font" Target="fonts/font12.fntdata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15f1fd58a3a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15f1fd58a3a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1d586a6121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1d586a61213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cb75912111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1cb75912111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1cb7591211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1cb7591211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1cb75912111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1cb75912111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15f1fd58a3a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15f1fd58a3a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1cb75912111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1cb75912111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cb75912111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cb75912111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15f1fd58a3a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15f1fd58a3a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1ccfd92248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1ccfd92248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57677681f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9" name="Google Shape;119;g157677681f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1ccfd922488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1ccfd922488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1ccfd922488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1ccfd922488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1ccfd922488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Google Shape;364;g1ccfd922488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1ccfd922488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" name="Google Shape;379;g1ccfd922488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1ccfd922488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1ccfd922488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1ccfd922488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1ccfd922488_0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1ccfd922488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1ccfd922488_0_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g1ccfd922488_0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9" name="Google Shape;439;g1ccfd922488_0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g1ccfd922488_0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4" name="Google Shape;454;g1ccfd922488_0_1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1ccfd922488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9" name="Google Shape;469;g1ccfd922488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1d586a6121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1d586a6121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1ccfd922488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" name="Google Shape;482;g1ccfd922488_0_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1ccfd922488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4" name="Google Shape;494;g1ccfd922488_0_1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1ccfd922488_0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1ccfd922488_0_1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g1ccfd922488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8" name="Google Shape;518;g1ccfd922488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1ccfd922488_0_2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1ccfd922488_0_2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1ccfd922488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1ccfd922488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1ccfd922488_0_2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4" name="Google Shape;554;g1ccfd922488_0_2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1ccfd922488_0_2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6" name="Google Shape;566;g1ccfd922488_0_2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g15f1fd58a3a_0_4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8" name="Google Shape;578;g15f1fd58a3a_0_4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1d5495f537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1d5495f537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d5495f5377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1d5495f5377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1ccfd922488_0_2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3" name="Google Shape;143;g1ccfd922488_0_2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1bd654c551d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1bd654c551d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c95a42bdc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1c95a42bdc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5f1fd58a3a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15f1fd58a3a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with Bullets">
  <p:cSld name="CUSTOM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292100">
              <a:spcBef>
                <a:spcPts val="400"/>
              </a:spcBef>
              <a:spcAft>
                <a:spcPts val="0"/>
              </a:spcAft>
              <a:buSzPts val="1000"/>
              <a:buChar char="○"/>
              <a:defRPr/>
            </a:lvl2pPr>
            <a:lvl3pPr marL="1371600" lvl="2" indent="-285750">
              <a:spcBef>
                <a:spcPts val="4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7305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4pPr>
            <a:lvl5pPr marL="2286000" lvl="4" indent="-27305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5pPr>
            <a:lvl6pPr marL="2743200" lvl="5" indent="-273050">
              <a:spcBef>
                <a:spcPts val="400"/>
              </a:spcBef>
              <a:spcAft>
                <a:spcPts val="0"/>
              </a:spcAft>
              <a:buSzPts val="700"/>
              <a:buChar char="■"/>
              <a:defRPr/>
            </a:lvl6pPr>
            <a:lvl7pPr marL="3200400" lvl="6" indent="-27305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7pPr>
            <a:lvl8pPr marL="3657600" lvl="7" indent="-27305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8pPr>
            <a:lvl9pPr marL="4114800" lvl="8" indent="-273050">
              <a:spcBef>
                <a:spcPts val="400"/>
              </a:spcBef>
              <a:spcAft>
                <a:spcPts val="400"/>
              </a:spcAft>
              <a:buSzPts val="700"/>
              <a:buChar char="■"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3" name="Google Shape;13;p2"/>
          <p:cNvPicPr preferRelativeResize="0"/>
          <p:nvPr/>
        </p:nvPicPr>
        <p:blipFill rotWithShape="1">
          <a:blip r:embed="rId2">
            <a:alphaModFix/>
          </a:blip>
          <a:srcRect b="81375"/>
          <a:stretch/>
        </p:blipFill>
        <p:spPr>
          <a:xfrm>
            <a:off x="0" y="0"/>
            <a:ext cx="9144003" cy="79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 rotWithShape="1">
          <a:blip r:embed="rId3">
            <a:alphaModFix/>
          </a:blip>
          <a:srcRect t="12697" b="12697"/>
          <a:stretch/>
        </p:blipFill>
        <p:spPr>
          <a:xfrm>
            <a:off x="6676689" y="313425"/>
            <a:ext cx="1961866" cy="180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O" type="titleOnly">
  <p:cSld name="TITLE_ONLY">
    <p:bg>
      <p:bgPr>
        <a:solidFill>
          <a:srgbClr val="000000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8350479" y="4756023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" name="Google Shape;58;p11"/>
          <p:cNvSpPr txBox="1"/>
          <p:nvPr/>
        </p:nvSpPr>
        <p:spPr>
          <a:xfrm>
            <a:off x="505446" y="4771041"/>
            <a:ext cx="3752400" cy="1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Disney Media &amp; Entertainment Distribution  ●  Disney Streaming  ●  INTERNAL USE ONLY ©Disney</a:t>
            </a:r>
            <a:endParaRPr sz="5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Divider">
  <p:cSld name="MAIN_POI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72" y="-643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2"/>
          <p:cNvPicPr preferRelativeResize="0"/>
          <p:nvPr/>
        </p:nvPicPr>
        <p:blipFill rotWithShape="1">
          <a:blip r:embed="rId3">
            <a:alphaModFix/>
          </a:blip>
          <a:srcRect b="86370"/>
          <a:stretch/>
        </p:blipFill>
        <p:spPr>
          <a:xfrm>
            <a:off x="0" y="4601559"/>
            <a:ext cx="9144000" cy="55181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2"/>
          <p:cNvSpPr txBox="1">
            <a:spLocks noGrp="1"/>
          </p:cNvSpPr>
          <p:nvPr>
            <p:ph type="title"/>
          </p:nvPr>
        </p:nvSpPr>
        <p:spPr>
          <a:xfrm>
            <a:off x="505446" y="1885950"/>
            <a:ext cx="8070900" cy="1714500"/>
          </a:xfrm>
          <a:prstGeom prst="rect">
            <a:avLst/>
          </a:prstGeom>
        </p:spPr>
        <p:txBody>
          <a:bodyPr spcFirstLastPara="1" wrap="square" lIns="0" tIns="0" rIns="0" bIns="34275" anchor="t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900"/>
              <a:buFont typeface="Poppins SemiBold"/>
              <a:buNone/>
              <a:defRPr sz="4900" b="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pic>
        <p:nvPicPr>
          <p:cNvPr id="63" name="Google Shape;63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66226" y="4247336"/>
            <a:ext cx="2572329" cy="2361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Divider - Hulu">
  <p:cSld name="MAIN_POINT_1_2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3"/>
          <p:cNvPicPr preferRelativeResize="0"/>
          <p:nvPr/>
        </p:nvPicPr>
        <p:blipFill rotWithShape="1">
          <a:blip r:embed="rId2">
            <a:alphaModFix/>
          </a:blip>
          <a:srcRect l="4794" r="2466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3"/>
          <p:cNvSpPr txBox="1">
            <a:spLocks noGrp="1"/>
          </p:cNvSpPr>
          <p:nvPr>
            <p:ph type="title"/>
          </p:nvPr>
        </p:nvSpPr>
        <p:spPr>
          <a:xfrm>
            <a:off x="506074" y="2571750"/>
            <a:ext cx="7314600" cy="1714500"/>
          </a:xfrm>
          <a:prstGeom prst="rect">
            <a:avLst/>
          </a:prstGeom>
        </p:spPr>
        <p:txBody>
          <a:bodyPr spcFirstLastPara="1" wrap="square" lIns="0" tIns="0" rIns="0" bIns="3427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900"/>
              <a:buFont typeface="Poppins SemiBold"/>
              <a:buNone/>
              <a:defRPr sz="4900" b="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subTitle" idx="1"/>
          </p:nvPr>
        </p:nvSpPr>
        <p:spPr>
          <a:xfrm>
            <a:off x="506074" y="390960"/>
            <a:ext cx="4571100" cy="229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7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7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7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7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7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400"/>
              </a:spcAft>
              <a:buClr>
                <a:schemeClr val="lt1"/>
              </a:buClr>
              <a:buSzPts val="7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pic>
        <p:nvPicPr>
          <p:cNvPr id="68" name="Google Shape;68;p13"/>
          <p:cNvPicPr preferRelativeResize="0"/>
          <p:nvPr/>
        </p:nvPicPr>
        <p:blipFill rotWithShape="1">
          <a:blip r:embed="rId3">
            <a:alphaModFix/>
          </a:blip>
          <a:srcRect l="9" r="9"/>
          <a:stretch/>
        </p:blipFill>
        <p:spPr>
          <a:xfrm>
            <a:off x="505446" y="1826709"/>
            <a:ext cx="695512" cy="229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3"/>
          <p:cNvPicPr preferRelativeResize="0"/>
          <p:nvPr/>
        </p:nvPicPr>
        <p:blipFill rotWithShape="1">
          <a:blip r:embed="rId4">
            <a:alphaModFix/>
          </a:blip>
          <a:srcRect b="81375"/>
          <a:stretch/>
        </p:blipFill>
        <p:spPr>
          <a:xfrm>
            <a:off x="0" y="0"/>
            <a:ext cx="9144003" cy="79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Divider - Disney+">
  <p:cSld name="MAIN_POINT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1659" y="-1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4"/>
          <p:cNvSpPr txBox="1">
            <a:spLocks noGrp="1"/>
          </p:cNvSpPr>
          <p:nvPr>
            <p:ph type="title"/>
          </p:nvPr>
        </p:nvSpPr>
        <p:spPr>
          <a:xfrm>
            <a:off x="506074" y="2571750"/>
            <a:ext cx="7314600" cy="1714500"/>
          </a:xfrm>
          <a:prstGeom prst="rect">
            <a:avLst/>
          </a:prstGeom>
        </p:spPr>
        <p:txBody>
          <a:bodyPr spcFirstLastPara="1" wrap="square" lIns="0" tIns="0" rIns="0" bIns="3427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900"/>
              <a:buFont typeface="Poppins SemiBold"/>
              <a:buNone/>
              <a:defRPr sz="4900" b="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73" name="Google Shape;73;p14"/>
          <p:cNvSpPr txBox="1">
            <a:spLocks noGrp="1"/>
          </p:cNvSpPr>
          <p:nvPr>
            <p:ph type="subTitle" idx="1"/>
          </p:nvPr>
        </p:nvSpPr>
        <p:spPr>
          <a:xfrm>
            <a:off x="506074" y="390960"/>
            <a:ext cx="4571100" cy="229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1pPr>
            <a:lvl2pPr lvl="1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>
              <a:spcBef>
                <a:spcPts val="400"/>
              </a:spcBef>
              <a:spcAft>
                <a:spcPts val="0"/>
              </a:spcAft>
              <a:buSzPts val="900"/>
              <a:buNone/>
              <a:defRPr/>
            </a:lvl3pPr>
            <a:lvl4pPr lvl="3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400"/>
              </a:spcBef>
              <a:spcAft>
                <a:spcPts val="400"/>
              </a:spcAft>
              <a:buSzPts val="700"/>
              <a:buNone/>
              <a:defRPr/>
            </a:lvl9pPr>
          </a:lstStyle>
          <a:p>
            <a:endParaRPr/>
          </a:p>
        </p:txBody>
      </p:sp>
      <p:pic>
        <p:nvPicPr>
          <p:cNvPr id="74" name="Google Shape;74;p14"/>
          <p:cNvPicPr preferRelativeResize="0"/>
          <p:nvPr/>
        </p:nvPicPr>
        <p:blipFill rotWithShape="1">
          <a:blip r:embed="rId3">
            <a:alphaModFix/>
          </a:blip>
          <a:srcRect l="29" r="39"/>
          <a:stretch/>
        </p:blipFill>
        <p:spPr>
          <a:xfrm>
            <a:off x="505446" y="1725764"/>
            <a:ext cx="740870" cy="402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4"/>
          <p:cNvPicPr preferRelativeResize="0"/>
          <p:nvPr/>
        </p:nvPicPr>
        <p:blipFill rotWithShape="1">
          <a:blip r:embed="rId4">
            <a:alphaModFix/>
          </a:blip>
          <a:srcRect b="81375"/>
          <a:stretch/>
        </p:blipFill>
        <p:spPr>
          <a:xfrm>
            <a:off x="0" y="0"/>
            <a:ext cx="9144003" cy="79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Divider - ESPN+">
  <p:cSld name="MAIN_POINT_1_1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5"/>
          <p:cNvSpPr/>
          <p:nvPr/>
        </p:nvSpPr>
        <p:spPr>
          <a:xfrm>
            <a:off x="0" y="0"/>
            <a:ext cx="9144000" cy="5144100"/>
          </a:xfrm>
          <a:prstGeom prst="rect">
            <a:avLst/>
          </a:prstGeom>
          <a:gradFill>
            <a:gsLst>
              <a:gs pos="0">
                <a:srgbClr val="013265"/>
              </a:gs>
              <a:gs pos="100000">
                <a:srgbClr val="000000"/>
              </a:gs>
            </a:gsLst>
            <a:lin ang="5400700" scaled="0"/>
          </a:gradFill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15"/>
          <p:cNvSpPr txBox="1">
            <a:spLocks noGrp="1"/>
          </p:cNvSpPr>
          <p:nvPr>
            <p:ph type="title"/>
          </p:nvPr>
        </p:nvSpPr>
        <p:spPr>
          <a:xfrm>
            <a:off x="506074" y="2571750"/>
            <a:ext cx="7314600" cy="1714500"/>
          </a:xfrm>
          <a:prstGeom prst="rect">
            <a:avLst/>
          </a:prstGeom>
        </p:spPr>
        <p:txBody>
          <a:bodyPr spcFirstLastPara="1" wrap="square" lIns="0" tIns="0" rIns="0" bIns="3427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900"/>
              <a:buFont typeface="Poppins SemiBold"/>
              <a:buNone/>
              <a:defRPr sz="4900" b="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79" name="Google Shape;79;p15"/>
          <p:cNvSpPr txBox="1">
            <a:spLocks noGrp="1"/>
          </p:cNvSpPr>
          <p:nvPr>
            <p:ph type="subTitle" idx="1"/>
          </p:nvPr>
        </p:nvSpPr>
        <p:spPr>
          <a:xfrm>
            <a:off x="506074" y="390960"/>
            <a:ext cx="4571100" cy="229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9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400"/>
              </a:spcBef>
              <a:spcAft>
                <a:spcPts val="400"/>
              </a:spcAft>
              <a:buSzPts val="700"/>
              <a:buNone/>
              <a:defRPr/>
            </a:lvl9pPr>
          </a:lstStyle>
          <a:p>
            <a:endParaRPr/>
          </a:p>
        </p:txBody>
      </p:sp>
      <p:pic>
        <p:nvPicPr>
          <p:cNvPr id="80" name="Google Shape;80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05446" y="1912320"/>
            <a:ext cx="740869" cy="145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5"/>
          <p:cNvPicPr preferRelativeResize="0"/>
          <p:nvPr/>
        </p:nvPicPr>
        <p:blipFill rotWithShape="1">
          <a:blip r:embed="rId3">
            <a:alphaModFix/>
          </a:blip>
          <a:srcRect b="81375"/>
          <a:stretch/>
        </p:blipFill>
        <p:spPr>
          <a:xfrm>
            <a:off x="0" y="0"/>
            <a:ext cx="9144003" cy="79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Divider - Star+">
  <p:cSld name="MAIN_POINT_1_1_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6"/>
          <p:cNvSpPr txBox="1">
            <a:spLocks noGrp="1"/>
          </p:cNvSpPr>
          <p:nvPr>
            <p:ph type="title"/>
          </p:nvPr>
        </p:nvSpPr>
        <p:spPr>
          <a:xfrm>
            <a:off x="506074" y="2571750"/>
            <a:ext cx="7314600" cy="1714500"/>
          </a:xfrm>
          <a:prstGeom prst="rect">
            <a:avLst/>
          </a:prstGeom>
        </p:spPr>
        <p:txBody>
          <a:bodyPr spcFirstLastPara="1" wrap="square" lIns="0" tIns="0" rIns="0" bIns="3427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900"/>
              <a:buFont typeface="Poppins SemiBold"/>
              <a:buNone/>
              <a:defRPr sz="4900" b="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85" name="Google Shape;85;p16"/>
          <p:cNvSpPr txBox="1">
            <a:spLocks noGrp="1"/>
          </p:cNvSpPr>
          <p:nvPr>
            <p:ph type="subTitle" idx="1"/>
          </p:nvPr>
        </p:nvSpPr>
        <p:spPr>
          <a:xfrm>
            <a:off x="506074" y="390960"/>
            <a:ext cx="4571100" cy="229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9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700"/>
              <a:buNone/>
              <a:defRPr/>
            </a:lvl8pPr>
            <a:lvl9pPr lvl="8" rtl="0">
              <a:spcBef>
                <a:spcPts val="400"/>
              </a:spcBef>
              <a:spcAft>
                <a:spcPts val="400"/>
              </a:spcAft>
              <a:buSzPts val="700"/>
              <a:buNone/>
              <a:defRPr/>
            </a:lvl9pPr>
          </a:lstStyle>
          <a:p>
            <a:endParaRPr/>
          </a:p>
        </p:txBody>
      </p:sp>
      <p:pic>
        <p:nvPicPr>
          <p:cNvPr id="86" name="Google Shape;8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5446" y="1885952"/>
            <a:ext cx="740869" cy="209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6"/>
          <p:cNvPicPr preferRelativeResize="0"/>
          <p:nvPr/>
        </p:nvPicPr>
        <p:blipFill rotWithShape="1">
          <a:blip r:embed="rId4">
            <a:alphaModFix/>
          </a:blip>
          <a:srcRect b="81375"/>
          <a:stretch/>
        </p:blipFill>
        <p:spPr>
          <a:xfrm>
            <a:off x="0" y="0"/>
            <a:ext cx="9144003" cy="79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Logo" type="blank">
  <p:cSld name="BLANK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7"/>
          <p:cNvPicPr preferRelativeResize="0"/>
          <p:nvPr/>
        </p:nvPicPr>
        <p:blipFill rotWithShape="1">
          <a:blip r:embed="rId2">
            <a:alphaModFix/>
          </a:blip>
          <a:srcRect b="81375"/>
          <a:stretch/>
        </p:blipFill>
        <p:spPr>
          <a:xfrm>
            <a:off x="0" y="0"/>
            <a:ext cx="9144003" cy="7921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>
            <a:spLocks noGrp="1"/>
          </p:cNvSpPr>
          <p:nvPr>
            <p:ph type="sldNum" idx="12"/>
          </p:nvPr>
        </p:nvSpPr>
        <p:spPr>
          <a:xfrm>
            <a:off x="8350550" y="4770000"/>
            <a:ext cx="288000" cy="165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1" name="Google Shape;91;p17"/>
          <p:cNvPicPr preferRelativeResize="0"/>
          <p:nvPr/>
        </p:nvPicPr>
        <p:blipFill rotWithShape="1">
          <a:blip r:embed="rId3">
            <a:alphaModFix/>
          </a:blip>
          <a:srcRect t="12697" b="12697"/>
          <a:stretch/>
        </p:blipFill>
        <p:spPr>
          <a:xfrm>
            <a:off x="6676689" y="313425"/>
            <a:ext cx="1961866" cy="180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ith Glow">
  <p:cSld name="BLANK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8"/>
          <p:cNvPicPr preferRelativeResize="0"/>
          <p:nvPr/>
        </p:nvPicPr>
        <p:blipFill rotWithShape="1">
          <a:blip r:embed="rId3">
            <a:alphaModFix/>
          </a:blip>
          <a:srcRect b="81375"/>
          <a:stretch/>
        </p:blipFill>
        <p:spPr>
          <a:xfrm>
            <a:off x="0" y="0"/>
            <a:ext cx="9144003" cy="7921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8"/>
          <p:cNvSpPr txBox="1">
            <a:spLocks noGrp="1"/>
          </p:cNvSpPr>
          <p:nvPr>
            <p:ph type="sldNum" idx="12"/>
          </p:nvPr>
        </p:nvSpPr>
        <p:spPr>
          <a:xfrm>
            <a:off x="8350479" y="4756023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5" name="Google Shape;95;p18"/>
          <p:cNvSpPr txBox="1"/>
          <p:nvPr/>
        </p:nvSpPr>
        <p:spPr>
          <a:xfrm>
            <a:off x="505446" y="4771041"/>
            <a:ext cx="3752400" cy="1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Disney Media &amp; Entertainment Distribution  ●  Disney Streaming  ●  INTERNAL USE ONLY ©Disney</a:t>
            </a:r>
            <a:endParaRPr sz="5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96" name="Google Shape;96;p18"/>
          <p:cNvPicPr preferRelativeResize="0"/>
          <p:nvPr/>
        </p:nvPicPr>
        <p:blipFill rotWithShape="1">
          <a:blip r:embed="rId4">
            <a:alphaModFix/>
          </a:blip>
          <a:srcRect t="12847" b="12847"/>
          <a:stretch/>
        </p:blipFill>
        <p:spPr>
          <a:xfrm>
            <a:off x="6676689" y="313425"/>
            <a:ext cx="1961866" cy="180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2">
  <p:cSld name="TITLE_2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99" name="Google Shape;99;p19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0" name="Google Shape;100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AND_BODY_1">
  <p:cSld name="TITLE_AND_BODY_1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292100" rtl="0">
              <a:spcBef>
                <a:spcPts val="400"/>
              </a:spcBef>
              <a:spcAft>
                <a:spcPts val="0"/>
              </a:spcAft>
              <a:buSzPts val="1000"/>
              <a:buChar char="○"/>
              <a:defRPr/>
            </a:lvl2pPr>
            <a:lvl3pPr marL="1371600" lvl="2" indent="-285750" rtl="0">
              <a:spcBef>
                <a:spcPts val="4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73050" rtl="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4pPr>
            <a:lvl5pPr marL="2286000" lvl="4" indent="-273050" rtl="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5pPr>
            <a:lvl6pPr marL="2743200" lvl="5" indent="-273050" rtl="0">
              <a:spcBef>
                <a:spcPts val="400"/>
              </a:spcBef>
              <a:spcAft>
                <a:spcPts val="0"/>
              </a:spcAft>
              <a:buSzPts val="700"/>
              <a:buChar char="■"/>
              <a:defRPr/>
            </a:lvl6pPr>
            <a:lvl7pPr marL="3200400" lvl="6" indent="-273050" rtl="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7pPr>
            <a:lvl8pPr marL="3657600" lvl="7" indent="-273050" rtl="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8pPr>
            <a:lvl9pPr marL="4114800" lvl="8" indent="-273050" rtl="0">
              <a:spcBef>
                <a:spcPts val="400"/>
              </a:spcBef>
              <a:spcAft>
                <a:spcPts val="400"/>
              </a:spcAft>
              <a:buSzPts val="700"/>
              <a:buChar char="■"/>
              <a:defRPr/>
            </a:lvl9pPr>
          </a:lstStyle>
          <a:p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CUSTOM_1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07429" y="304918"/>
            <a:ext cx="60369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8" name="Google Shape;18;p3"/>
          <p:cNvPicPr preferRelativeResize="0"/>
          <p:nvPr/>
        </p:nvPicPr>
        <p:blipFill rotWithShape="1">
          <a:blip r:embed="rId2">
            <a:alphaModFix/>
          </a:blip>
          <a:srcRect b="81375"/>
          <a:stretch/>
        </p:blipFill>
        <p:spPr>
          <a:xfrm>
            <a:off x="0" y="0"/>
            <a:ext cx="9144003" cy="79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"/>
          <p:cNvPicPr preferRelativeResize="0"/>
          <p:nvPr/>
        </p:nvPicPr>
        <p:blipFill rotWithShape="1">
          <a:blip r:embed="rId3">
            <a:alphaModFix/>
          </a:blip>
          <a:srcRect t="12697" b="12697"/>
          <a:stretch/>
        </p:blipFill>
        <p:spPr>
          <a:xfrm>
            <a:off x="6676689" y="313425"/>
            <a:ext cx="1961866" cy="180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3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1"/>
          <p:cNvSpPr txBox="1"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 rtl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09" name="Google Shape;109;p2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110" name="Google Shape;110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ulu Slide">
  <p:cSld name="CUSTOM_1_1_1_3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507492" y="304793"/>
            <a:ext cx="7419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>
            <a:off x="0" y="0"/>
            <a:ext cx="9144000" cy="78900"/>
          </a:xfrm>
          <a:prstGeom prst="rect">
            <a:avLst/>
          </a:prstGeom>
          <a:gradFill>
            <a:gsLst>
              <a:gs pos="0">
                <a:srgbClr val="0E9351"/>
              </a:gs>
              <a:gs pos="100000">
                <a:schemeClr val="accent1"/>
              </a:gs>
            </a:gsLst>
            <a:lin ang="10800025" scaled="0"/>
          </a:gradFill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" name="Google Shape;24;p4"/>
          <p:cNvPicPr preferRelativeResize="0"/>
          <p:nvPr/>
        </p:nvPicPr>
        <p:blipFill rotWithShape="1">
          <a:blip r:embed="rId2">
            <a:alphaModFix/>
          </a:blip>
          <a:srcRect l="553" r="553"/>
          <a:stretch/>
        </p:blipFill>
        <p:spPr>
          <a:xfrm>
            <a:off x="8261413" y="370571"/>
            <a:ext cx="377143" cy="125714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505446" y="1200150"/>
            <a:ext cx="7431000" cy="34290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292100">
              <a:spcBef>
                <a:spcPts val="400"/>
              </a:spcBef>
              <a:spcAft>
                <a:spcPts val="0"/>
              </a:spcAft>
              <a:buSzPts val="1000"/>
              <a:buChar char="○"/>
              <a:defRPr/>
            </a:lvl2pPr>
            <a:lvl3pPr marL="1371600" lvl="2" indent="-285750">
              <a:spcBef>
                <a:spcPts val="4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7305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4pPr>
            <a:lvl5pPr marL="2286000" lvl="4" indent="-27305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5pPr>
            <a:lvl6pPr marL="2743200" lvl="5" indent="-273050">
              <a:spcBef>
                <a:spcPts val="400"/>
              </a:spcBef>
              <a:spcAft>
                <a:spcPts val="0"/>
              </a:spcAft>
              <a:buSzPts val="700"/>
              <a:buChar char="■"/>
              <a:defRPr/>
            </a:lvl6pPr>
            <a:lvl7pPr marL="3200400" lvl="6" indent="-27305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7pPr>
            <a:lvl8pPr marL="3657600" lvl="7" indent="-27305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8pPr>
            <a:lvl9pPr marL="4114800" lvl="8" indent="-273050">
              <a:spcBef>
                <a:spcPts val="400"/>
              </a:spcBef>
              <a:spcAft>
                <a:spcPts val="400"/>
              </a:spcAft>
              <a:buSzPts val="7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ney+ Slide">
  <p:cSld name="CUSTOM_1_1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507492" y="304793"/>
            <a:ext cx="7419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9" name="Google Shape;29;p5"/>
          <p:cNvPicPr preferRelativeResize="0"/>
          <p:nvPr/>
        </p:nvPicPr>
        <p:blipFill rotWithShape="1">
          <a:blip r:embed="rId2">
            <a:alphaModFix/>
          </a:blip>
          <a:srcRect t="39" b="39"/>
          <a:stretch/>
        </p:blipFill>
        <p:spPr>
          <a:xfrm>
            <a:off x="8227121" y="317769"/>
            <a:ext cx="411429" cy="22786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5"/>
          <p:cNvSpPr/>
          <p:nvPr/>
        </p:nvSpPr>
        <p:spPr>
          <a:xfrm>
            <a:off x="0" y="0"/>
            <a:ext cx="9144000" cy="78900"/>
          </a:xfrm>
          <a:prstGeom prst="rect">
            <a:avLst/>
          </a:prstGeom>
          <a:gradFill>
            <a:gsLst>
              <a:gs pos="0">
                <a:srgbClr val="001752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505446" y="1200150"/>
            <a:ext cx="7431000" cy="34290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292100">
              <a:spcBef>
                <a:spcPts val="400"/>
              </a:spcBef>
              <a:spcAft>
                <a:spcPts val="0"/>
              </a:spcAft>
              <a:buSzPts val="1000"/>
              <a:buChar char="○"/>
              <a:defRPr/>
            </a:lvl2pPr>
            <a:lvl3pPr marL="1371600" lvl="2" indent="-285750">
              <a:spcBef>
                <a:spcPts val="4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7305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4pPr>
            <a:lvl5pPr marL="2286000" lvl="4" indent="-27305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5pPr>
            <a:lvl6pPr marL="2743200" lvl="5" indent="-273050">
              <a:spcBef>
                <a:spcPts val="400"/>
              </a:spcBef>
              <a:spcAft>
                <a:spcPts val="0"/>
              </a:spcAft>
              <a:buSzPts val="700"/>
              <a:buChar char="■"/>
              <a:defRPr/>
            </a:lvl6pPr>
            <a:lvl7pPr marL="3200400" lvl="6" indent="-27305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7pPr>
            <a:lvl8pPr marL="3657600" lvl="7" indent="-27305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8pPr>
            <a:lvl9pPr marL="4114800" lvl="8" indent="-273050">
              <a:spcBef>
                <a:spcPts val="400"/>
              </a:spcBef>
              <a:spcAft>
                <a:spcPts val="400"/>
              </a:spcAft>
              <a:buSzPts val="7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SPN+ Slide">
  <p:cSld name="CUSTOM_1_1_1_2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507492" y="304793"/>
            <a:ext cx="7419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" name="Google Shape;35;p6"/>
          <p:cNvSpPr/>
          <p:nvPr/>
        </p:nvSpPr>
        <p:spPr>
          <a:xfrm>
            <a:off x="0" y="0"/>
            <a:ext cx="9144000" cy="78900"/>
          </a:xfrm>
          <a:prstGeom prst="rect">
            <a:avLst/>
          </a:prstGeom>
          <a:gradFill>
            <a:gsLst>
              <a:gs pos="0">
                <a:srgbClr val="E08A09"/>
              </a:gs>
              <a:gs pos="100000">
                <a:schemeClr val="accent3"/>
              </a:gs>
            </a:gsLst>
            <a:lin ang="10800025" scaled="0"/>
          </a:gradFill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6" name="Google Shape;36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27121" y="402890"/>
            <a:ext cx="411428" cy="82296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6"/>
          <p:cNvSpPr txBox="1">
            <a:spLocks noGrp="1"/>
          </p:cNvSpPr>
          <p:nvPr>
            <p:ph type="body" idx="1"/>
          </p:nvPr>
        </p:nvSpPr>
        <p:spPr>
          <a:xfrm>
            <a:off x="505446" y="1200150"/>
            <a:ext cx="7431000" cy="34290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292100" rtl="0">
              <a:spcBef>
                <a:spcPts val="400"/>
              </a:spcBef>
              <a:spcAft>
                <a:spcPts val="0"/>
              </a:spcAft>
              <a:buSzPts val="1000"/>
              <a:buChar char="○"/>
              <a:defRPr/>
            </a:lvl2pPr>
            <a:lvl3pPr marL="1371600" lvl="2" indent="-285750" rtl="0">
              <a:spcBef>
                <a:spcPts val="4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73050" rtl="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4pPr>
            <a:lvl5pPr marL="2286000" lvl="4" indent="-273050" rtl="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5pPr>
            <a:lvl6pPr marL="2743200" lvl="5" indent="-273050" rtl="0">
              <a:spcBef>
                <a:spcPts val="400"/>
              </a:spcBef>
              <a:spcAft>
                <a:spcPts val="0"/>
              </a:spcAft>
              <a:buSzPts val="700"/>
              <a:buChar char="■"/>
              <a:defRPr/>
            </a:lvl6pPr>
            <a:lvl7pPr marL="3200400" lvl="6" indent="-273050" rtl="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7pPr>
            <a:lvl8pPr marL="3657600" lvl="7" indent="-273050" rtl="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8pPr>
            <a:lvl9pPr marL="4114800" lvl="8" indent="-273050" rtl="0">
              <a:spcBef>
                <a:spcPts val="400"/>
              </a:spcBef>
              <a:spcAft>
                <a:spcPts val="400"/>
              </a:spcAft>
              <a:buSzPts val="7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tar+ Slide">
  <p:cSld name="CUSTOM_1_1_1_2_1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507492" y="304793"/>
            <a:ext cx="7419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500"/>
              <a:buFont typeface="Poppins SemiBold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8362035" y="4757427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" name="Google Shape;41;p7"/>
          <p:cNvSpPr/>
          <p:nvPr/>
        </p:nvSpPr>
        <p:spPr>
          <a:xfrm>
            <a:off x="0" y="0"/>
            <a:ext cx="9144000" cy="78900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rgbClr val="FF6E00"/>
              </a:gs>
            </a:gsLst>
            <a:lin ang="0" scaled="0"/>
          </a:gradFill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2" name="Google Shape;42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38679" y="370575"/>
            <a:ext cx="411428" cy="120279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7"/>
          <p:cNvSpPr txBox="1">
            <a:spLocks noGrp="1"/>
          </p:cNvSpPr>
          <p:nvPr>
            <p:ph type="body" idx="1"/>
          </p:nvPr>
        </p:nvSpPr>
        <p:spPr>
          <a:xfrm>
            <a:off x="505446" y="1200150"/>
            <a:ext cx="7431000" cy="34290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292100" rtl="0">
              <a:spcBef>
                <a:spcPts val="400"/>
              </a:spcBef>
              <a:spcAft>
                <a:spcPts val="0"/>
              </a:spcAft>
              <a:buSzPts val="1000"/>
              <a:buChar char="○"/>
              <a:defRPr/>
            </a:lvl2pPr>
            <a:lvl3pPr marL="1371600" lvl="2" indent="-285750" rtl="0">
              <a:spcBef>
                <a:spcPts val="400"/>
              </a:spcBef>
              <a:spcAft>
                <a:spcPts val="0"/>
              </a:spcAft>
              <a:buSzPts val="900"/>
              <a:buChar char="■"/>
              <a:defRPr/>
            </a:lvl3pPr>
            <a:lvl4pPr marL="1828800" lvl="3" indent="-273050" rtl="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4pPr>
            <a:lvl5pPr marL="2286000" lvl="4" indent="-273050" rtl="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5pPr>
            <a:lvl6pPr marL="2743200" lvl="5" indent="-273050" rtl="0">
              <a:spcBef>
                <a:spcPts val="400"/>
              </a:spcBef>
              <a:spcAft>
                <a:spcPts val="0"/>
              </a:spcAft>
              <a:buSzPts val="700"/>
              <a:buChar char="■"/>
              <a:defRPr/>
            </a:lvl6pPr>
            <a:lvl7pPr marL="3200400" lvl="6" indent="-273050" rtl="0">
              <a:spcBef>
                <a:spcPts val="400"/>
              </a:spcBef>
              <a:spcAft>
                <a:spcPts val="0"/>
              </a:spcAft>
              <a:buSzPts val="700"/>
              <a:buChar char="●"/>
              <a:defRPr/>
            </a:lvl7pPr>
            <a:lvl8pPr marL="3657600" lvl="7" indent="-273050" rtl="0">
              <a:spcBef>
                <a:spcPts val="400"/>
              </a:spcBef>
              <a:spcAft>
                <a:spcPts val="0"/>
              </a:spcAft>
              <a:buSzPts val="700"/>
              <a:buChar char="○"/>
              <a:defRPr/>
            </a:lvl8pPr>
            <a:lvl9pPr marL="4114800" lvl="8" indent="-273050" rtl="0">
              <a:spcBef>
                <a:spcPts val="400"/>
              </a:spcBef>
              <a:spcAft>
                <a:spcPts val="400"/>
              </a:spcAft>
              <a:buSzPts val="7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Dark">
  <p:cSld name="TITLE_1">
    <p:bg>
      <p:bgPr>
        <a:solidFill>
          <a:srgbClr val="000000"/>
        </a:solid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2862" cy="5142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8"/>
          <p:cNvPicPr preferRelativeResize="0"/>
          <p:nvPr/>
        </p:nvPicPr>
        <p:blipFill rotWithShape="1">
          <a:blip r:embed="rId3">
            <a:alphaModFix/>
          </a:blip>
          <a:srcRect b="86370"/>
          <a:stretch/>
        </p:blipFill>
        <p:spPr>
          <a:xfrm>
            <a:off x="0" y="4601559"/>
            <a:ext cx="9144000" cy="5518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8"/>
          <p:cNvSpPr txBox="1">
            <a:spLocks noGrp="1"/>
          </p:cNvSpPr>
          <p:nvPr>
            <p:ph type="sldNum" idx="12"/>
          </p:nvPr>
        </p:nvSpPr>
        <p:spPr>
          <a:xfrm>
            <a:off x="8350479" y="4756023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r" rtl="0"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Title">
  <p:cSld name="TITLE_1_1">
    <p:bg>
      <p:bgPr>
        <a:solidFill>
          <a:srgbClr val="000000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2862" cy="51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9"/>
          <p:cNvSpPr txBox="1">
            <a:spLocks noGrp="1"/>
          </p:cNvSpPr>
          <p:nvPr>
            <p:ph type="title"/>
          </p:nvPr>
        </p:nvSpPr>
        <p:spPr>
          <a:xfrm>
            <a:off x="505446" y="1673747"/>
            <a:ext cx="5942700" cy="1583700"/>
          </a:xfrm>
          <a:prstGeom prst="rect">
            <a:avLst/>
          </a:prstGeom>
        </p:spPr>
        <p:txBody>
          <a:bodyPr spcFirstLastPara="1" wrap="square" lIns="0" tIns="0" rIns="0" bIns="34275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100"/>
              <a:buFont typeface="Poppins SemiBold"/>
              <a:buNone/>
              <a:defRPr sz="4100" b="0">
                <a:solidFill>
                  <a:srgbClr val="FFFFFF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None/>
              <a:defRPr>
                <a:solidFill>
                  <a:srgbClr val="FFFFFF"/>
                </a:solidFill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None/>
              <a:defRPr>
                <a:solidFill>
                  <a:srgbClr val="FFFFFF"/>
                </a:solidFill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None/>
              <a:defRPr>
                <a:solidFill>
                  <a:srgbClr val="FFFFFF"/>
                </a:solidFill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None/>
              <a:defRPr>
                <a:solidFill>
                  <a:srgbClr val="FFFFFF"/>
                </a:solidFill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None/>
              <a:defRPr>
                <a:solidFill>
                  <a:srgbClr val="FFFFFF"/>
                </a:solidFill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None/>
              <a:defRPr>
                <a:solidFill>
                  <a:srgbClr val="FFFFFF"/>
                </a:solidFill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None/>
              <a:defRPr>
                <a:solidFill>
                  <a:srgbClr val="FFFFFF"/>
                </a:solidFill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subTitle" idx="1"/>
          </p:nvPr>
        </p:nvSpPr>
        <p:spPr>
          <a:xfrm>
            <a:off x="505662" y="3384038"/>
            <a:ext cx="6628800" cy="559500"/>
          </a:xfrm>
          <a:prstGeom prst="rect">
            <a:avLst/>
          </a:prstGeom>
        </p:spPr>
        <p:txBody>
          <a:bodyPr spcFirstLastPara="1" wrap="square" lIns="0" tIns="0" rIns="34275" bIns="3427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>
                <a:solidFill>
                  <a:schemeClr val="accent1"/>
                </a:solidFill>
              </a:defRPr>
            </a:lvl1pPr>
            <a:lvl2pPr lvl="1"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spcBef>
                <a:spcPts val="40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spcBef>
                <a:spcPts val="400"/>
              </a:spcBef>
              <a:spcAft>
                <a:spcPts val="4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52" name="Google Shape;52;p9"/>
          <p:cNvPicPr preferRelativeResize="0"/>
          <p:nvPr/>
        </p:nvPicPr>
        <p:blipFill rotWithShape="1">
          <a:blip r:embed="rId3">
            <a:alphaModFix/>
          </a:blip>
          <a:srcRect b="86370"/>
          <a:stretch/>
        </p:blipFill>
        <p:spPr>
          <a:xfrm>
            <a:off x="0" y="4601559"/>
            <a:ext cx="9144000" cy="55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5446" y="1230903"/>
            <a:ext cx="4114913" cy="3777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sldNum" idx="12"/>
          </p:nvPr>
        </p:nvSpPr>
        <p:spPr>
          <a:xfrm>
            <a:off x="8350479" y="4756023"/>
            <a:ext cx="288000" cy="1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1pPr>
            <a:lvl2pPr lvl="1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2pPr>
            <a:lvl3pPr lvl="2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3pPr>
            <a:lvl4pPr lvl="3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4pPr>
            <a:lvl5pPr lvl="4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5pPr>
            <a:lvl6pPr lvl="5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6pPr>
            <a:lvl7pPr lvl="6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7pPr>
            <a:lvl8pPr lvl="7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8pPr>
            <a:lvl9pPr lvl="8" algn="r" rtl="0">
              <a:buNone/>
              <a:defRPr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8350479" y="4756023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r">
              <a:buNone/>
              <a:defRPr sz="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05446" y="1200151"/>
            <a:ext cx="78693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Char char="●"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marL="914400" lvl="1" indent="-292100">
              <a:spcBef>
                <a:spcPts val="400"/>
              </a:spcBef>
              <a:spcAft>
                <a:spcPts val="0"/>
              </a:spcAft>
              <a:buSzPts val="1000"/>
              <a:buFont typeface="Poppins"/>
              <a:buChar char="○"/>
              <a:defRPr sz="1000">
                <a:latin typeface="Poppins"/>
                <a:ea typeface="Poppins"/>
                <a:cs typeface="Poppins"/>
                <a:sym typeface="Poppins"/>
              </a:defRPr>
            </a:lvl2pPr>
            <a:lvl3pPr marL="1371600" lvl="2" indent="-285750">
              <a:spcBef>
                <a:spcPts val="400"/>
              </a:spcBef>
              <a:spcAft>
                <a:spcPts val="0"/>
              </a:spcAft>
              <a:buSzPts val="900"/>
              <a:buFont typeface="Poppins"/>
              <a:buChar char="■"/>
              <a:defRPr sz="900">
                <a:latin typeface="Poppins"/>
                <a:ea typeface="Poppins"/>
                <a:cs typeface="Poppins"/>
                <a:sym typeface="Poppins"/>
              </a:defRPr>
            </a:lvl3pPr>
            <a:lvl4pPr marL="1828800" lvl="3" indent="-273050">
              <a:spcBef>
                <a:spcPts val="400"/>
              </a:spcBef>
              <a:spcAft>
                <a:spcPts val="0"/>
              </a:spcAft>
              <a:buSzPts val="700"/>
              <a:buFont typeface="Poppins"/>
              <a:buChar char="●"/>
              <a:defRPr sz="700">
                <a:latin typeface="Poppins"/>
                <a:ea typeface="Poppins"/>
                <a:cs typeface="Poppins"/>
                <a:sym typeface="Poppins"/>
              </a:defRPr>
            </a:lvl4pPr>
            <a:lvl5pPr marL="2286000" lvl="4" indent="-273050">
              <a:spcBef>
                <a:spcPts val="400"/>
              </a:spcBef>
              <a:spcAft>
                <a:spcPts val="0"/>
              </a:spcAft>
              <a:buSzPts val="700"/>
              <a:buFont typeface="Poppins"/>
              <a:buChar char="○"/>
              <a:defRPr sz="700">
                <a:latin typeface="Poppins"/>
                <a:ea typeface="Poppins"/>
                <a:cs typeface="Poppins"/>
                <a:sym typeface="Poppins"/>
              </a:defRPr>
            </a:lvl5pPr>
            <a:lvl6pPr marL="2743200" lvl="5" indent="-273050">
              <a:spcBef>
                <a:spcPts val="400"/>
              </a:spcBef>
              <a:spcAft>
                <a:spcPts val="0"/>
              </a:spcAft>
              <a:buSzPts val="700"/>
              <a:buFont typeface="Poppins"/>
              <a:buChar char="■"/>
              <a:defRPr sz="700">
                <a:latin typeface="Poppins"/>
                <a:ea typeface="Poppins"/>
                <a:cs typeface="Poppins"/>
                <a:sym typeface="Poppins"/>
              </a:defRPr>
            </a:lvl6pPr>
            <a:lvl7pPr marL="3200400" lvl="6" indent="-273050">
              <a:spcBef>
                <a:spcPts val="400"/>
              </a:spcBef>
              <a:spcAft>
                <a:spcPts val="0"/>
              </a:spcAft>
              <a:buSzPts val="700"/>
              <a:buFont typeface="Poppins"/>
              <a:buChar char="●"/>
              <a:defRPr sz="700">
                <a:latin typeface="Poppins"/>
                <a:ea typeface="Poppins"/>
                <a:cs typeface="Poppins"/>
                <a:sym typeface="Poppins"/>
              </a:defRPr>
            </a:lvl7pPr>
            <a:lvl8pPr marL="3657600" lvl="7" indent="-273050">
              <a:spcBef>
                <a:spcPts val="400"/>
              </a:spcBef>
              <a:spcAft>
                <a:spcPts val="0"/>
              </a:spcAft>
              <a:buSzPts val="700"/>
              <a:buFont typeface="Poppins"/>
              <a:buChar char="○"/>
              <a:defRPr sz="700">
                <a:latin typeface="Poppins"/>
                <a:ea typeface="Poppins"/>
                <a:cs typeface="Poppins"/>
                <a:sym typeface="Poppins"/>
              </a:defRPr>
            </a:lvl8pPr>
            <a:lvl9pPr marL="4114800" lvl="8" indent="-273050">
              <a:spcBef>
                <a:spcPts val="400"/>
              </a:spcBef>
              <a:spcAft>
                <a:spcPts val="400"/>
              </a:spcAft>
              <a:buSzPts val="700"/>
              <a:buFont typeface="Poppins"/>
              <a:buChar char="■"/>
              <a:defRPr sz="7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title"/>
          </p:nvPr>
        </p:nvSpPr>
        <p:spPr>
          <a:xfrm>
            <a:off x="507492" y="304793"/>
            <a:ext cx="7419600" cy="3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00"/>
              <a:buFont typeface="Poppins Medium"/>
              <a:buNone/>
              <a:defRPr sz="1700"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00"/>
              <a:buNone/>
              <a:defRPr sz="500">
                <a:latin typeface="Poppins"/>
                <a:ea typeface="Poppins"/>
                <a:cs typeface="Poppins"/>
                <a:sym typeface="Poppi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500"/>
              <a:buNone/>
              <a:defRPr sz="500">
                <a:latin typeface="Poppins"/>
                <a:ea typeface="Poppins"/>
                <a:cs typeface="Poppins"/>
                <a:sym typeface="Poppi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500"/>
              <a:buNone/>
              <a:defRPr sz="500">
                <a:latin typeface="Poppins"/>
                <a:ea typeface="Poppins"/>
                <a:cs typeface="Poppins"/>
                <a:sym typeface="Poppi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500"/>
              <a:buNone/>
              <a:defRPr sz="500">
                <a:latin typeface="Poppins"/>
                <a:ea typeface="Poppins"/>
                <a:cs typeface="Poppins"/>
                <a:sym typeface="Poppi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500"/>
              <a:buNone/>
              <a:defRPr sz="500">
                <a:latin typeface="Poppins"/>
                <a:ea typeface="Poppins"/>
                <a:cs typeface="Poppins"/>
                <a:sym typeface="Poppi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500"/>
              <a:buNone/>
              <a:defRPr sz="500">
                <a:latin typeface="Poppins"/>
                <a:ea typeface="Poppins"/>
                <a:cs typeface="Poppins"/>
                <a:sym typeface="Poppi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500"/>
              <a:buNone/>
              <a:defRPr sz="500">
                <a:latin typeface="Poppins"/>
                <a:ea typeface="Poppins"/>
                <a:cs typeface="Poppins"/>
                <a:sym typeface="Poppi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500"/>
              <a:buNone/>
              <a:defRPr sz="5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129FD7"/>
          </p15:clr>
        </p15:guide>
        <p15:guide id="2" pos="2804">
          <p15:clr>
            <a:srgbClr val="129FD7"/>
          </p15:clr>
        </p15:guide>
        <p15:guide id="3" pos="2951">
          <p15:clr>
            <a:srgbClr val="129FD7"/>
          </p15:clr>
        </p15:guide>
        <p15:guide id="4" pos="612">
          <p15:clr>
            <a:srgbClr val="129FD7"/>
          </p15:clr>
        </p15:guide>
        <p15:guide id="5" pos="756">
          <p15:clr>
            <a:srgbClr val="129FD7"/>
          </p15:clr>
        </p15:guide>
        <p15:guide id="6" pos="1049">
          <p15:clr>
            <a:srgbClr val="129FD7"/>
          </p15:clr>
        </p15:guide>
        <p15:guide id="7" pos="1196">
          <p15:clr>
            <a:srgbClr val="129FD7"/>
          </p15:clr>
        </p15:guide>
        <p15:guide id="8" pos="1487">
          <p15:clr>
            <a:srgbClr val="129FD7"/>
          </p15:clr>
        </p15:guide>
        <p15:guide id="9" pos="1635">
          <p15:clr>
            <a:srgbClr val="129FD7"/>
          </p15:clr>
        </p15:guide>
        <p15:guide id="10" pos="1927">
          <p15:clr>
            <a:srgbClr val="129FD7"/>
          </p15:clr>
        </p15:guide>
        <p15:guide id="11" pos="2073">
          <p15:clr>
            <a:srgbClr val="129FD7"/>
          </p15:clr>
        </p15:guide>
        <p15:guide id="12" pos="2365">
          <p15:clr>
            <a:srgbClr val="129FD7"/>
          </p15:clr>
        </p15:guide>
        <p15:guide id="13" pos="2514">
          <p15:clr>
            <a:srgbClr val="129FD7"/>
          </p15:clr>
        </p15:guide>
        <p15:guide id="14" pos="3246">
          <p15:clr>
            <a:srgbClr val="129FD7"/>
          </p15:clr>
        </p15:guide>
        <p15:guide id="15" pos="3390">
          <p15:clr>
            <a:srgbClr val="129FD7"/>
          </p15:clr>
        </p15:guide>
        <p15:guide id="16" pos="3683">
          <p15:clr>
            <a:srgbClr val="129FD7"/>
          </p15:clr>
        </p15:guide>
        <p15:guide id="17" pos="3829">
          <p15:clr>
            <a:srgbClr val="129FD7"/>
          </p15:clr>
        </p15:guide>
        <p15:guide id="18" pos="4121">
          <p15:clr>
            <a:srgbClr val="129FD7"/>
          </p15:clr>
        </p15:guide>
        <p15:guide id="19" pos="4271">
          <p15:clr>
            <a:srgbClr val="129FD7"/>
          </p15:clr>
        </p15:guide>
        <p15:guide id="20" pos="4563">
          <p15:clr>
            <a:srgbClr val="129FD7"/>
          </p15:clr>
        </p15:guide>
        <p15:guide id="21" pos="4707">
          <p15:clr>
            <a:srgbClr val="129FD7"/>
          </p15:clr>
        </p15:guide>
        <p15:guide id="22" pos="4999">
          <p15:clr>
            <a:srgbClr val="129FD7"/>
          </p15:clr>
        </p15:guide>
        <p15:guide id="23" pos="5148">
          <p15:clr>
            <a:srgbClr val="129FD7"/>
          </p15:clr>
        </p15:guide>
        <p15:guide id="24" orient="horz" pos="540">
          <p15:clr>
            <a:schemeClr val="accent6"/>
          </p15:clr>
        </p15:guide>
        <p15:guide id="25" orient="horz" pos="233">
          <p15:clr>
            <a:srgbClr val="EA4335"/>
          </p15:clr>
        </p15:guide>
        <p15:guide id="26" orient="horz" pos="972">
          <p15:clr>
            <a:srgbClr val="129FD7"/>
          </p15:clr>
        </p15:guide>
        <p15:guide id="27" orient="horz" pos="2916">
          <p15:clr>
            <a:srgbClr val="EA4335"/>
          </p15:clr>
        </p15:guide>
        <p15:guide id="28" orient="horz" pos="3005">
          <p15:clr>
            <a:srgbClr val="EA4335"/>
          </p15:clr>
        </p15:guide>
        <p15:guide id="29" orient="horz" pos="1404">
          <p15:clr>
            <a:srgbClr val="129FD7"/>
          </p15:clr>
        </p15:guide>
        <p15:guide id="30" orient="horz" pos="1188">
          <p15:clr>
            <a:srgbClr val="129FD7"/>
          </p15:clr>
        </p15:guide>
        <p15:guide id="31" orient="horz" pos="1836">
          <p15:clr>
            <a:srgbClr val="129FD7"/>
          </p15:clr>
        </p15:guide>
        <p15:guide id="32" orient="horz" pos="2052">
          <p15:clr>
            <a:srgbClr val="129FD7"/>
          </p15:clr>
        </p15:guide>
        <p15:guide id="33" orient="horz" pos="2268">
          <p15:clr>
            <a:srgbClr val="129FD7"/>
          </p15:clr>
        </p15:guide>
        <p15:guide id="34" orient="horz" pos="2484">
          <p15:clr>
            <a:srgbClr val="129FD7"/>
          </p15:clr>
        </p15:guide>
        <p15:guide id="35" orient="horz" pos="2700">
          <p15:clr>
            <a:srgbClr val="129FD7"/>
          </p15:clr>
        </p15:guide>
        <p15:guide id="36" orient="horz" pos="756">
          <p15:clr>
            <a:srgbClr val="EA4335"/>
          </p15:clr>
        </p15:guide>
        <p15:guide id="37" pos="318">
          <p15:clr>
            <a:srgbClr val="EA4335"/>
          </p15:clr>
        </p15:guide>
        <p15:guide id="38" pos="5442">
          <p15:clr>
            <a:srgbClr val="EA4335"/>
          </p15:clr>
        </p15:guide>
        <p15:guide id="39" orient="horz" pos="319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2"/>
          <p:cNvSpPr txBox="1">
            <a:spLocks noGrp="1"/>
          </p:cNvSpPr>
          <p:nvPr>
            <p:ph type="title"/>
          </p:nvPr>
        </p:nvSpPr>
        <p:spPr>
          <a:xfrm>
            <a:off x="505452" y="1673750"/>
            <a:ext cx="8559600" cy="1583700"/>
          </a:xfrm>
          <a:prstGeom prst="rect">
            <a:avLst/>
          </a:prstGeom>
        </p:spPr>
        <p:txBody>
          <a:bodyPr spcFirstLastPara="1" wrap="square" lIns="0" tIns="0" rIns="0" bIns="342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/>
              <a:t>JVET-AC0199 AHG13: On Film Grain Synthesis Subjective Evaluation</a:t>
            </a:r>
            <a:endParaRPr sz="3500"/>
          </a:p>
        </p:txBody>
      </p:sp>
      <p:sp>
        <p:nvSpPr>
          <p:cNvPr id="116" name="Google Shape;116;p22"/>
          <p:cNvSpPr txBox="1">
            <a:spLocks noGrp="1"/>
          </p:cNvSpPr>
          <p:nvPr>
            <p:ph type="subTitle" idx="1"/>
          </p:nvPr>
        </p:nvSpPr>
        <p:spPr>
          <a:xfrm>
            <a:off x="505662" y="3384038"/>
            <a:ext cx="6628800" cy="559500"/>
          </a:xfrm>
          <a:prstGeom prst="rect">
            <a:avLst/>
          </a:prstGeom>
        </p:spPr>
        <p:txBody>
          <a:bodyPr spcFirstLastPara="1" wrap="square" lIns="0" tIns="0" rIns="34275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400"/>
              </a:spcAft>
              <a:buNone/>
            </a:pPr>
            <a:r>
              <a:rPr lang="en" b="1">
                <a:solidFill>
                  <a:schemeClr val="lt1"/>
                </a:solidFill>
              </a:rPr>
              <a:t>Xuewei Meng</a:t>
            </a:r>
            <a:r>
              <a:rPr lang="en">
                <a:solidFill>
                  <a:schemeClr val="lt1"/>
                </a:solidFill>
              </a:rPr>
              <a:t>, Wenhao Zhang, Scott Labrozzi (Disney Streaming)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1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videos</a:t>
            </a:r>
            <a:endParaRPr/>
          </a:p>
        </p:txBody>
      </p:sp>
      <p:sp>
        <p:nvSpPr>
          <p:cNvPr id="242" name="Google Shape;242;p31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Test Videos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243" name="Google Shape;243;p31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graphicFrame>
        <p:nvGraphicFramePr>
          <p:cNvPr id="244" name="Google Shape;244;p31"/>
          <p:cNvGraphicFramePr/>
          <p:nvPr/>
        </p:nvGraphicFramePr>
        <p:xfrm>
          <a:off x="1003050" y="1710100"/>
          <a:ext cx="7137900" cy="2062480"/>
        </p:xfrm>
        <a:graphic>
          <a:graphicData uri="http://schemas.openxmlformats.org/drawingml/2006/table">
            <a:tbl>
              <a:tblPr>
                <a:noFill/>
                <a:tableStyleId>{9D884D91-59AA-43BA-A971-FC7EE36918D0}</a:tableStyleId>
              </a:tblPr>
              <a:tblGrid>
                <a:gridCol w="754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6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2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65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210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782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Sequences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Resolution</a:t>
                      </a:r>
                      <a:endParaRPr sz="11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Bitdepth</a:t>
                      </a:r>
                      <a:endParaRPr sz="11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Frame rate</a:t>
                      </a:r>
                      <a:endParaRPr sz="11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Chroma Format</a:t>
                      </a:r>
                      <a:endParaRPr sz="11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Frame Number</a:t>
                      </a:r>
                      <a:endParaRPr sz="11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00">
                <a:tc rowSpan="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JVET 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oldTownCross 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1920x1080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YUV420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7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DinnerScene 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4096x2160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YUV420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600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700">
                <a:tc rowSpan="4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Disney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PrinceOfPersia 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1920x1080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YUV420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67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StarwarESB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3840x2160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YUV420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67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TheMandalorian 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3840x2160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YUV420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67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TheHandmaid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3840x2160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YUV420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240</a:t>
                      </a:r>
                      <a:endParaRPr sz="11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2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video — 1</a:t>
            </a:r>
            <a:endParaRPr/>
          </a:p>
        </p:txBody>
      </p:sp>
      <p:sp>
        <p:nvSpPr>
          <p:cNvPr id="250" name="Google Shape;250;p32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oldTownCross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1920x1080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8bit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50fps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YUV420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500 frames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pic>
        <p:nvPicPr>
          <p:cNvPr id="251" name="Google Shape;251;p32"/>
          <p:cNvPicPr preferRelativeResize="0"/>
          <p:nvPr/>
        </p:nvPicPr>
        <p:blipFill rotWithShape="1">
          <a:blip r:embed="rId3">
            <a:alphaModFix/>
          </a:blip>
          <a:srcRect t="1569" b="1569"/>
          <a:stretch/>
        </p:blipFill>
        <p:spPr>
          <a:xfrm>
            <a:off x="2805700" y="1112695"/>
            <a:ext cx="6181499" cy="3353495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2"/>
          <p:cNvSpPr/>
          <p:nvPr/>
        </p:nvSpPr>
        <p:spPr>
          <a:xfrm>
            <a:off x="5951900" y="1720100"/>
            <a:ext cx="765000" cy="7680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3" name="Google Shape;253;p32"/>
          <p:cNvPicPr preferRelativeResize="0"/>
          <p:nvPr/>
        </p:nvPicPr>
        <p:blipFill rotWithShape="1">
          <a:blip r:embed="rId4">
            <a:alphaModFix/>
          </a:blip>
          <a:srcRect l="787" r="797"/>
          <a:stretch/>
        </p:blipFill>
        <p:spPr>
          <a:xfrm>
            <a:off x="760450" y="2488100"/>
            <a:ext cx="1600200" cy="1638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4" name="Google Shape;254;p32"/>
          <p:cNvCxnSpPr/>
          <p:nvPr/>
        </p:nvCxnSpPr>
        <p:spPr>
          <a:xfrm flipH="1">
            <a:off x="2370350" y="1738200"/>
            <a:ext cx="3588600" cy="7500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55" name="Google Shape;255;p32"/>
          <p:cNvCxnSpPr/>
          <p:nvPr/>
        </p:nvCxnSpPr>
        <p:spPr>
          <a:xfrm flipH="1">
            <a:off x="2360700" y="2495125"/>
            <a:ext cx="3585900" cy="16155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56" name="Google Shape;256;p32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3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video — 2</a:t>
            </a:r>
            <a:endParaRPr/>
          </a:p>
        </p:txBody>
      </p:sp>
      <p:sp>
        <p:nvSpPr>
          <p:cNvPr id="262" name="Google Shape;262;p33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DinnerScene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4096x2160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10bit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60fps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YUV420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600 frames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pic>
        <p:nvPicPr>
          <p:cNvPr id="263" name="Google Shape;263;p33"/>
          <p:cNvPicPr preferRelativeResize="0"/>
          <p:nvPr/>
        </p:nvPicPr>
        <p:blipFill rotWithShape="1">
          <a:blip r:embed="rId3">
            <a:alphaModFix/>
          </a:blip>
          <a:srcRect l="1305" r="1305"/>
          <a:stretch/>
        </p:blipFill>
        <p:spPr>
          <a:xfrm>
            <a:off x="2805700" y="1112695"/>
            <a:ext cx="6181499" cy="3353494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33"/>
          <p:cNvSpPr/>
          <p:nvPr/>
        </p:nvSpPr>
        <p:spPr>
          <a:xfrm>
            <a:off x="6446100" y="1998475"/>
            <a:ext cx="765000" cy="7680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5" name="Google Shape;265;p33"/>
          <p:cNvPicPr preferRelativeResize="0"/>
          <p:nvPr/>
        </p:nvPicPr>
        <p:blipFill rotWithShape="1">
          <a:blip r:embed="rId4">
            <a:alphaModFix/>
          </a:blip>
          <a:srcRect l="787" r="797"/>
          <a:stretch/>
        </p:blipFill>
        <p:spPr>
          <a:xfrm>
            <a:off x="760450" y="2488100"/>
            <a:ext cx="1600200" cy="1638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6" name="Google Shape;266;p33"/>
          <p:cNvCxnSpPr/>
          <p:nvPr/>
        </p:nvCxnSpPr>
        <p:spPr>
          <a:xfrm flipH="1">
            <a:off x="2366425" y="2010800"/>
            <a:ext cx="4089000" cy="4782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67" name="Google Shape;267;p33"/>
          <p:cNvCxnSpPr/>
          <p:nvPr/>
        </p:nvCxnSpPr>
        <p:spPr>
          <a:xfrm flipH="1">
            <a:off x="2372475" y="2771000"/>
            <a:ext cx="4070700" cy="13488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68" name="Google Shape;268;p33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4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video — 3</a:t>
            </a:r>
            <a:endParaRPr/>
          </a:p>
        </p:txBody>
      </p:sp>
      <p:sp>
        <p:nvSpPr>
          <p:cNvPr id="274" name="Google Shape;274;p34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PrinceOfPersia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1920x1080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10bit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24fps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YUV420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240 frames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275" name="Google Shape;275;p34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sp>
        <p:nvSpPr>
          <p:cNvPr id="276" name="Google Shape;276;p34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5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video — 4</a:t>
            </a:r>
            <a:endParaRPr/>
          </a:p>
        </p:txBody>
      </p:sp>
      <p:sp>
        <p:nvSpPr>
          <p:cNvPr id="282" name="Google Shape;282;p35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StarwarESB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3840x2160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10bit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24fps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YUV420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240 frames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283" name="Google Shape;283;p35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sp>
        <p:nvSpPr>
          <p:cNvPr id="284" name="Google Shape;284;p35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6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video — 5</a:t>
            </a:r>
            <a:endParaRPr/>
          </a:p>
        </p:txBody>
      </p:sp>
      <p:sp>
        <p:nvSpPr>
          <p:cNvPr id="290" name="Google Shape;290;p36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TheMandalorian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3840x2160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10bit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24fps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YUV420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240 frames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291" name="Google Shape;291;p36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sp>
        <p:nvSpPr>
          <p:cNvPr id="292" name="Google Shape;292;p36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7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video — 6</a:t>
            </a:r>
            <a:endParaRPr/>
          </a:p>
        </p:txBody>
      </p:sp>
      <p:sp>
        <p:nvSpPr>
          <p:cNvPr id="298" name="Google Shape;298;p37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TheHandmaid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3840x2160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10bit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24fps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YUV420</a:t>
            </a:r>
            <a:endParaRPr/>
          </a:p>
          <a:p>
            <a:pPr marL="508000" lvl="2" indent="-133350" algn="l" rtl="0">
              <a:spcBef>
                <a:spcPts val="400"/>
              </a:spcBef>
              <a:spcAft>
                <a:spcPts val="0"/>
              </a:spcAft>
              <a:buSzPts val="900"/>
              <a:buChar char="■"/>
            </a:pPr>
            <a:r>
              <a:rPr lang="en"/>
              <a:t>240 frames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299" name="Google Shape;299;p37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sp>
        <p:nvSpPr>
          <p:cNvPr id="300" name="Google Shape;300;p37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8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Configurations and Parameter Settings</a:t>
            </a:r>
            <a:endParaRPr/>
          </a:p>
        </p:txBody>
      </p:sp>
      <p:sp>
        <p:nvSpPr>
          <p:cNvPr id="306" name="Google Shape;306;p38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Configuration: RA (Random Access) with GOP32</a:t>
            </a:r>
            <a:endParaRPr/>
          </a:p>
          <a:p>
            <a:pPr marL="457200" lvl="0" indent="-304800" algn="l" rtl="0">
              <a:spcBef>
                <a:spcPts val="40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QP: 22, 27, 32, 37</a:t>
            </a:r>
            <a:endParaRPr/>
          </a:p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307" name="Google Shape;307;p38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graphicFrame>
        <p:nvGraphicFramePr>
          <p:cNvPr id="308" name="Google Shape;308;p38"/>
          <p:cNvGraphicFramePr/>
          <p:nvPr/>
        </p:nvGraphicFramePr>
        <p:xfrm>
          <a:off x="1089225" y="2209800"/>
          <a:ext cx="2902500" cy="2804160"/>
        </p:xfrm>
        <a:graphic>
          <a:graphicData uri="http://schemas.openxmlformats.org/drawingml/2006/table">
            <a:tbl>
              <a:tblPr>
                <a:noFill/>
                <a:tableStyleId>{9D884D91-59AA-43BA-A971-FC7EE36918D0}</a:tableStyleId>
              </a:tblPr>
              <a:tblGrid>
                <a:gridCol w="220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2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Parameters</a:t>
                      </a:r>
                      <a:endParaRPr sz="7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Settings</a:t>
                      </a:r>
                      <a:endParaRPr sz="7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SEIFGCEnabled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SEIFGCAnalysisEnabled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SEIFGCCancelFlag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SEIFGCPersistenceFlag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SEIFGCPerPictureSEI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SEIFGCModelID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SEIFGCSepColourDescPresentFlag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SEIFGCBlendingModeID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SEIFGCCompModelPresentComp0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SEIFGCCompModelPresentComp1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SEIFGCCompModelPresentComp2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309" name="Google Shape;309;p38"/>
          <p:cNvGraphicFramePr/>
          <p:nvPr/>
        </p:nvGraphicFramePr>
        <p:xfrm>
          <a:off x="4923750" y="2209800"/>
          <a:ext cx="2955575" cy="701040"/>
        </p:xfrm>
        <a:graphic>
          <a:graphicData uri="http://schemas.openxmlformats.org/drawingml/2006/table">
            <a:tbl>
              <a:tblPr>
                <a:noFill/>
                <a:tableStyleId>{9D884D91-59AA-43BA-A971-FC7EE36918D0}</a:tableStyleId>
              </a:tblPr>
              <a:tblGrid>
                <a:gridCol w="1851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Parameters</a:t>
                      </a:r>
                      <a:endParaRPr sz="7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Settings</a:t>
                      </a:r>
                      <a:endParaRPr sz="700" b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Block_size in flat block detection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32x32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Pattern size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64x64</a:t>
                      </a:r>
                      <a:endParaRPr sz="7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0" name="Google Shape;310;p38"/>
          <p:cNvSpPr txBox="1"/>
          <p:nvPr/>
        </p:nvSpPr>
        <p:spPr>
          <a:xfrm>
            <a:off x="1040475" y="1818225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 i="1">
                <a:solidFill>
                  <a:srgbClr val="393D47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Table 1. Frequency-domain film grain synthesis configuration</a:t>
            </a:r>
            <a:endParaRPr sz="800"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1" name="Google Shape;311;p38"/>
          <p:cNvSpPr txBox="1"/>
          <p:nvPr/>
        </p:nvSpPr>
        <p:spPr>
          <a:xfrm>
            <a:off x="4901538" y="1818213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 i="1">
                <a:solidFill>
                  <a:srgbClr val="393D47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Table 2. Auto-regressive film grain synthesis configuration</a:t>
            </a:r>
            <a:endParaRPr sz="800"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9"/>
          <p:cNvSpPr txBox="1">
            <a:spLocks noGrp="1"/>
          </p:cNvSpPr>
          <p:nvPr>
            <p:ph type="title"/>
          </p:nvPr>
        </p:nvSpPr>
        <p:spPr>
          <a:xfrm>
            <a:off x="505452" y="1673750"/>
            <a:ext cx="8559600" cy="1583700"/>
          </a:xfrm>
          <a:prstGeom prst="rect">
            <a:avLst/>
          </a:prstGeom>
        </p:spPr>
        <p:txBody>
          <a:bodyPr spcFirstLastPara="1" wrap="square" lIns="0" tIns="0" rIns="0" bIns="342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/>
              <a:t>Subjective Results</a:t>
            </a:r>
            <a:endParaRPr sz="32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40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160)</a:t>
            </a:r>
            <a:endParaRPr/>
          </a:p>
        </p:txBody>
      </p:sp>
      <p:sp>
        <p:nvSpPr>
          <p:cNvPr id="322" name="Google Shape;322;p40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Spatial results (The synthesized grain of frequency-based FGS is coarse-grained, and there are obvious repetitive patterns. The synthesized grain of AR-based FGS is fine-grained and the grain level is lower than the original video.)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323" name="Google Shape;323;p40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pic>
        <p:nvPicPr>
          <p:cNvPr id="324" name="Google Shape;324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4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40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9" name="Google Shape;329;p40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0" name="Google Shape;330;p40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1" name="Google Shape;331;p40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3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sp>
        <p:nvSpPr>
          <p:cNvPr id="122" name="Google Shape;122;p23"/>
          <p:cNvSpPr txBox="1">
            <a:spLocks noGrp="1"/>
          </p:cNvSpPr>
          <p:nvPr>
            <p:ph type="title"/>
          </p:nvPr>
        </p:nvSpPr>
        <p:spPr>
          <a:xfrm>
            <a:off x="507492" y="304793"/>
            <a:ext cx="7419600" cy="3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</a:pPr>
            <a:r>
              <a:rPr lang="en" sz="1800"/>
              <a:t>Outline</a:t>
            </a:r>
            <a:endParaRPr sz="1800"/>
          </a:p>
        </p:txBody>
      </p:sp>
      <p:sp>
        <p:nvSpPr>
          <p:cNvPr id="123" name="Google Shape;123;p23"/>
          <p:cNvSpPr txBox="1"/>
          <p:nvPr/>
        </p:nvSpPr>
        <p:spPr>
          <a:xfrm>
            <a:off x="505446" y="1200151"/>
            <a:ext cx="7869300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Background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Observations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Test Conditions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Evaluation Results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41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20)</a:t>
            </a:r>
            <a:endParaRPr/>
          </a:p>
        </p:txBody>
      </p:sp>
      <p:sp>
        <p:nvSpPr>
          <p:cNvPr id="337" name="Google Shape;337;p41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338" name="Google Shape;338;p41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  <p:pic>
        <p:nvPicPr>
          <p:cNvPr id="339" name="Google Shape;339;p41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41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41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41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41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4" name="Google Shape;344;p41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5" name="Google Shape;345;p41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6" name="Google Shape;346;p41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42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21)</a:t>
            </a:r>
            <a:endParaRPr/>
          </a:p>
        </p:txBody>
      </p:sp>
      <p:sp>
        <p:nvSpPr>
          <p:cNvPr id="352" name="Google Shape;352;p42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353" name="Google Shape;353;p42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  <p:pic>
        <p:nvPicPr>
          <p:cNvPr id="354" name="Google Shape;354;p42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42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42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42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42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59" name="Google Shape;359;p42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0" name="Google Shape;360;p42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1" name="Google Shape;361;p42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43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22)</a:t>
            </a:r>
            <a:endParaRPr/>
          </a:p>
        </p:txBody>
      </p:sp>
      <p:sp>
        <p:nvSpPr>
          <p:cNvPr id="367" name="Google Shape;367;p43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368" name="Google Shape;368;p43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  <p:pic>
        <p:nvPicPr>
          <p:cNvPr id="369" name="Google Shape;369;p43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43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43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43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p43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4" name="Google Shape;374;p43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5" name="Google Shape;375;p43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6" name="Google Shape;376;p43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44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23)</a:t>
            </a:r>
            <a:endParaRPr/>
          </a:p>
        </p:txBody>
      </p:sp>
      <p:sp>
        <p:nvSpPr>
          <p:cNvPr id="382" name="Google Shape;382;p44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383" name="Google Shape;383;p44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  <p:pic>
        <p:nvPicPr>
          <p:cNvPr id="384" name="Google Shape;384;p44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44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44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44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44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89" name="Google Shape;389;p44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90" name="Google Shape;390;p44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91" name="Google Shape;391;p44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45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24)</a:t>
            </a:r>
            <a:endParaRPr/>
          </a:p>
        </p:txBody>
      </p:sp>
      <p:sp>
        <p:nvSpPr>
          <p:cNvPr id="397" name="Google Shape;397;p45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398" name="Google Shape;398;p45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24</a:t>
            </a:fld>
            <a:endParaRPr/>
          </a:p>
        </p:txBody>
      </p:sp>
      <p:pic>
        <p:nvPicPr>
          <p:cNvPr id="399" name="Google Shape;399;p45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45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45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p45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Google Shape;403;p45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04" name="Google Shape;404;p45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05" name="Google Shape;405;p45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06" name="Google Shape;406;p45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46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25)</a:t>
            </a:r>
            <a:endParaRPr/>
          </a:p>
        </p:txBody>
      </p:sp>
      <p:sp>
        <p:nvSpPr>
          <p:cNvPr id="412" name="Google Shape;412;p46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413" name="Google Shape;413;p46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25</a:t>
            </a:fld>
            <a:endParaRPr/>
          </a:p>
        </p:txBody>
      </p:sp>
      <p:pic>
        <p:nvPicPr>
          <p:cNvPr id="414" name="Google Shape;414;p46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46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Google Shape;416;p46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p46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46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19" name="Google Shape;419;p46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0" name="Google Shape;420;p46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1" name="Google Shape;421;p46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47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26)</a:t>
            </a:r>
            <a:endParaRPr/>
          </a:p>
        </p:txBody>
      </p:sp>
      <p:sp>
        <p:nvSpPr>
          <p:cNvPr id="427" name="Google Shape;427;p47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428" name="Google Shape;428;p47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26</a:t>
            </a:fld>
            <a:endParaRPr/>
          </a:p>
        </p:txBody>
      </p:sp>
      <p:pic>
        <p:nvPicPr>
          <p:cNvPr id="429" name="Google Shape;429;p47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47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Google Shape;431;p47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47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433" name="Google Shape;433;p47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34" name="Google Shape;434;p47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35" name="Google Shape;435;p47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36" name="Google Shape;436;p47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48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27)</a:t>
            </a:r>
            <a:endParaRPr/>
          </a:p>
        </p:txBody>
      </p:sp>
      <p:sp>
        <p:nvSpPr>
          <p:cNvPr id="442" name="Google Shape;442;p48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443" name="Google Shape;443;p48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27</a:t>
            </a:fld>
            <a:endParaRPr/>
          </a:p>
        </p:txBody>
      </p:sp>
      <p:pic>
        <p:nvPicPr>
          <p:cNvPr id="444" name="Google Shape;444;p48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48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p48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48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Google Shape;448;p48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49" name="Google Shape;449;p48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50" name="Google Shape;450;p48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51" name="Google Shape;451;p48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49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oldTownCross (QP=22, frameIdx = 28)</a:t>
            </a:r>
            <a:endParaRPr/>
          </a:p>
        </p:txBody>
      </p:sp>
      <p:sp>
        <p:nvSpPr>
          <p:cNvPr id="457" name="Google Shape;457;p49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458" name="Google Shape;458;p49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28</a:t>
            </a:fld>
            <a:endParaRPr/>
          </a:p>
        </p:txBody>
      </p:sp>
      <p:pic>
        <p:nvPicPr>
          <p:cNvPr id="459" name="Google Shape;459;p49"/>
          <p:cNvPicPr preferRelativeResize="0"/>
          <p:nvPr/>
        </p:nvPicPr>
        <p:blipFill rotWithShape="1">
          <a:blip r:embed="rId3">
            <a:alphaModFix/>
          </a:blip>
          <a:srcRect t="29" b="19"/>
          <a:stretch/>
        </p:blipFill>
        <p:spPr>
          <a:xfrm>
            <a:off x="751519" y="1470463"/>
            <a:ext cx="1828800" cy="341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49"/>
          <p:cNvPicPr preferRelativeResize="0"/>
          <p:nvPr/>
        </p:nvPicPr>
        <p:blipFill rotWithShape="1">
          <a:blip r:embed="rId4">
            <a:alphaModFix/>
          </a:blip>
          <a:srcRect t="19" b="9"/>
          <a:stretch/>
        </p:blipFill>
        <p:spPr>
          <a:xfrm>
            <a:off x="27672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49"/>
          <p:cNvPicPr preferRelativeResize="0"/>
          <p:nvPr/>
        </p:nvPicPr>
        <p:blipFill rotWithShape="1">
          <a:blip r:embed="rId5">
            <a:alphaModFix/>
          </a:blip>
          <a:srcRect t="19" b="9"/>
          <a:stretch/>
        </p:blipFill>
        <p:spPr>
          <a:xfrm>
            <a:off x="47545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49"/>
          <p:cNvPicPr preferRelativeResize="0"/>
          <p:nvPr/>
        </p:nvPicPr>
        <p:blipFill rotWithShape="1">
          <a:blip r:embed="rId6">
            <a:alphaModFix/>
          </a:blip>
          <a:srcRect t="19" b="9"/>
          <a:stretch/>
        </p:blipFill>
        <p:spPr>
          <a:xfrm>
            <a:off x="6741819" y="1470113"/>
            <a:ext cx="1828800" cy="3420533"/>
          </a:xfrm>
          <a:prstGeom prst="rect">
            <a:avLst/>
          </a:prstGeom>
          <a:noFill/>
          <a:ln>
            <a:noFill/>
          </a:ln>
        </p:spPr>
      </p:pic>
      <p:sp>
        <p:nvSpPr>
          <p:cNvPr id="463" name="Google Shape;463;p49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4" name="Google Shape;464;p49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5" name="Google Shape;465;p49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6" name="Google Shape;466;p49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50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DinnerScene (QP=22, frameIdx = 239)</a:t>
            </a:r>
            <a:endParaRPr/>
          </a:p>
        </p:txBody>
      </p:sp>
      <p:sp>
        <p:nvSpPr>
          <p:cNvPr id="472" name="Google Shape;472;p50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Spatial results (The generated grain in light area is coarse. In the dark area, there is almost no grain generated. And the grain in the source video is more colorful.)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473" name="Google Shape;473;p50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29</a:t>
            </a:fld>
            <a:endParaRPr/>
          </a:p>
        </p:txBody>
      </p:sp>
      <p:sp>
        <p:nvSpPr>
          <p:cNvPr id="474" name="Google Shape;474;p50"/>
          <p:cNvSpPr txBox="1"/>
          <p:nvPr/>
        </p:nvSpPr>
        <p:spPr>
          <a:xfrm>
            <a:off x="905268" y="45439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75" name="Google Shape;475;p50"/>
          <p:cNvSpPr txBox="1"/>
          <p:nvPr/>
        </p:nvSpPr>
        <p:spPr>
          <a:xfrm>
            <a:off x="3543218" y="45439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76" name="Google Shape;476;p50"/>
          <p:cNvSpPr txBox="1"/>
          <p:nvPr/>
        </p:nvSpPr>
        <p:spPr>
          <a:xfrm>
            <a:off x="6701943" y="45439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477" name="Google Shape;477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35218" y="1398488"/>
            <a:ext cx="2743201" cy="3145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9443" y="1398500"/>
            <a:ext cx="2743201" cy="3145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0993" y="1398500"/>
            <a:ext cx="2743201" cy="31454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4"/>
          <p:cNvSpPr txBox="1">
            <a:spLocks noGrp="1"/>
          </p:cNvSpPr>
          <p:nvPr>
            <p:ph type="title"/>
          </p:nvPr>
        </p:nvSpPr>
        <p:spPr>
          <a:xfrm>
            <a:off x="505452" y="1673750"/>
            <a:ext cx="8559600" cy="1583700"/>
          </a:xfrm>
          <a:prstGeom prst="rect">
            <a:avLst/>
          </a:prstGeom>
        </p:spPr>
        <p:txBody>
          <a:bodyPr spcFirstLastPara="1" wrap="square" lIns="0" tIns="0" rIns="0" bIns="342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/>
              <a:t>Background</a:t>
            </a:r>
            <a:endParaRPr sz="35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51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PrinceOfPersia (QP=22, frameIdx = 15)</a:t>
            </a:r>
            <a:endParaRPr/>
          </a:p>
        </p:txBody>
      </p:sp>
      <p:sp>
        <p:nvSpPr>
          <p:cNvPr id="485" name="Google Shape;485;p51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Spatial results (The film grain level is very high in the source video. But film grain synthesis is turned off. 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486" name="Google Shape;486;p51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30</a:t>
            </a:fld>
            <a:endParaRPr/>
          </a:p>
        </p:txBody>
      </p:sp>
      <p:sp>
        <p:nvSpPr>
          <p:cNvPr id="487" name="Google Shape;487;p51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88" name="Google Shape;488;p51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89" name="Google Shape;489;p51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90" name="Google Shape;490;p51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91" name="Google Shape;491;p51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52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PrinceOfPersia (QP=22, frameIdx = 44)</a:t>
            </a:r>
            <a:endParaRPr/>
          </a:p>
        </p:txBody>
      </p:sp>
      <p:sp>
        <p:nvSpPr>
          <p:cNvPr id="497" name="Google Shape;497;p52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frameIdx=44, 48 is higher, other frames is lower. VTM-19.0 without FGS shows the similar results (frameIdx=44,48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498" name="Google Shape;498;p52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31</a:t>
            </a:fld>
            <a:endParaRPr/>
          </a:p>
        </p:txBody>
      </p:sp>
      <p:sp>
        <p:nvSpPr>
          <p:cNvPr id="499" name="Google Shape;499;p52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00" name="Google Shape;500;p52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01" name="Google Shape;501;p52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02" name="Google Shape;502;p52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03" name="Google Shape;503;p52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53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PrinceOfPersia (QP=22, frameIdx = 45)</a:t>
            </a:r>
            <a:endParaRPr/>
          </a:p>
        </p:txBody>
      </p:sp>
      <p:sp>
        <p:nvSpPr>
          <p:cNvPr id="509" name="Google Shape;509;p53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510" name="Google Shape;510;p53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32</a:t>
            </a:fld>
            <a:endParaRPr/>
          </a:p>
        </p:txBody>
      </p:sp>
      <p:sp>
        <p:nvSpPr>
          <p:cNvPr id="511" name="Google Shape;511;p53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12" name="Google Shape;512;p53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13" name="Google Shape;513;p53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14" name="Google Shape;514;p53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15" name="Google Shape;515;p53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54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PrinceOfPersia (QP=22, frameIdx = 46)</a:t>
            </a:r>
            <a:endParaRPr/>
          </a:p>
        </p:txBody>
      </p:sp>
      <p:sp>
        <p:nvSpPr>
          <p:cNvPr id="521" name="Google Shape;521;p54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522" name="Google Shape;522;p54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33</a:t>
            </a:fld>
            <a:endParaRPr/>
          </a:p>
        </p:txBody>
      </p:sp>
      <p:sp>
        <p:nvSpPr>
          <p:cNvPr id="523" name="Google Shape;523;p54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24" name="Google Shape;524;p54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25" name="Google Shape;525;p54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26" name="Google Shape;526;p54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27" name="Google Shape;527;p54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55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PrinceOfPersia (QP=22, frameIdx = 47)</a:t>
            </a:r>
            <a:endParaRPr/>
          </a:p>
        </p:txBody>
      </p:sp>
      <p:sp>
        <p:nvSpPr>
          <p:cNvPr id="533" name="Google Shape;533;p55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534" name="Google Shape;534;p55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34</a:t>
            </a:fld>
            <a:endParaRPr/>
          </a:p>
        </p:txBody>
      </p:sp>
      <p:sp>
        <p:nvSpPr>
          <p:cNvPr id="535" name="Google Shape;535;p55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36" name="Google Shape;536;p55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37" name="Google Shape;537;p55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38" name="Google Shape;538;p55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39" name="Google Shape;539;p55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56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PrinceOfPersia (QP=22, frameIdx = 48)</a:t>
            </a:r>
            <a:endParaRPr/>
          </a:p>
        </p:txBody>
      </p:sp>
      <p:sp>
        <p:nvSpPr>
          <p:cNvPr id="545" name="Google Shape;545;p56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Temporal results (The film grain level of the original video is stable. But the synthesized grain level is not stable, frameIdx=20, 24, 28 is higher, other frames is lower. VTM-19.0 without FGS shows the similar results (frameIdx=20, 24, 28 have more grain noise).)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546" name="Google Shape;546;p56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35</a:t>
            </a:fld>
            <a:endParaRPr/>
          </a:p>
        </p:txBody>
      </p:sp>
      <p:sp>
        <p:nvSpPr>
          <p:cNvPr id="547" name="Google Shape;547;p56"/>
          <p:cNvSpPr txBox="1"/>
          <p:nvPr/>
        </p:nvSpPr>
        <p:spPr>
          <a:xfrm>
            <a:off x="905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48" name="Google Shape;548;p56"/>
          <p:cNvSpPr txBox="1"/>
          <p:nvPr/>
        </p:nvSpPr>
        <p:spPr>
          <a:xfrm>
            <a:off x="29209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49" name="Google Shape;549;p56"/>
          <p:cNvSpPr txBox="1"/>
          <p:nvPr/>
        </p:nvSpPr>
        <p:spPr>
          <a:xfrm>
            <a:off x="49082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50" name="Google Shape;550;p56"/>
          <p:cNvSpPr txBox="1"/>
          <p:nvPr/>
        </p:nvSpPr>
        <p:spPr>
          <a:xfrm>
            <a:off x="689556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51" name="Google Shape;551;p56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57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TheMandalorian (QP=22, frameIdx = 95)</a:t>
            </a:r>
            <a:endParaRPr/>
          </a:p>
        </p:txBody>
      </p:sp>
      <p:sp>
        <p:nvSpPr>
          <p:cNvPr id="557" name="Google Shape;557;p57"/>
          <p:cNvSpPr txBox="1">
            <a:spLocks noGrp="1"/>
          </p:cNvSpPr>
          <p:nvPr>
            <p:ph type="body" idx="1"/>
          </p:nvPr>
        </p:nvSpPr>
        <p:spPr>
          <a:xfrm>
            <a:off x="470175" y="856650"/>
            <a:ext cx="77025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Spatial results (The grain of frequency-based FGS is heavy and coarse-grained. And the grain of AR FGS is low and fine-grained. The synthesized film grain can hide encoding artifact. 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558" name="Google Shape;558;p57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36</a:t>
            </a:fld>
            <a:endParaRPr/>
          </a:p>
        </p:txBody>
      </p:sp>
      <p:sp>
        <p:nvSpPr>
          <p:cNvPr id="559" name="Google Shape;559;p57"/>
          <p:cNvSpPr txBox="1"/>
          <p:nvPr/>
        </p:nvSpPr>
        <p:spPr>
          <a:xfrm>
            <a:off x="537680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60" name="Google Shape;560;p57"/>
          <p:cNvSpPr txBox="1"/>
          <p:nvPr/>
        </p:nvSpPr>
        <p:spPr>
          <a:xfrm>
            <a:off x="276371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61" name="Google Shape;561;p57"/>
          <p:cNvSpPr txBox="1"/>
          <p:nvPr/>
        </p:nvSpPr>
        <p:spPr>
          <a:xfrm>
            <a:off x="4968580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62" name="Google Shape;562;p57"/>
          <p:cNvSpPr txBox="1"/>
          <p:nvPr/>
        </p:nvSpPr>
        <p:spPr>
          <a:xfrm>
            <a:off x="7184030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63" name="Google Shape;563;p57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58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TheHandmaids (QP=22, frameIdx = 0)</a:t>
            </a:r>
            <a:endParaRPr/>
          </a:p>
        </p:txBody>
      </p:sp>
      <p:sp>
        <p:nvSpPr>
          <p:cNvPr id="569" name="Google Shape;569;p58"/>
          <p:cNvSpPr txBox="1">
            <a:spLocks noGrp="1"/>
          </p:cNvSpPr>
          <p:nvPr>
            <p:ph type="body" idx="1"/>
          </p:nvPr>
        </p:nvSpPr>
        <p:spPr>
          <a:xfrm>
            <a:off x="470171" y="856644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/>
              <a:t>Spatial results (The level of film grain in the source video is low. The synthesized film grain is lower than the original video, but looks fine.)</a:t>
            </a:r>
            <a:endParaRPr/>
          </a:p>
          <a:p>
            <a:pPr marL="1651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570" name="Google Shape;570;p58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37</a:t>
            </a:fld>
            <a:endParaRPr/>
          </a:p>
        </p:txBody>
      </p:sp>
      <p:sp>
        <p:nvSpPr>
          <p:cNvPr id="571" name="Google Shape;571;p58"/>
          <p:cNvSpPr txBox="1"/>
          <p:nvPr/>
        </p:nvSpPr>
        <p:spPr>
          <a:xfrm>
            <a:off x="537680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Original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72" name="Google Shape;572;p58"/>
          <p:cNvSpPr txBox="1"/>
          <p:nvPr/>
        </p:nvSpPr>
        <p:spPr>
          <a:xfrm>
            <a:off x="2763718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Frequency-based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73" name="Google Shape;573;p58"/>
          <p:cNvSpPr txBox="1"/>
          <p:nvPr/>
        </p:nvSpPr>
        <p:spPr>
          <a:xfrm>
            <a:off x="4968580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AR-based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74" name="Google Shape;574;p58"/>
          <p:cNvSpPr txBox="1"/>
          <p:nvPr/>
        </p:nvSpPr>
        <p:spPr>
          <a:xfrm>
            <a:off x="7184030" y="483705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VTM-19.0 without FGS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75" name="Google Shape;575;p58"/>
          <p:cNvSpPr txBox="1"/>
          <p:nvPr/>
        </p:nvSpPr>
        <p:spPr>
          <a:xfrm>
            <a:off x="3290475" y="2613800"/>
            <a:ext cx="3000000" cy="715800"/>
          </a:xfrm>
          <a:prstGeom prst="rect">
            <a:avLst/>
          </a:prstGeom>
          <a:solidFill>
            <a:srgbClr val="F8F8F8"/>
          </a:solidFill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rgbClr val="1D1C1D"/>
                </a:solidFill>
                <a:highlight>
                  <a:srgbClr val="F8F8F8"/>
                </a:highlight>
              </a:rPr>
              <a:t>Picture and thumbnails will be available when Disney Legal and Copyright approves.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59"/>
          <p:cNvSpPr txBox="1">
            <a:spLocks noGrp="1"/>
          </p:cNvSpPr>
          <p:nvPr>
            <p:ph type="title"/>
          </p:nvPr>
        </p:nvSpPr>
        <p:spPr>
          <a:xfrm>
            <a:off x="505446" y="1885950"/>
            <a:ext cx="8070900" cy="1714500"/>
          </a:xfrm>
          <a:prstGeom prst="rect">
            <a:avLst/>
          </a:prstGeom>
        </p:spPr>
        <p:txBody>
          <a:bodyPr spcFirstLastPara="1" wrap="square" lIns="0" tIns="0" rIns="0" bIns="342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5"/>
          <p:cNvSpPr txBox="1">
            <a:spLocks noGrp="1"/>
          </p:cNvSpPr>
          <p:nvPr>
            <p:ph type="body" idx="1"/>
          </p:nvPr>
        </p:nvSpPr>
        <p:spPr>
          <a:xfrm>
            <a:off x="505446" y="1198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/>
              <a:t>This report comes from a in-house study on film grain technologies </a:t>
            </a:r>
            <a:endParaRPr/>
          </a:p>
          <a:p>
            <a:pPr marL="914400" lvl="1" indent="-317500" algn="l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Char char="○"/>
            </a:pPr>
            <a:r>
              <a:rPr lang="en"/>
              <a:t>Film grain generating, modeling, delivering, rendering</a:t>
            </a:r>
            <a:endParaRPr/>
          </a:p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40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"/>
              <a:t>We have investigated the state-of-the-art film grain synthesis (FGS) in video codec area</a:t>
            </a:r>
            <a:endParaRPr/>
          </a:p>
          <a:p>
            <a:pPr marL="4572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400"/>
              </a:spcBef>
              <a:spcAft>
                <a:spcPts val="400"/>
              </a:spcAft>
              <a:buSzPts val="1400"/>
              <a:buFont typeface="Arial"/>
              <a:buChar char="●"/>
            </a:pPr>
            <a:r>
              <a:rPr lang="en"/>
              <a:t>This proposal focuses on the subjective evaluation of VVC FGS in our study</a:t>
            </a:r>
            <a:endParaRPr/>
          </a:p>
        </p:txBody>
      </p:sp>
      <p:sp>
        <p:nvSpPr>
          <p:cNvPr id="134" name="Google Shape;134;p25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Background</a:t>
            </a:r>
            <a:endParaRPr/>
          </a:p>
        </p:txBody>
      </p:sp>
      <p:sp>
        <p:nvSpPr>
          <p:cNvPr id="135" name="Google Shape;135;p25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6"/>
          <p:cNvSpPr txBox="1">
            <a:spLocks noGrp="1"/>
          </p:cNvSpPr>
          <p:nvPr>
            <p:ph type="title"/>
          </p:nvPr>
        </p:nvSpPr>
        <p:spPr>
          <a:xfrm>
            <a:off x="505452" y="1673750"/>
            <a:ext cx="8559600" cy="1583700"/>
          </a:xfrm>
          <a:prstGeom prst="rect">
            <a:avLst/>
          </a:prstGeom>
        </p:spPr>
        <p:txBody>
          <a:bodyPr spcFirstLastPara="1" wrap="square" lIns="0" tIns="0" rIns="0" bIns="342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/>
              <a:t>Observations</a:t>
            </a:r>
            <a:endParaRPr sz="35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7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sp>
        <p:nvSpPr>
          <p:cNvPr id="146" name="Google Shape;146;p27"/>
          <p:cNvSpPr txBox="1">
            <a:spLocks noGrp="1"/>
          </p:cNvSpPr>
          <p:nvPr>
            <p:ph type="title"/>
          </p:nvPr>
        </p:nvSpPr>
        <p:spPr>
          <a:xfrm>
            <a:off x="507492" y="304793"/>
            <a:ext cx="7419600" cy="3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</a:pPr>
            <a:r>
              <a:rPr lang="en" sz="1800"/>
              <a:t>Observations</a:t>
            </a:r>
            <a:endParaRPr sz="1800"/>
          </a:p>
        </p:txBody>
      </p:sp>
      <p:sp>
        <p:nvSpPr>
          <p:cNvPr id="147" name="Google Shape;147;p27"/>
          <p:cNvSpPr txBox="1"/>
          <p:nvPr/>
        </p:nvSpPr>
        <p:spPr>
          <a:xfrm>
            <a:off x="505450" y="1200150"/>
            <a:ext cx="8344800" cy="328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In the VTM-19.0, the</a:t>
            </a: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film grain synthesis(FGS) denoiser is independent from the encoding path.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○"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The effect of bitrate saving can’t be evaluated. → Is this a proper design?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The level of synthesized film grain changes regularly in the temporal domain.</a:t>
            </a: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 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○"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The film grain intensity ramps up every fourth frame. The main reason may be the MCTF and QP adjustment.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For videos with relatively heavy film grain,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○"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The synthesized grain is coarse-grained, and there are obvious repetitive patterns.</a:t>
            </a: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 → Parameters are recommended to control the synthesized grain size.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○"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The FGS is turned off in some frames with heavy grain. </a:t>
            </a: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This may be due to the denoiser or noise modeling method. → More test videos are recommended to cover different content and film grain level.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For videos with low film grain, the synthesized grain looks fine.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●"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The frequency-based FGS method and auto-regressive(AR) based method show different results under different circumstances. 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  <a:p>
            <a:pPr marL="914400" lvl="1" indent="-304800" algn="l" rtl="0">
              <a:spcBef>
                <a:spcPts val="400"/>
              </a:spcBef>
              <a:spcAft>
                <a:spcPts val="0"/>
              </a:spcAft>
              <a:buSzPts val="1200"/>
              <a:buFont typeface="Poppins"/>
              <a:buChar char="○"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How to select the proper method for a film grain test video is important.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45720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  <a:p>
            <a:pPr marL="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2" name="Google Shape;152;p28"/>
          <p:cNvCxnSpPr/>
          <p:nvPr/>
        </p:nvCxnSpPr>
        <p:spPr>
          <a:xfrm>
            <a:off x="4827113" y="1084750"/>
            <a:ext cx="0" cy="2979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lgDash"/>
            <a:round/>
            <a:headEnd type="none" w="med" len="med"/>
            <a:tailEnd type="none" w="med" len="med"/>
          </a:ln>
        </p:spPr>
      </p:cxnSp>
      <p:sp>
        <p:nvSpPr>
          <p:cNvPr id="153" name="Google Shape;153;p28"/>
          <p:cNvSpPr/>
          <p:nvPr/>
        </p:nvSpPr>
        <p:spPr>
          <a:xfrm>
            <a:off x="1118525" y="1816575"/>
            <a:ext cx="1222500" cy="450900"/>
          </a:xfrm>
          <a:prstGeom prst="roundRect">
            <a:avLst>
              <a:gd name="adj" fmla="val 16667"/>
            </a:avLst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De-graining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4" name="Google Shape;154;p28"/>
          <p:cNvSpPr/>
          <p:nvPr/>
        </p:nvSpPr>
        <p:spPr>
          <a:xfrm>
            <a:off x="2798038" y="1816275"/>
            <a:ext cx="1104900" cy="450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Encoder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5" name="Google Shape;155;p28"/>
          <p:cNvSpPr/>
          <p:nvPr/>
        </p:nvSpPr>
        <p:spPr>
          <a:xfrm>
            <a:off x="5683463" y="1816275"/>
            <a:ext cx="1104900" cy="4509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Decoder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6" name="Google Shape;156;p28"/>
          <p:cNvSpPr/>
          <p:nvPr/>
        </p:nvSpPr>
        <p:spPr>
          <a:xfrm>
            <a:off x="2798038" y="3016425"/>
            <a:ext cx="1104900" cy="450900"/>
          </a:xfrm>
          <a:prstGeom prst="roundRect">
            <a:avLst>
              <a:gd name="adj" fmla="val 16667"/>
            </a:avLst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Film grain modeling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7" name="Google Shape;157;p28"/>
          <p:cNvSpPr/>
          <p:nvPr/>
        </p:nvSpPr>
        <p:spPr>
          <a:xfrm>
            <a:off x="6529763" y="3016725"/>
            <a:ext cx="1104900" cy="450900"/>
          </a:xfrm>
          <a:prstGeom prst="roundRect">
            <a:avLst>
              <a:gd name="adj" fmla="val 16667"/>
            </a:avLst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Film grain synthesis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158" name="Google Shape;158;p28"/>
          <p:cNvCxnSpPr>
            <a:stCxn id="153" idx="3"/>
            <a:endCxn id="154" idx="1"/>
          </p:cNvCxnSpPr>
          <p:nvPr/>
        </p:nvCxnSpPr>
        <p:spPr>
          <a:xfrm>
            <a:off x="2341025" y="2042025"/>
            <a:ext cx="456900" cy="600"/>
          </a:xfrm>
          <a:prstGeom prst="bentConnector3">
            <a:avLst>
              <a:gd name="adj1" fmla="val 50012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59" name="Google Shape;159;p28"/>
          <p:cNvCxnSpPr>
            <a:stCxn id="154" idx="3"/>
          </p:cNvCxnSpPr>
          <p:nvPr/>
        </p:nvCxnSpPr>
        <p:spPr>
          <a:xfrm>
            <a:off x="3902938" y="2041725"/>
            <a:ext cx="451200" cy="4572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60" name="Google Shape;160;p28"/>
          <p:cNvCxnSpPr>
            <a:endCxn id="153" idx="1"/>
          </p:cNvCxnSpPr>
          <p:nvPr/>
        </p:nvCxnSpPr>
        <p:spPr>
          <a:xfrm>
            <a:off x="531725" y="2041425"/>
            <a:ext cx="5868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61" name="Google Shape;161;p28"/>
          <p:cNvCxnSpPr>
            <a:stCxn id="155" idx="3"/>
            <a:endCxn id="162" idx="2"/>
          </p:cNvCxnSpPr>
          <p:nvPr/>
        </p:nvCxnSpPr>
        <p:spPr>
          <a:xfrm>
            <a:off x="6788363" y="2041725"/>
            <a:ext cx="8814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163" name="Google Shape;163;p28"/>
          <p:cNvSpPr/>
          <p:nvPr/>
        </p:nvSpPr>
        <p:spPr>
          <a:xfrm>
            <a:off x="2341213" y="3118125"/>
            <a:ext cx="247500" cy="2475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-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2" name="Google Shape;162;p28"/>
          <p:cNvSpPr/>
          <p:nvPr/>
        </p:nvSpPr>
        <p:spPr>
          <a:xfrm>
            <a:off x="7669763" y="1918575"/>
            <a:ext cx="247500" cy="2475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+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164" name="Google Shape;164;p28"/>
          <p:cNvCxnSpPr>
            <a:endCxn id="163" idx="2"/>
          </p:cNvCxnSpPr>
          <p:nvPr/>
        </p:nvCxnSpPr>
        <p:spPr>
          <a:xfrm>
            <a:off x="938413" y="2040975"/>
            <a:ext cx="1402800" cy="1200900"/>
          </a:xfrm>
          <a:prstGeom prst="bentConnector3">
            <a:avLst>
              <a:gd name="adj1" fmla="val -499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65" name="Google Shape;165;p28"/>
          <p:cNvCxnSpPr>
            <a:stCxn id="163" idx="6"/>
            <a:endCxn id="156" idx="1"/>
          </p:cNvCxnSpPr>
          <p:nvPr/>
        </p:nvCxnSpPr>
        <p:spPr>
          <a:xfrm>
            <a:off x="2588713" y="3241875"/>
            <a:ext cx="209400" cy="600"/>
          </a:xfrm>
          <a:prstGeom prst="bentConnector3">
            <a:avLst>
              <a:gd name="adj1" fmla="val 49982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66" name="Google Shape;166;p28"/>
          <p:cNvCxnSpPr>
            <a:stCxn id="153" idx="3"/>
            <a:endCxn id="163" idx="0"/>
          </p:cNvCxnSpPr>
          <p:nvPr/>
        </p:nvCxnSpPr>
        <p:spPr>
          <a:xfrm>
            <a:off x="2341025" y="2042025"/>
            <a:ext cx="123900" cy="10761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67" name="Google Shape;167;p28"/>
          <p:cNvCxnSpPr>
            <a:stCxn id="157" idx="3"/>
            <a:endCxn id="162" idx="4"/>
          </p:cNvCxnSpPr>
          <p:nvPr/>
        </p:nvCxnSpPr>
        <p:spPr>
          <a:xfrm rot="10800000" flipH="1">
            <a:off x="7634663" y="2166075"/>
            <a:ext cx="159000" cy="10761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68" name="Google Shape;168;p28"/>
          <p:cNvCxnSpPr>
            <a:stCxn id="156" idx="3"/>
          </p:cNvCxnSpPr>
          <p:nvPr/>
        </p:nvCxnSpPr>
        <p:spPr>
          <a:xfrm rot="10800000" flipH="1">
            <a:off x="3902938" y="2815875"/>
            <a:ext cx="465300" cy="426000"/>
          </a:xfrm>
          <a:prstGeom prst="bentConnector3">
            <a:avLst>
              <a:gd name="adj1" fmla="val 98512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69" name="Google Shape;169;p28"/>
          <p:cNvCxnSpPr>
            <a:endCxn id="155" idx="1"/>
          </p:cNvCxnSpPr>
          <p:nvPr/>
        </p:nvCxnSpPr>
        <p:spPr>
          <a:xfrm rot="-5400000">
            <a:off x="5270213" y="2071575"/>
            <a:ext cx="443100" cy="3834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70" name="Google Shape;170;p28"/>
          <p:cNvCxnSpPr>
            <a:endCxn id="157" idx="1"/>
          </p:cNvCxnSpPr>
          <p:nvPr/>
        </p:nvCxnSpPr>
        <p:spPr>
          <a:xfrm>
            <a:off x="5307263" y="2801775"/>
            <a:ext cx="1222500" cy="440400"/>
          </a:xfrm>
          <a:prstGeom prst="bentConnector3">
            <a:avLst>
              <a:gd name="adj1" fmla="val -6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171" name="Google Shape;171;p28"/>
          <p:cNvCxnSpPr>
            <a:stCxn id="155" idx="3"/>
            <a:endCxn id="157" idx="0"/>
          </p:cNvCxnSpPr>
          <p:nvPr/>
        </p:nvCxnSpPr>
        <p:spPr>
          <a:xfrm>
            <a:off x="6788363" y="2041725"/>
            <a:ext cx="294000" cy="9750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172" name="Google Shape;172;p28"/>
          <p:cNvSpPr/>
          <p:nvPr/>
        </p:nvSpPr>
        <p:spPr>
          <a:xfrm>
            <a:off x="4041138" y="2519550"/>
            <a:ext cx="1571950" cy="247500"/>
          </a:xfrm>
          <a:prstGeom prst="flowChartPredefinedProcess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Video bitstream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173" name="Google Shape;173;p28"/>
          <p:cNvCxnSpPr/>
          <p:nvPr/>
        </p:nvCxnSpPr>
        <p:spPr>
          <a:xfrm>
            <a:off x="7917263" y="2041425"/>
            <a:ext cx="8814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174" name="Google Shape;174;p28"/>
          <p:cNvSpPr txBox="1"/>
          <p:nvPr/>
        </p:nvSpPr>
        <p:spPr>
          <a:xfrm>
            <a:off x="371288" y="1442325"/>
            <a:ext cx="795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Source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5" name="Google Shape;175;p28"/>
          <p:cNvSpPr txBox="1"/>
          <p:nvPr/>
        </p:nvSpPr>
        <p:spPr>
          <a:xfrm>
            <a:off x="2295913" y="1442325"/>
            <a:ext cx="795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Degrained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6" name="Google Shape;176;p28"/>
          <p:cNvSpPr txBox="1"/>
          <p:nvPr/>
        </p:nvSpPr>
        <p:spPr>
          <a:xfrm>
            <a:off x="3879275" y="1426663"/>
            <a:ext cx="1015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Encoded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7" name="Google Shape;177;p28"/>
          <p:cNvSpPr txBox="1"/>
          <p:nvPr/>
        </p:nvSpPr>
        <p:spPr>
          <a:xfrm>
            <a:off x="3786225" y="3445700"/>
            <a:ext cx="1015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Film grain parameters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8" name="Google Shape;178;p28"/>
          <p:cNvSpPr txBox="1"/>
          <p:nvPr/>
        </p:nvSpPr>
        <p:spPr>
          <a:xfrm>
            <a:off x="2427550" y="3445700"/>
            <a:ext cx="1015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Diff/Residual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9" name="Google Shape;179;p28"/>
          <p:cNvSpPr txBox="1"/>
          <p:nvPr/>
        </p:nvSpPr>
        <p:spPr>
          <a:xfrm>
            <a:off x="6788363" y="1442325"/>
            <a:ext cx="795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Decoded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0" name="Google Shape;180;p28"/>
          <p:cNvSpPr txBox="1"/>
          <p:nvPr/>
        </p:nvSpPr>
        <p:spPr>
          <a:xfrm>
            <a:off x="7583363" y="3467325"/>
            <a:ext cx="881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Synthesized grain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1" name="Google Shape;181;p28"/>
          <p:cNvSpPr txBox="1"/>
          <p:nvPr/>
        </p:nvSpPr>
        <p:spPr>
          <a:xfrm>
            <a:off x="8114638" y="1511625"/>
            <a:ext cx="795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Output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2" name="Google Shape;182;p28"/>
          <p:cNvSpPr txBox="1"/>
          <p:nvPr/>
        </p:nvSpPr>
        <p:spPr>
          <a:xfrm>
            <a:off x="1744488" y="1060475"/>
            <a:ext cx="1633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latin typeface="Poppins"/>
                <a:ea typeface="Poppins"/>
                <a:cs typeface="Poppins"/>
                <a:sym typeface="Poppins"/>
              </a:rPr>
              <a:t>Encoder side</a:t>
            </a:r>
            <a:endParaRPr i="1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3" name="Google Shape;183;p28"/>
          <p:cNvSpPr txBox="1"/>
          <p:nvPr/>
        </p:nvSpPr>
        <p:spPr>
          <a:xfrm>
            <a:off x="6402863" y="1060475"/>
            <a:ext cx="1358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latin typeface="Poppins"/>
                <a:ea typeface="Poppins"/>
                <a:cs typeface="Poppins"/>
                <a:sym typeface="Poppins"/>
              </a:rPr>
              <a:t>Decoder side</a:t>
            </a:r>
            <a:endParaRPr i="1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4" name="Google Shape;184;p28"/>
          <p:cNvSpPr/>
          <p:nvPr/>
        </p:nvSpPr>
        <p:spPr>
          <a:xfrm>
            <a:off x="2211313" y="4385900"/>
            <a:ext cx="586800" cy="2394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5" name="Google Shape;185;p28"/>
          <p:cNvSpPr/>
          <p:nvPr/>
        </p:nvSpPr>
        <p:spPr>
          <a:xfrm>
            <a:off x="4748963" y="4375650"/>
            <a:ext cx="586800" cy="239400"/>
          </a:xfrm>
          <a:prstGeom prst="roundRect">
            <a:avLst>
              <a:gd name="adj" fmla="val 16667"/>
            </a:avLst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6" name="Google Shape;186;p28"/>
          <p:cNvSpPr txBox="1"/>
          <p:nvPr/>
        </p:nvSpPr>
        <p:spPr>
          <a:xfrm>
            <a:off x="5384363" y="4344050"/>
            <a:ext cx="35370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Main modules in the film grain framework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7" name="Google Shape;187;p28"/>
          <p:cNvSpPr txBox="1"/>
          <p:nvPr/>
        </p:nvSpPr>
        <p:spPr>
          <a:xfrm>
            <a:off x="2846943" y="433380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Conventional codec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8" name="Google Shape;188;p28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sp>
        <p:nvSpPr>
          <p:cNvPr id="189" name="Google Shape;189;p28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typical film grain synthesis (FGS) framework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4" name="Google Shape;194;p29"/>
          <p:cNvCxnSpPr/>
          <p:nvPr/>
        </p:nvCxnSpPr>
        <p:spPr>
          <a:xfrm>
            <a:off x="4827113" y="1084750"/>
            <a:ext cx="0" cy="2979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lgDash"/>
            <a:round/>
            <a:headEnd type="none" w="med" len="med"/>
            <a:tailEnd type="none" w="med" len="med"/>
          </a:ln>
        </p:spPr>
      </p:cxnSp>
      <p:sp>
        <p:nvSpPr>
          <p:cNvPr id="195" name="Google Shape;195;p29"/>
          <p:cNvSpPr/>
          <p:nvPr/>
        </p:nvSpPr>
        <p:spPr>
          <a:xfrm>
            <a:off x="1118525" y="2426175"/>
            <a:ext cx="1222500" cy="450900"/>
          </a:xfrm>
          <a:prstGeom prst="roundRect">
            <a:avLst>
              <a:gd name="adj" fmla="val 16667"/>
            </a:avLst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De-graining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6" name="Google Shape;196;p29"/>
          <p:cNvSpPr/>
          <p:nvPr/>
        </p:nvSpPr>
        <p:spPr>
          <a:xfrm>
            <a:off x="2798038" y="1816275"/>
            <a:ext cx="1104900" cy="4509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Encoder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7" name="Google Shape;197;p29"/>
          <p:cNvSpPr/>
          <p:nvPr/>
        </p:nvSpPr>
        <p:spPr>
          <a:xfrm>
            <a:off x="5683463" y="1816275"/>
            <a:ext cx="1104900" cy="4509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Decoder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8" name="Google Shape;198;p29"/>
          <p:cNvSpPr/>
          <p:nvPr/>
        </p:nvSpPr>
        <p:spPr>
          <a:xfrm>
            <a:off x="2798038" y="3016425"/>
            <a:ext cx="1104900" cy="450900"/>
          </a:xfrm>
          <a:prstGeom prst="roundRect">
            <a:avLst>
              <a:gd name="adj" fmla="val 16667"/>
            </a:avLst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Film grain modeling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9" name="Google Shape;199;p29"/>
          <p:cNvSpPr/>
          <p:nvPr/>
        </p:nvSpPr>
        <p:spPr>
          <a:xfrm>
            <a:off x="6529763" y="3016725"/>
            <a:ext cx="1104900" cy="450900"/>
          </a:xfrm>
          <a:prstGeom prst="roundRect">
            <a:avLst>
              <a:gd name="adj" fmla="val 16667"/>
            </a:avLst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latin typeface="Poppins"/>
                <a:ea typeface="Poppins"/>
                <a:cs typeface="Poppins"/>
                <a:sym typeface="Poppins"/>
              </a:rPr>
              <a:t>Film grain synthesis</a:t>
            </a:r>
            <a:endParaRPr sz="1200" b="1"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200" name="Google Shape;200;p29"/>
          <p:cNvCxnSpPr>
            <a:stCxn id="196" idx="3"/>
          </p:cNvCxnSpPr>
          <p:nvPr/>
        </p:nvCxnSpPr>
        <p:spPr>
          <a:xfrm>
            <a:off x="3902938" y="2041725"/>
            <a:ext cx="451200" cy="4572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01" name="Google Shape;201;p29"/>
          <p:cNvCxnSpPr>
            <a:endCxn id="196" idx="1"/>
          </p:cNvCxnSpPr>
          <p:nvPr/>
        </p:nvCxnSpPr>
        <p:spPr>
          <a:xfrm>
            <a:off x="505438" y="2041125"/>
            <a:ext cx="22926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02" name="Google Shape;202;p29"/>
          <p:cNvCxnSpPr>
            <a:stCxn id="197" idx="3"/>
            <a:endCxn id="203" idx="2"/>
          </p:cNvCxnSpPr>
          <p:nvPr/>
        </p:nvCxnSpPr>
        <p:spPr>
          <a:xfrm>
            <a:off x="6788363" y="2041725"/>
            <a:ext cx="8814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204" name="Google Shape;204;p29"/>
          <p:cNvSpPr/>
          <p:nvPr/>
        </p:nvSpPr>
        <p:spPr>
          <a:xfrm>
            <a:off x="2341213" y="3118125"/>
            <a:ext cx="247500" cy="2475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-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3" name="Google Shape;203;p29"/>
          <p:cNvSpPr/>
          <p:nvPr/>
        </p:nvSpPr>
        <p:spPr>
          <a:xfrm>
            <a:off x="7669763" y="1918575"/>
            <a:ext cx="247500" cy="2475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Poppins"/>
                <a:ea typeface="Poppins"/>
                <a:cs typeface="Poppins"/>
                <a:sym typeface="Poppins"/>
              </a:rPr>
              <a:t>+</a:t>
            </a: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205" name="Google Shape;205;p29"/>
          <p:cNvCxnSpPr>
            <a:endCxn id="204" idx="2"/>
          </p:cNvCxnSpPr>
          <p:nvPr/>
        </p:nvCxnSpPr>
        <p:spPr>
          <a:xfrm>
            <a:off x="938413" y="2040975"/>
            <a:ext cx="1402800" cy="1200900"/>
          </a:xfrm>
          <a:prstGeom prst="bentConnector3">
            <a:avLst>
              <a:gd name="adj1" fmla="val -499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06" name="Google Shape;206;p29"/>
          <p:cNvCxnSpPr>
            <a:stCxn id="204" idx="6"/>
            <a:endCxn id="198" idx="1"/>
          </p:cNvCxnSpPr>
          <p:nvPr/>
        </p:nvCxnSpPr>
        <p:spPr>
          <a:xfrm>
            <a:off x="2588713" y="3241875"/>
            <a:ext cx="209400" cy="600"/>
          </a:xfrm>
          <a:prstGeom prst="bentConnector3">
            <a:avLst>
              <a:gd name="adj1" fmla="val 49982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07" name="Google Shape;207;p29"/>
          <p:cNvCxnSpPr>
            <a:stCxn id="195" idx="3"/>
            <a:endCxn id="204" idx="0"/>
          </p:cNvCxnSpPr>
          <p:nvPr/>
        </p:nvCxnSpPr>
        <p:spPr>
          <a:xfrm>
            <a:off x="2341025" y="2651625"/>
            <a:ext cx="123900" cy="4665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08" name="Google Shape;208;p29"/>
          <p:cNvCxnSpPr>
            <a:stCxn id="199" idx="3"/>
            <a:endCxn id="203" idx="4"/>
          </p:cNvCxnSpPr>
          <p:nvPr/>
        </p:nvCxnSpPr>
        <p:spPr>
          <a:xfrm rot="10800000" flipH="1">
            <a:off x="7634663" y="2166075"/>
            <a:ext cx="159000" cy="10761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09" name="Google Shape;209;p29"/>
          <p:cNvCxnSpPr>
            <a:stCxn id="198" idx="3"/>
          </p:cNvCxnSpPr>
          <p:nvPr/>
        </p:nvCxnSpPr>
        <p:spPr>
          <a:xfrm rot="10800000" flipH="1">
            <a:off x="3902938" y="2815875"/>
            <a:ext cx="465300" cy="426000"/>
          </a:xfrm>
          <a:prstGeom prst="bentConnector3">
            <a:avLst>
              <a:gd name="adj1" fmla="val 98512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10" name="Google Shape;210;p29"/>
          <p:cNvCxnSpPr>
            <a:endCxn id="197" idx="1"/>
          </p:cNvCxnSpPr>
          <p:nvPr/>
        </p:nvCxnSpPr>
        <p:spPr>
          <a:xfrm rot="-5400000">
            <a:off x="5270213" y="2071575"/>
            <a:ext cx="443100" cy="3834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11" name="Google Shape;211;p29"/>
          <p:cNvCxnSpPr>
            <a:endCxn id="199" idx="1"/>
          </p:cNvCxnSpPr>
          <p:nvPr/>
        </p:nvCxnSpPr>
        <p:spPr>
          <a:xfrm>
            <a:off x="5307263" y="2801775"/>
            <a:ext cx="1222500" cy="440400"/>
          </a:xfrm>
          <a:prstGeom prst="bentConnector3">
            <a:avLst>
              <a:gd name="adj1" fmla="val -6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cxnSp>
        <p:nvCxnSpPr>
          <p:cNvPr id="212" name="Google Shape;212;p29"/>
          <p:cNvCxnSpPr>
            <a:stCxn id="197" idx="3"/>
            <a:endCxn id="199" idx="0"/>
          </p:cNvCxnSpPr>
          <p:nvPr/>
        </p:nvCxnSpPr>
        <p:spPr>
          <a:xfrm>
            <a:off x="6788363" y="2041725"/>
            <a:ext cx="294000" cy="975000"/>
          </a:xfrm>
          <a:prstGeom prst="bent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213" name="Google Shape;213;p29"/>
          <p:cNvSpPr/>
          <p:nvPr/>
        </p:nvSpPr>
        <p:spPr>
          <a:xfrm>
            <a:off x="4041138" y="2519550"/>
            <a:ext cx="1571950" cy="247500"/>
          </a:xfrm>
          <a:prstGeom prst="flowChartPredefinedProcess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Video bitstream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214" name="Google Shape;214;p29"/>
          <p:cNvCxnSpPr/>
          <p:nvPr/>
        </p:nvCxnSpPr>
        <p:spPr>
          <a:xfrm>
            <a:off x="7917263" y="2041425"/>
            <a:ext cx="8814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215" name="Google Shape;215;p29"/>
          <p:cNvSpPr txBox="1"/>
          <p:nvPr/>
        </p:nvSpPr>
        <p:spPr>
          <a:xfrm>
            <a:off x="371288" y="1442325"/>
            <a:ext cx="795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Source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6" name="Google Shape;216;p29"/>
          <p:cNvSpPr txBox="1"/>
          <p:nvPr/>
        </p:nvSpPr>
        <p:spPr>
          <a:xfrm>
            <a:off x="3879275" y="1426663"/>
            <a:ext cx="1015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Encoded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7" name="Google Shape;217;p29"/>
          <p:cNvSpPr txBox="1"/>
          <p:nvPr/>
        </p:nvSpPr>
        <p:spPr>
          <a:xfrm>
            <a:off x="3786225" y="3445700"/>
            <a:ext cx="1015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Film grain parameters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8" name="Google Shape;218;p29"/>
          <p:cNvSpPr txBox="1"/>
          <p:nvPr/>
        </p:nvSpPr>
        <p:spPr>
          <a:xfrm>
            <a:off x="2427550" y="3445700"/>
            <a:ext cx="1015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Diff/Residual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9" name="Google Shape;219;p29"/>
          <p:cNvSpPr txBox="1"/>
          <p:nvPr/>
        </p:nvSpPr>
        <p:spPr>
          <a:xfrm>
            <a:off x="6788363" y="1442325"/>
            <a:ext cx="795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Decoded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0" name="Google Shape;220;p29"/>
          <p:cNvSpPr txBox="1"/>
          <p:nvPr/>
        </p:nvSpPr>
        <p:spPr>
          <a:xfrm>
            <a:off x="7583363" y="3467325"/>
            <a:ext cx="881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Synthesized grain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1" name="Google Shape;221;p29"/>
          <p:cNvSpPr txBox="1"/>
          <p:nvPr/>
        </p:nvSpPr>
        <p:spPr>
          <a:xfrm>
            <a:off x="8114638" y="1511625"/>
            <a:ext cx="795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Output video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2" name="Google Shape;222;p29"/>
          <p:cNvSpPr txBox="1"/>
          <p:nvPr/>
        </p:nvSpPr>
        <p:spPr>
          <a:xfrm>
            <a:off x="1744488" y="1060475"/>
            <a:ext cx="1633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latin typeface="Poppins"/>
                <a:ea typeface="Poppins"/>
                <a:cs typeface="Poppins"/>
                <a:sym typeface="Poppins"/>
              </a:rPr>
              <a:t>Encoder side</a:t>
            </a:r>
            <a:endParaRPr i="1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3" name="Google Shape;223;p29"/>
          <p:cNvSpPr txBox="1"/>
          <p:nvPr/>
        </p:nvSpPr>
        <p:spPr>
          <a:xfrm>
            <a:off x="6402863" y="1060475"/>
            <a:ext cx="1358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>
                <a:latin typeface="Poppins"/>
                <a:ea typeface="Poppins"/>
                <a:cs typeface="Poppins"/>
                <a:sym typeface="Poppins"/>
              </a:rPr>
              <a:t>Decoder side</a:t>
            </a:r>
            <a:endParaRPr i="1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4" name="Google Shape;224;p29"/>
          <p:cNvSpPr/>
          <p:nvPr/>
        </p:nvSpPr>
        <p:spPr>
          <a:xfrm>
            <a:off x="2211313" y="4385900"/>
            <a:ext cx="586800" cy="2394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5" name="Google Shape;225;p29"/>
          <p:cNvSpPr/>
          <p:nvPr/>
        </p:nvSpPr>
        <p:spPr>
          <a:xfrm>
            <a:off x="4748963" y="4375650"/>
            <a:ext cx="586800" cy="239400"/>
          </a:xfrm>
          <a:prstGeom prst="roundRect">
            <a:avLst>
              <a:gd name="adj" fmla="val 16667"/>
            </a:avLst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6" name="Google Shape;226;p29"/>
          <p:cNvSpPr txBox="1"/>
          <p:nvPr/>
        </p:nvSpPr>
        <p:spPr>
          <a:xfrm>
            <a:off x="5384363" y="4344050"/>
            <a:ext cx="35370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Main modules in the film grain framework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7" name="Google Shape;227;p29"/>
          <p:cNvSpPr txBox="1"/>
          <p:nvPr/>
        </p:nvSpPr>
        <p:spPr>
          <a:xfrm>
            <a:off x="2846943" y="4333800"/>
            <a:ext cx="15213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Poppins"/>
                <a:ea typeface="Poppins"/>
                <a:cs typeface="Poppins"/>
                <a:sym typeface="Poppins"/>
              </a:rPr>
              <a:t>Conventional codec</a:t>
            </a:r>
            <a:endParaRPr sz="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8" name="Google Shape;228;p29"/>
          <p:cNvSpPr txBox="1">
            <a:spLocks noGrp="1"/>
          </p:cNvSpPr>
          <p:nvPr>
            <p:ph type="sldNum" idx="12"/>
          </p:nvPr>
        </p:nvSpPr>
        <p:spPr>
          <a:xfrm>
            <a:off x="8350479" y="4757427"/>
            <a:ext cx="2880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cxnSp>
        <p:nvCxnSpPr>
          <p:cNvPr id="229" name="Google Shape;229;p29"/>
          <p:cNvCxnSpPr>
            <a:endCxn id="195" idx="1"/>
          </p:cNvCxnSpPr>
          <p:nvPr/>
        </p:nvCxnSpPr>
        <p:spPr>
          <a:xfrm rot="10800000" flipH="1">
            <a:off x="931325" y="2651625"/>
            <a:ext cx="187200" cy="12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230" name="Google Shape;230;p29"/>
          <p:cNvSpPr txBox="1">
            <a:spLocks noGrp="1"/>
          </p:cNvSpPr>
          <p:nvPr>
            <p:ph type="body" idx="1"/>
          </p:nvPr>
        </p:nvSpPr>
        <p:spPr>
          <a:xfrm>
            <a:off x="505446" y="817969"/>
            <a:ext cx="7667400" cy="3430200"/>
          </a:xfrm>
          <a:prstGeom prst="rect">
            <a:avLst/>
          </a:prstGeom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1651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165100" lvl="0" indent="0" algn="l" rtl="0">
              <a:spcBef>
                <a:spcPts val="400"/>
              </a:spcBef>
              <a:spcAft>
                <a:spcPts val="400"/>
              </a:spcAft>
              <a:buNone/>
            </a:pPr>
            <a:endParaRPr/>
          </a:p>
        </p:txBody>
      </p:sp>
      <p:sp>
        <p:nvSpPr>
          <p:cNvPr id="231" name="Google Shape;231;p29"/>
          <p:cNvSpPr txBox="1">
            <a:spLocks noGrp="1"/>
          </p:cNvSpPr>
          <p:nvPr>
            <p:ph type="title"/>
          </p:nvPr>
        </p:nvSpPr>
        <p:spPr>
          <a:xfrm>
            <a:off x="507567" y="304918"/>
            <a:ext cx="6033600" cy="377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FGS in VTM-19.0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0"/>
          <p:cNvSpPr txBox="1">
            <a:spLocks noGrp="1"/>
          </p:cNvSpPr>
          <p:nvPr>
            <p:ph type="title"/>
          </p:nvPr>
        </p:nvSpPr>
        <p:spPr>
          <a:xfrm>
            <a:off x="505452" y="1673750"/>
            <a:ext cx="8559600" cy="1583700"/>
          </a:xfrm>
          <a:prstGeom prst="rect">
            <a:avLst/>
          </a:prstGeom>
        </p:spPr>
        <p:txBody>
          <a:bodyPr spcFirstLastPara="1" wrap="square" lIns="0" tIns="0" rIns="0" bIns="342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/>
              <a:t>Test Conditions</a:t>
            </a:r>
            <a:endParaRPr sz="35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ney Streaming">
  <a:themeElements>
    <a:clrScheme name="Simple Light">
      <a:dk1>
        <a:srgbClr val="231F20"/>
      </a:dk1>
      <a:lt1>
        <a:srgbClr val="FFFFFF"/>
      </a:lt1>
      <a:dk2>
        <a:srgbClr val="595959"/>
      </a:dk2>
      <a:lt2>
        <a:srgbClr val="EEEEEE"/>
      </a:lt2>
      <a:accent1>
        <a:srgbClr val="1CE783"/>
      </a:accent1>
      <a:accent2>
        <a:srgbClr val="016CF9"/>
      </a:accent2>
      <a:accent3>
        <a:srgbClr val="BD993F"/>
      </a:accent3>
      <a:accent4>
        <a:srgbClr val="FA1660"/>
      </a:accent4>
      <a:accent5>
        <a:srgbClr val="E08A09"/>
      </a:accent5>
      <a:accent6>
        <a:srgbClr val="129FD7"/>
      </a:accent6>
      <a:hlink>
        <a:srgbClr val="129FD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2077</Words>
  <Application>Microsoft Macintosh PowerPoint</Application>
  <PresentationFormat>On-screen Show (16:9)</PresentationFormat>
  <Paragraphs>355</Paragraphs>
  <Slides>38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Times New Roman</vt:lpstr>
      <vt:lpstr>Poppins Medium</vt:lpstr>
      <vt:lpstr>Poppins SemiBold</vt:lpstr>
      <vt:lpstr>Calibri</vt:lpstr>
      <vt:lpstr>Poppins</vt:lpstr>
      <vt:lpstr>Arial</vt:lpstr>
      <vt:lpstr>Disney Streaming</vt:lpstr>
      <vt:lpstr>JVET-AC0199 AHG13: On Film Grain Synthesis Subjective Evaluation</vt:lpstr>
      <vt:lpstr>Outline</vt:lpstr>
      <vt:lpstr>Background</vt:lpstr>
      <vt:lpstr>Background</vt:lpstr>
      <vt:lpstr>Observations</vt:lpstr>
      <vt:lpstr>Observations</vt:lpstr>
      <vt:lpstr>A typical film grain synthesis (FGS) framework</vt:lpstr>
      <vt:lpstr>FGS in VTM-19.0</vt:lpstr>
      <vt:lpstr>Test Conditions</vt:lpstr>
      <vt:lpstr>Test videos</vt:lpstr>
      <vt:lpstr>Test video — 1</vt:lpstr>
      <vt:lpstr>Test video — 2</vt:lpstr>
      <vt:lpstr>Test video — 3</vt:lpstr>
      <vt:lpstr>Test video — 4</vt:lpstr>
      <vt:lpstr>Test video — 5</vt:lpstr>
      <vt:lpstr>Test video — 6</vt:lpstr>
      <vt:lpstr>Configurations and Parameter Settings</vt:lpstr>
      <vt:lpstr>Subjective Results</vt:lpstr>
      <vt:lpstr>oldTownCross (QP=22, frameIdx = 160)</vt:lpstr>
      <vt:lpstr>oldTownCross (QP=22, frameIdx = 20)</vt:lpstr>
      <vt:lpstr>oldTownCross (QP=22, frameIdx = 21)</vt:lpstr>
      <vt:lpstr>oldTownCross (QP=22, frameIdx = 22)</vt:lpstr>
      <vt:lpstr>oldTownCross (QP=22, frameIdx = 23)</vt:lpstr>
      <vt:lpstr>oldTownCross (QP=22, frameIdx = 24)</vt:lpstr>
      <vt:lpstr>oldTownCross (QP=22, frameIdx = 25)</vt:lpstr>
      <vt:lpstr>oldTownCross (QP=22, frameIdx = 26)</vt:lpstr>
      <vt:lpstr>oldTownCross (QP=22, frameIdx = 27)</vt:lpstr>
      <vt:lpstr>oldTownCross (QP=22, frameIdx = 28)</vt:lpstr>
      <vt:lpstr>DinnerScene (QP=22, frameIdx = 239)</vt:lpstr>
      <vt:lpstr>PrinceOfPersia (QP=22, frameIdx = 15)</vt:lpstr>
      <vt:lpstr>PrinceOfPersia (QP=22, frameIdx = 44)</vt:lpstr>
      <vt:lpstr>PrinceOfPersia (QP=22, frameIdx = 45)</vt:lpstr>
      <vt:lpstr>PrinceOfPersia (QP=22, frameIdx = 46)</vt:lpstr>
      <vt:lpstr>PrinceOfPersia (QP=22, frameIdx = 47)</vt:lpstr>
      <vt:lpstr>PrinceOfPersia (QP=22, frameIdx = 48)</vt:lpstr>
      <vt:lpstr>TheMandalorian (QP=22, frameIdx = 95)</vt:lpstr>
      <vt:lpstr>TheHandmaids (QP=22, frameIdx = 0)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JVET-AC0199 AHG13: On Film Grain Synthesis Subjective Evaluation</dc:title>
  <cp:lastModifiedBy>Meng, Xuewei</cp:lastModifiedBy>
  <cp:revision>1</cp:revision>
  <dcterms:modified xsi:type="dcterms:W3CDTF">2023-01-16T13:29:21Z</dcterms:modified>
</cp:coreProperties>
</file>