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m" ContentType="application/vnd.ms-excel.sheet.macroEnabled.12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78" r:id="rId5"/>
    <p:sldId id="258" r:id="rId6"/>
    <p:sldId id="259" r:id="rId7"/>
    <p:sldId id="257" r:id="rId8"/>
    <p:sldId id="260" r:id="rId9"/>
    <p:sldId id="289" r:id="rId10"/>
    <p:sldId id="290" r:id="rId11"/>
    <p:sldId id="291" r:id="rId12"/>
    <p:sldId id="292" r:id="rId13"/>
    <p:sldId id="293" r:id="rId14"/>
    <p:sldId id="294" r:id="rId15"/>
    <p:sldId id="28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C14199-DAAF-48EF-B064-3947F67429AA}" v="10" dt="2023-01-15T15:21:59.086"/>
    <p1510:client id="{59023928-4935-42E9-87FF-EE4E4EC27701}" v="11" dt="2023-01-15T20:47:56.5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8CCAE212-40C1-4607-AB2B-5B043ED4D820}"/>
    <pc:docChg chg="undo custSel addSld delSld modSld">
      <pc:chgData name="Franck Galpin" userId="7b84b973-8f18-4f51-b749-aa8b68ae8c45" providerId="ADAL" clId="{8CCAE212-40C1-4607-AB2B-5B043ED4D820}" dt="2023-01-13T16:22:43.047" v="856" actId="14100"/>
      <pc:docMkLst>
        <pc:docMk/>
      </pc:docMkLst>
      <pc:sldChg chg="modSp mod">
        <pc:chgData name="Franck Galpin" userId="7b84b973-8f18-4f51-b749-aa8b68ae8c45" providerId="ADAL" clId="{8CCAE212-40C1-4607-AB2B-5B043ED4D820}" dt="2023-01-11T23:59:09.062" v="53" actId="20577"/>
        <pc:sldMkLst>
          <pc:docMk/>
          <pc:sldMk cId="3428629291" sldId="278"/>
        </pc:sldMkLst>
        <pc:spChg chg="mod">
          <ac:chgData name="Franck Galpin" userId="7b84b973-8f18-4f51-b749-aa8b68ae8c45" providerId="ADAL" clId="{8CCAE212-40C1-4607-AB2B-5B043ED4D820}" dt="2023-01-11T23:58:45.463" v="6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8CCAE212-40C1-4607-AB2B-5B043ED4D820}" dt="2023-01-11T23:59:09.062" v="53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8CCAE212-40C1-4607-AB2B-5B043ED4D820}" dt="2023-01-12T00:04:33.078" v="698" actId="20577"/>
        <pc:sldMkLst>
          <pc:docMk/>
          <pc:sldMk cId="2928223200" sldId="281"/>
        </pc:sldMkLst>
        <pc:spChg chg="mod">
          <ac:chgData name="Franck Galpin" userId="7b84b973-8f18-4f51-b749-aa8b68ae8c45" providerId="ADAL" clId="{8CCAE212-40C1-4607-AB2B-5B043ED4D820}" dt="2023-01-11T23:59:32.255" v="64" actId="20577"/>
          <ac:spMkLst>
            <pc:docMk/>
            <pc:sldMk cId="2928223200" sldId="281"/>
            <ac:spMk id="2" creationId="{C326FC6F-7122-EE4F-A6D0-C874EBDFD5EC}"/>
          </ac:spMkLst>
        </pc:spChg>
        <pc:spChg chg="add mod">
          <ac:chgData name="Franck Galpin" userId="7b84b973-8f18-4f51-b749-aa8b68ae8c45" providerId="ADAL" clId="{8CCAE212-40C1-4607-AB2B-5B043ED4D820}" dt="2023-01-12T00:04:33.078" v="698" actId="20577"/>
          <ac:spMkLst>
            <pc:docMk/>
            <pc:sldMk cId="2928223200" sldId="281"/>
            <ac:spMk id="4" creationId="{B0A2FD8B-58FF-4885-B558-0E780F277574}"/>
          </ac:spMkLst>
        </pc:spChg>
        <pc:spChg chg="del">
          <ac:chgData name="Franck Galpin" userId="7b84b973-8f18-4f51-b749-aa8b68ae8c45" providerId="ADAL" clId="{8CCAE212-40C1-4607-AB2B-5B043ED4D820}" dt="2023-01-12T00:03:15.721" v="524" actId="478"/>
          <ac:spMkLst>
            <pc:docMk/>
            <pc:sldMk cId="2928223200" sldId="281"/>
            <ac:spMk id="6" creationId="{95303EC3-68DB-4E2C-BCB3-9CA7DE498D93}"/>
          </ac:spMkLst>
        </pc:spChg>
        <pc:spChg chg="del">
          <ac:chgData name="Franck Galpin" userId="7b84b973-8f18-4f51-b749-aa8b68ae8c45" providerId="ADAL" clId="{8CCAE212-40C1-4607-AB2B-5B043ED4D820}" dt="2023-01-12T00:03:17.096" v="525" actId="478"/>
          <ac:spMkLst>
            <pc:docMk/>
            <pc:sldMk cId="2928223200" sldId="281"/>
            <ac:spMk id="8" creationId="{44215102-7061-47FA-BB3B-62FD1564EF79}"/>
          </ac:spMkLst>
        </pc:spChg>
        <pc:spChg chg="del mod">
          <ac:chgData name="Franck Galpin" userId="7b84b973-8f18-4f51-b749-aa8b68ae8c45" providerId="ADAL" clId="{8CCAE212-40C1-4607-AB2B-5B043ED4D820}" dt="2023-01-11T23:59:56.147" v="95" actId="478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Franck Galpin" userId="7b84b973-8f18-4f51-b749-aa8b68ae8c45" providerId="ADAL" clId="{8CCAE212-40C1-4607-AB2B-5B043ED4D820}" dt="2023-01-12T00:03:18.894" v="526" actId="478"/>
          <ac:spMkLst>
            <pc:docMk/>
            <pc:sldMk cId="2928223200" sldId="281"/>
            <ac:spMk id="17" creationId="{A9FA3FCD-C548-4CE6-993F-3EEAF4C00D24}"/>
          </ac:spMkLst>
        </pc:spChg>
        <pc:picChg chg="del">
          <ac:chgData name="Franck Galpin" userId="7b84b973-8f18-4f51-b749-aa8b68ae8c45" providerId="ADAL" clId="{8CCAE212-40C1-4607-AB2B-5B043ED4D820}" dt="2023-01-11T23:59:34.444" v="65" actId="478"/>
          <ac:picMkLst>
            <pc:docMk/>
            <pc:sldMk cId="2928223200" sldId="281"/>
            <ac:picMk id="11" creationId="{0F594BAE-A0DC-4CD1-B54D-506756B83A34}"/>
          </ac:picMkLst>
        </pc:picChg>
      </pc:sldChg>
      <pc:sldChg chg="addSp delSp modSp mod">
        <pc:chgData name="Franck Galpin" userId="7b84b973-8f18-4f51-b749-aa8b68ae8c45" providerId="ADAL" clId="{8CCAE212-40C1-4607-AB2B-5B043ED4D820}" dt="2023-01-12T00:25:53.353" v="804" actId="1076"/>
        <pc:sldMkLst>
          <pc:docMk/>
          <pc:sldMk cId="3869530870" sldId="285"/>
        </pc:sldMkLst>
        <pc:graphicFrameChg chg="del">
          <ac:chgData name="Franck Galpin" userId="7b84b973-8f18-4f51-b749-aa8b68ae8c45" providerId="ADAL" clId="{8CCAE212-40C1-4607-AB2B-5B043ED4D820}" dt="2023-01-12T00:23:40.573" v="701" actId="478"/>
          <ac:graphicFrameMkLst>
            <pc:docMk/>
            <pc:sldMk cId="3869530870" sldId="285"/>
            <ac:graphicFrameMk id="4" creationId="{099975BF-657A-42E3-9465-E66ADBC2F359}"/>
          </ac:graphicFrameMkLst>
        </pc:graphicFrameChg>
        <pc:graphicFrameChg chg="add mod">
          <ac:chgData name="Franck Galpin" userId="7b84b973-8f18-4f51-b749-aa8b68ae8c45" providerId="ADAL" clId="{8CCAE212-40C1-4607-AB2B-5B043ED4D820}" dt="2023-01-12T00:25:28.788" v="802" actId="1076"/>
          <ac:graphicFrameMkLst>
            <pc:docMk/>
            <pc:sldMk cId="3869530870" sldId="285"/>
            <ac:graphicFrameMk id="8" creationId="{42BCFAE1-333D-4DF3-886F-35B58401E72B}"/>
          </ac:graphicFrameMkLst>
        </pc:graphicFrameChg>
        <pc:graphicFrameChg chg="add mod">
          <ac:chgData name="Franck Galpin" userId="7b84b973-8f18-4f51-b749-aa8b68ae8c45" providerId="ADAL" clId="{8CCAE212-40C1-4607-AB2B-5B043ED4D820}" dt="2023-01-12T00:25:53.353" v="804" actId="1076"/>
          <ac:graphicFrameMkLst>
            <pc:docMk/>
            <pc:sldMk cId="3869530870" sldId="285"/>
            <ac:graphicFrameMk id="9" creationId="{964D8B60-F078-4E4F-AD60-2396BFB883BA}"/>
          </ac:graphicFrameMkLst>
        </pc:graphicFrameChg>
        <pc:graphicFrameChg chg="del">
          <ac:chgData name="Franck Galpin" userId="7b84b973-8f18-4f51-b749-aa8b68ae8c45" providerId="ADAL" clId="{8CCAE212-40C1-4607-AB2B-5B043ED4D820}" dt="2023-01-12T00:23:42.865" v="702" actId="478"/>
          <ac:graphicFrameMkLst>
            <pc:docMk/>
            <pc:sldMk cId="3869530870" sldId="285"/>
            <ac:graphicFrameMk id="10" creationId="{ECB52355-1692-43B8-B889-2EE06526161F}"/>
          </ac:graphicFrameMkLst>
        </pc:graphicFrameChg>
      </pc:sldChg>
      <pc:sldChg chg="del">
        <pc:chgData name="Franck Galpin" userId="7b84b973-8f18-4f51-b749-aa8b68ae8c45" providerId="ADAL" clId="{8CCAE212-40C1-4607-AB2B-5B043ED4D820}" dt="2023-01-12T00:04:36.185" v="699" actId="47"/>
        <pc:sldMkLst>
          <pc:docMk/>
          <pc:sldMk cId="545093500" sldId="286"/>
        </pc:sldMkLst>
      </pc:sldChg>
      <pc:sldChg chg="modSp mod">
        <pc:chgData name="Franck Galpin" userId="7b84b973-8f18-4f51-b749-aa8b68ae8c45" providerId="ADAL" clId="{8CCAE212-40C1-4607-AB2B-5B043ED4D820}" dt="2023-01-12T00:24:58.516" v="800" actId="20577"/>
        <pc:sldMkLst>
          <pc:docMk/>
          <pc:sldMk cId="1399144130" sldId="287"/>
        </pc:sldMkLst>
        <pc:spChg chg="mod">
          <ac:chgData name="Franck Galpin" userId="7b84b973-8f18-4f51-b749-aa8b68ae8c45" providerId="ADAL" clId="{8CCAE212-40C1-4607-AB2B-5B043ED4D820}" dt="2023-01-12T00:23:50.962" v="705" actId="20577"/>
          <ac:spMkLst>
            <pc:docMk/>
            <pc:sldMk cId="1399144130" sldId="287"/>
            <ac:spMk id="6" creationId="{0915656D-D807-F8F2-3577-13F5AA01FC5D}"/>
          </ac:spMkLst>
        </pc:spChg>
        <pc:spChg chg="mod">
          <ac:chgData name="Franck Galpin" userId="7b84b973-8f18-4f51-b749-aa8b68ae8c45" providerId="ADAL" clId="{8CCAE212-40C1-4607-AB2B-5B043ED4D820}" dt="2023-01-12T00:24:58.516" v="800" actId="20577"/>
          <ac:spMkLst>
            <pc:docMk/>
            <pc:sldMk cId="1399144130" sldId="287"/>
            <ac:spMk id="7" creationId="{8BC32E5E-927A-66C4-C938-0F06E0847573}"/>
          </ac:spMkLst>
        </pc:spChg>
        <pc:spChg chg="mod">
          <ac:chgData name="Franck Galpin" userId="7b84b973-8f18-4f51-b749-aa8b68ae8c45" providerId="ADAL" clId="{8CCAE212-40C1-4607-AB2B-5B043ED4D820}" dt="2023-01-12T00:24:53.931" v="792" actId="20577"/>
          <ac:spMkLst>
            <pc:docMk/>
            <pc:sldMk cId="1399144130" sldId="287"/>
            <ac:spMk id="13" creationId="{155CE36F-BA5B-4D9A-A522-EF4F6E86F7FD}"/>
          </ac:spMkLst>
        </pc:spChg>
      </pc:sldChg>
      <pc:sldChg chg="del">
        <pc:chgData name="Franck Galpin" userId="7b84b973-8f18-4f51-b749-aa8b68ae8c45" providerId="ADAL" clId="{8CCAE212-40C1-4607-AB2B-5B043ED4D820}" dt="2023-01-12T00:23:34.220" v="700" actId="47"/>
        <pc:sldMkLst>
          <pc:docMk/>
          <pc:sldMk cId="4091888224" sldId="288"/>
        </pc:sldMkLst>
      </pc:sldChg>
      <pc:sldChg chg="addSp delSp modSp new mod">
        <pc:chgData name="Franck Galpin" userId="7b84b973-8f18-4f51-b749-aa8b68ae8c45" providerId="ADAL" clId="{8CCAE212-40C1-4607-AB2B-5B043ED4D820}" dt="2023-01-13T16:22:43.047" v="856" actId="14100"/>
        <pc:sldMkLst>
          <pc:docMk/>
          <pc:sldMk cId="4193024678" sldId="288"/>
        </pc:sldMkLst>
        <pc:spChg chg="del">
          <ac:chgData name="Franck Galpin" userId="7b84b973-8f18-4f51-b749-aa8b68ae8c45" providerId="ADAL" clId="{8CCAE212-40C1-4607-AB2B-5B043ED4D820}" dt="2023-01-13T00:59:48.374" v="806" actId="478"/>
          <ac:spMkLst>
            <pc:docMk/>
            <pc:sldMk cId="4193024678" sldId="288"/>
            <ac:spMk id="2" creationId="{26F7AC9F-A3BC-41CC-A797-20362EE4FD5F}"/>
          </ac:spMkLst>
        </pc:spChg>
        <pc:spChg chg="del">
          <ac:chgData name="Franck Galpin" userId="7b84b973-8f18-4f51-b749-aa8b68ae8c45" providerId="ADAL" clId="{8CCAE212-40C1-4607-AB2B-5B043ED4D820}" dt="2023-01-13T00:59:49.795" v="807" actId="478"/>
          <ac:spMkLst>
            <pc:docMk/>
            <pc:sldMk cId="4193024678" sldId="288"/>
            <ac:spMk id="6" creationId="{FA7BF083-FE2F-4173-837D-0EECA68DEFCD}"/>
          </ac:spMkLst>
        </pc:spChg>
        <pc:spChg chg="add mod">
          <ac:chgData name="Franck Galpin" userId="7b84b973-8f18-4f51-b749-aa8b68ae8c45" providerId="ADAL" clId="{8CCAE212-40C1-4607-AB2B-5B043ED4D820}" dt="2023-01-13T16:22:43.047" v="856" actId="14100"/>
          <ac:spMkLst>
            <pc:docMk/>
            <pc:sldMk cId="4193024678" sldId="288"/>
            <ac:spMk id="8" creationId="{53EA5640-A335-496A-BE68-ED9A5737D42C}"/>
          </ac:spMkLst>
        </pc:spChg>
        <pc:graphicFrameChg chg="add mod modGraphic">
          <ac:chgData name="Franck Galpin" userId="7b84b973-8f18-4f51-b749-aa8b68ae8c45" providerId="ADAL" clId="{8CCAE212-40C1-4607-AB2B-5B043ED4D820}" dt="2023-01-13T16:22:18" v="813" actId="1076"/>
          <ac:graphicFrameMkLst>
            <pc:docMk/>
            <pc:sldMk cId="4193024678" sldId="288"/>
            <ac:graphicFrameMk id="7" creationId="{041B4578-F93F-43E0-9E2A-A7258B6BB174}"/>
          </ac:graphicFrameMkLst>
        </pc:graphicFrameChg>
      </pc:sldChg>
    </pc:docChg>
  </pc:docChgLst>
  <pc:docChgLst>
    <pc:chgData name="Ya Chen" userId="35fba0f8-1486-42a8-879e-9ec51e1497a8" providerId="ADAL" clId="{59023928-4935-42E9-87FF-EE4E4EC27701}"/>
    <pc:docChg chg="undo custSel addSld delSld modSld sldOrd">
      <pc:chgData name="Ya Chen" userId="35fba0f8-1486-42a8-879e-9ec51e1497a8" providerId="ADAL" clId="{59023928-4935-42E9-87FF-EE4E4EC27701}" dt="2023-01-16T11:10:07.286" v="369" actId="47"/>
      <pc:docMkLst>
        <pc:docMk/>
      </pc:docMkLst>
      <pc:sldChg chg="modSp">
        <pc:chgData name="Ya Chen" userId="35fba0f8-1486-42a8-879e-9ec51e1497a8" providerId="ADAL" clId="{59023928-4935-42E9-87FF-EE4E4EC27701}" dt="2023-01-15T20:39:24.975" v="246"/>
        <pc:sldMkLst>
          <pc:docMk/>
          <pc:sldMk cId="1399144130" sldId="287"/>
        </pc:sldMkLst>
        <pc:graphicFrameChg chg="mod">
          <ac:chgData name="Ya Chen" userId="35fba0f8-1486-42a8-879e-9ec51e1497a8" providerId="ADAL" clId="{59023928-4935-42E9-87FF-EE4E4EC27701}" dt="2023-01-15T20:39:24.975" v="246"/>
          <ac:graphicFrameMkLst>
            <pc:docMk/>
            <pc:sldMk cId="1399144130" sldId="287"/>
            <ac:graphicFrameMk id="4" creationId="{3137A2CC-EE40-CC81-360C-8EEBB819975B}"/>
          </ac:graphicFrameMkLst>
        </pc:graphicFrameChg>
      </pc:sldChg>
      <pc:sldChg chg="del">
        <pc:chgData name="Ya Chen" userId="35fba0f8-1486-42a8-879e-9ec51e1497a8" providerId="ADAL" clId="{59023928-4935-42E9-87FF-EE4E4EC27701}" dt="2023-01-16T11:10:07.286" v="369" actId="47"/>
        <pc:sldMkLst>
          <pc:docMk/>
          <pc:sldMk cId="322892816" sldId="295"/>
        </pc:sldMkLst>
      </pc:sldChg>
      <pc:sldChg chg="del">
        <pc:chgData name="Ya Chen" userId="35fba0f8-1486-42a8-879e-9ec51e1497a8" providerId="ADAL" clId="{59023928-4935-42E9-87FF-EE4E4EC27701}" dt="2023-01-16T11:10:07.286" v="369" actId="47"/>
        <pc:sldMkLst>
          <pc:docMk/>
          <pc:sldMk cId="3069780144" sldId="296"/>
        </pc:sldMkLst>
      </pc:sldChg>
      <pc:sldChg chg="del">
        <pc:chgData name="Ya Chen" userId="35fba0f8-1486-42a8-879e-9ec51e1497a8" providerId="ADAL" clId="{59023928-4935-42E9-87FF-EE4E4EC27701}" dt="2023-01-16T11:10:07.286" v="369" actId="47"/>
        <pc:sldMkLst>
          <pc:docMk/>
          <pc:sldMk cId="502991391" sldId="297"/>
        </pc:sldMkLst>
      </pc:sldChg>
      <pc:sldChg chg="addSp delSp modSp add del mod ord">
        <pc:chgData name="Ya Chen" userId="35fba0f8-1486-42a8-879e-9ec51e1497a8" providerId="ADAL" clId="{59023928-4935-42E9-87FF-EE4E4EC27701}" dt="2023-01-16T11:10:07.286" v="369" actId="47"/>
        <pc:sldMkLst>
          <pc:docMk/>
          <pc:sldMk cId="2898969207" sldId="298"/>
        </pc:sldMkLst>
        <pc:spChg chg="add mod">
          <ac:chgData name="Ya Chen" userId="35fba0f8-1486-42a8-879e-9ec51e1497a8" providerId="ADAL" clId="{59023928-4935-42E9-87FF-EE4E4EC27701}" dt="2023-01-15T20:50:47.824" v="368"/>
          <ac:spMkLst>
            <pc:docMk/>
            <pc:sldMk cId="2898969207" sldId="298"/>
            <ac:spMk id="6" creationId="{2ACEDA29-53B5-2717-2460-A86F2701FF5E}"/>
          </ac:spMkLst>
        </pc:spChg>
        <pc:spChg chg="mod">
          <ac:chgData name="Ya Chen" userId="35fba0f8-1486-42a8-879e-9ec51e1497a8" providerId="ADAL" clId="{59023928-4935-42E9-87FF-EE4E4EC27701}" dt="2023-01-15T20:39:01.373" v="204" actId="20577"/>
          <ac:spMkLst>
            <pc:docMk/>
            <pc:sldMk cId="2898969207" sldId="298"/>
            <ac:spMk id="11" creationId="{B1F650DB-76D5-41AE-BE2C-16C9176C6E35}"/>
          </ac:spMkLst>
        </pc:spChg>
        <pc:spChg chg="del">
          <ac:chgData name="Ya Chen" userId="35fba0f8-1486-42a8-879e-9ec51e1497a8" providerId="ADAL" clId="{59023928-4935-42E9-87FF-EE4E4EC27701}" dt="2023-01-15T20:23:06.838" v="33" actId="478"/>
          <ac:spMkLst>
            <pc:docMk/>
            <pc:sldMk cId="2898969207" sldId="298"/>
            <ac:spMk id="12" creationId="{5BF32550-49FE-4079-A064-8F8E3CD784E8}"/>
          </ac:spMkLst>
        </pc:spChg>
        <pc:graphicFrameChg chg="add mod">
          <ac:chgData name="Ya Chen" userId="35fba0f8-1486-42a8-879e-9ec51e1497a8" providerId="ADAL" clId="{59023928-4935-42E9-87FF-EE4E4EC27701}" dt="2023-01-15T20:47:59.314" v="295" actId="1076"/>
          <ac:graphicFrameMkLst>
            <pc:docMk/>
            <pc:sldMk cId="2898969207" sldId="298"/>
            <ac:graphicFrameMk id="7" creationId="{5A8CC44F-E32B-D83B-8250-FE158F35FB24}"/>
          </ac:graphicFrameMkLst>
        </pc:graphicFrameChg>
        <pc:graphicFrameChg chg="add del mod">
          <ac:chgData name="Ya Chen" userId="35fba0f8-1486-42a8-879e-9ec51e1497a8" providerId="ADAL" clId="{59023928-4935-42E9-87FF-EE4E4EC27701}" dt="2023-01-15T20:37:49.523" v="188"/>
          <ac:graphicFrameMkLst>
            <pc:docMk/>
            <pc:sldMk cId="2898969207" sldId="298"/>
            <ac:graphicFrameMk id="7" creationId="{786C899A-D824-9DE2-89F0-2AEBEC38263B}"/>
          </ac:graphicFrameMkLst>
        </pc:graphicFrameChg>
        <pc:graphicFrameChg chg="add mod modGraphic">
          <ac:chgData name="Ya Chen" userId="35fba0f8-1486-42a8-879e-9ec51e1497a8" providerId="ADAL" clId="{59023928-4935-42E9-87FF-EE4E4EC27701}" dt="2023-01-15T20:42:27.458" v="277" actId="1076"/>
          <ac:graphicFrameMkLst>
            <pc:docMk/>
            <pc:sldMk cId="2898969207" sldId="298"/>
            <ac:graphicFrameMk id="8" creationId="{0E6D4CAF-BDB8-BF34-7822-EDE6F9685915}"/>
          </ac:graphicFrameMkLst>
        </pc:graphicFrameChg>
        <pc:graphicFrameChg chg="del">
          <ac:chgData name="Ya Chen" userId="35fba0f8-1486-42a8-879e-9ec51e1497a8" providerId="ADAL" clId="{59023928-4935-42E9-87FF-EE4E4EC27701}" dt="2023-01-15T20:23:03.322" v="32" actId="478"/>
          <ac:graphicFrameMkLst>
            <pc:docMk/>
            <pc:sldMk cId="2898969207" sldId="298"/>
            <ac:graphicFrameMk id="9" creationId="{240928FE-850B-410B-8F7F-A627D4A24CB7}"/>
          </ac:graphicFrameMkLst>
        </pc:graphicFrameChg>
        <pc:graphicFrameChg chg="del">
          <ac:chgData name="Ya Chen" userId="35fba0f8-1486-42a8-879e-9ec51e1497a8" providerId="ADAL" clId="{59023928-4935-42E9-87FF-EE4E4EC27701}" dt="2023-01-15T20:22:49.129" v="31" actId="478"/>
          <ac:graphicFrameMkLst>
            <pc:docMk/>
            <pc:sldMk cId="2898969207" sldId="298"/>
            <ac:graphicFrameMk id="10" creationId="{C2297F1C-1DE5-4F4B-BED8-C8CCF6A8ACEC}"/>
          </ac:graphicFrameMkLst>
        </pc:graphicFrameChg>
        <pc:picChg chg="add mod">
          <ac:chgData name="Ya Chen" userId="35fba0f8-1486-42a8-879e-9ec51e1497a8" providerId="ADAL" clId="{59023928-4935-42E9-87FF-EE4E4EC27701}" dt="2023-01-15T20:50:20.607" v="355" actId="1076"/>
          <ac:picMkLst>
            <pc:docMk/>
            <pc:sldMk cId="2898969207" sldId="298"/>
            <ac:picMk id="2" creationId="{D8039A63-0EF0-7184-09AB-E7D9A0AB94A5}"/>
          </ac:picMkLst>
        </pc:picChg>
      </pc:sldChg>
    </pc:docChg>
  </pc:docChgLst>
  <pc:docChgLst>
    <pc:chgData name="Edouard Francois" userId="df04f631-6174-42c8-bfaa-959cef19a80a" providerId="ADAL" clId="{77B49A5F-D4CC-4A0B-8BCB-AA4D3C1CEB38}"/>
    <pc:docChg chg="undo custSel modSld">
      <pc:chgData name="Edouard Francois" userId="df04f631-6174-42c8-bfaa-959cef19a80a" providerId="ADAL" clId="{77B49A5F-D4CC-4A0B-8BCB-AA4D3C1CEB38}" dt="2023-01-13T21:36:39.150" v="230" actId="14100"/>
      <pc:docMkLst>
        <pc:docMk/>
      </pc:docMkLst>
      <pc:sldChg chg="modSp mod">
        <pc:chgData name="Edouard Francois" userId="df04f631-6174-42c8-bfaa-959cef19a80a" providerId="ADAL" clId="{77B49A5F-D4CC-4A0B-8BCB-AA4D3C1CEB38}" dt="2023-01-13T21:10:56.112" v="129" actId="20577"/>
        <pc:sldMkLst>
          <pc:docMk/>
          <pc:sldMk cId="4169924437" sldId="258"/>
        </pc:sldMkLst>
        <pc:spChg chg="mod">
          <ac:chgData name="Edouard Francois" userId="df04f631-6174-42c8-bfaa-959cef19a80a" providerId="ADAL" clId="{77B49A5F-D4CC-4A0B-8BCB-AA4D3C1CEB38}" dt="2023-01-13T21:10:56.112" v="129" actId="20577"/>
          <ac:spMkLst>
            <pc:docMk/>
            <pc:sldMk cId="4169924437" sldId="258"/>
            <ac:spMk id="9" creationId="{90361719-765D-4B85-ADA4-08358FB77373}"/>
          </ac:spMkLst>
        </pc:spChg>
      </pc:sldChg>
      <pc:sldChg chg="modSp mod">
        <pc:chgData name="Edouard Francois" userId="df04f631-6174-42c8-bfaa-959cef19a80a" providerId="ADAL" clId="{77B49A5F-D4CC-4A0B-8BCB-AA4D3C1CEB38}" dt="2023-01-13T21:15:23.824" v="165" actId="108"/>
        <pc:sldMkLst>
          <pc:docMk/>
          <pc:sldMk cId="941115652" sldId="259"/>
        </pc:sldMkLst>
        <pc:spChg chg="mod">
          <ac:chgData name="Edouard Francois" userId="df04f631-6174-42c8-bfaa-959cef19a80a" providerId="ADAL" clId="{77B49A5F-D4CC-4A0B-8BCB-AA4D3C1CEB38}" dt="2023-01-13T21:15:23.824" v="165" actId="108"/>
          <ac:spMkLst>
            <pc:docMk/>
            <pc:sldMk cId="941115652" sldId="259"/>
            <ac:spMk id="3" creationId="{F627E616-1679-4784-86E3-B53EC6C61D0E}"/>
          </ac:spMkLst>
        </pc:spChg>
      </pc:sldChg>
      <pc:sldChg chg="modSp mod">
        <pc:chgData name="Edouard Francois" userId="df04f631-6174-42c8-bfaa-959cef19a80a" providerId="ADAL" clId="{77B49A5F-D4CC-4A0B-8BCB-AA4D3C1CEB38}" dt="2023-01-13T21:34:20.227" v="208" actId="20577"/>
        <pc:sldMkLst>
          <pc:docMk/>
          <pc:sldMk cId="457587" sldId="260"/>
        </pc:sldMkLst>
        <pc:spChg chg="mod">
          <ac:chgData name="Edouard Francois" userId="df04f631-6174-42c8-bfaa-959cef19a80a" providerId="ADAL" clId="{77B49A5F-D4CC-4A0B-8BCB-AA4D3C1CEB38}" dt="2023-01-13T21:34:20.227" v="208" actId="20577"/>
          <ac:spMkLst>
            <pc:docMk/>
            <pc:sldMk cId="457587" sldId="260"/>
            <ac:spMk id="23" creationId="{0864C7F6-54A3-446E-917D-46D8342F6AA6}"/>
          </ac:spMkLst>
        </pc:spChg>
      </pc:sldChg>
      <pc:sldChg chg="modSp mod">
        <pc:chgData name="Edouard Francois" userId="df04f631-6174-42c8-bfaa-959cef19a80a" providerId="ADAL" clId="{77B49A5F-D4CC-4A0B-8BCB-AA4D3C1CEB38}" dt="2023-01-13T21:34:35.303" v="213" actId="20577"/>
        <pc:sldMkLst>
          <pc:docMk/>
          <pc:sldMk cId="2375699755" sldId="289"/>
        </pc:sldMkLst>
        <pc:spChg chg="mod">
          <ac:chgData name="Edouard Francois" userId="df04f631-6174-42c8-bfaa-959cef19a80a" providerId="ADAL" clId="{77B49A5F-D4CC-4A0B-8BCB-AA4D3C1CEB38}" dt="2023-01-13T21:34:35.303" v="213" actId="20577"/>
          <ac:spMkLst>
            <pc:docMk/>
            <pc:sldMk cId="2375699755" sldId="289"/>
            <ac:spMk id="23" creationId="{0864C7F6-54A3-446E-917D-46D8342F6AA6}"/>
          </ac:spMkLst>
        </pc:spChg>
      </pc:sldChg>
      <pc:sldChg chg="modSp mod">
        <pc:chgData name="Edouard Francois" userId="df04f631-6174-42c8-bfaa-959cef19a80a" providerId="ADAL" clId="{77B49A5F-D4CC-4A0B-8BCB-AA4D3C1CEB38}" dt="2023-01-13T21:34:51.969" v="215" actId="20577"/>
        <pc:sldMkLst>
          <pc:docMk/>
          <pc:sldMk cId="913507478" sldId="290"/>
        </pc:sldMkLst>
        <pc:spChg chg="mod">
          <ac:chgData name="Edouard Francois" userId="df04f631-6174-42c8-bfaa-959cef19a80a" providerId="ADAL" clId="{77B49A5F-D4CC-4A0B-8BCB-AA4D3C1CEB38}" dt="2023-01-13T21:34:51.969" v="215" actId="20577"/>
          <ac:spMkLst>
            <pc:docMk/>
            <pc:sldMk cId="913507478" sldId="290"/>
            <ac:spMk id="23" creationId="{0864C7F6-54A3-446E-917D-46D8342F6AA6}"/>
          </ac:spMkLst>
        </pc:spChg>
      </pc:sldChg>
      <pc:sldChg chg="modSp mod">
        <pc:chgData name="Edouard Francois" userId="df04f631-6174-42c8-bfaa-959cef19a80a" providerId="ADAL" clId="{77B49A5F-D4CC-4A0B-8BCB-AA4D3C1CEB38}" dt="2023-01-13T21:35:12.496" v="223" actId="6549"/>
        <pc:sldMkLst>
          <pc:docMk/>
          <pc:sldMk cId="1859540138" sldId="291"/>
        </pc:sldMkLst>
        <pc:spChg chg="mod">
          <ac:chgData name="Edouard Francois" userId="df04f631-6174-42c8-bfaa-959cef19a80a" providerId="ADAL" clId="{77B49A5F-D4CC-4A0B-8BCB-AA4D3C1CEB38}" dt="2023-01-13T21:35:12.496" v="223" actId="6549"/>
          <ac:spMkLst>
            <pc:docMk/>
            <pc:sldMk cId="1859540138" sldId="291"/>
            <ac:spMk id="23" creationId="{0864C7F6-54A3-446E-917D-46D8342F6AA6}"/>
          </ac:spMkLst>
        </pc:spChg>
      </pc:sldChg>
      <pc:sldChg chg="modSp mod">
        <pc:chgData name="Edouard Francois" userId="df04f631-6174-42c8-bfaa-959cef19a80a" providerId="ADAL" clId="{77B49A5F-D4CC-4A0B-8BCB-AA4D3C1CEB38}" dt="2023-01-13T21:35:29.694" v="227" actId="6549"/>
        <pc:sldMkLst>
          <pc:docMk/>
          <pc:sldMk cId="4060050612" sldId="293"/>
        </pc:sldMkLst>
        <pc:spChg chg="mod">
          <ac:chgData name="Edouard Francois" userId="df04f631-6174-42c8-bfaa-959cef19a80a" providerId="ADAL" clId="{77B49A5F-D4CC-4A0B-8BCB-AA4D3C1CEB38}" dt="2023-01-13T21:35:29.694" v="227" actId="6549"/>
          <ac:spMkLst>
            <pc:docMk/>
            <pc:sldMk cId="4060050612" sldId="293"/>
            <ac:spMk id="23" creationId="{0864C7F6-54A3-446E-917D-46D8342F6AA6}"/>
          </ac:spMkLst>
        </pc:spChg>
        <pc:graphicFrameChg chg="mod">
          <ac:chgData name="Edouard Francois" userId="df04f631-6174-42c8-bfaa-959cef19a80a" providerId="ADAL" clId="{77B49A5F-D4CC-4A0B-8BCB-AA4D3C1CEB38}" dt="2023-01-13T21:19:29.740" v="169"/>
          <ac:graphicFrameMkLst>
            <pc:docMk/>
            <pc:sldMk cId="4060050612" sldId="293"/>
            <ac:graphicFrameMk id="6" creationId="{CD8CEE96-37C7-2260-1C80-642D516FC723}"/>
          </ac:graphicFrameMkLst>
        </pc:graphicFrameChg>
        <pc:graphicFrameChg chg="mod">
          <ac:chgData name="Edouard Francois" userId="df04f631-6174-42c8-bfaa-959cef19a80a" providerId="ADAL" clId="{77B49A5F-D4CC-4A0B-8BCB-AA4D3C1CEB38}" dt="2023-01-13T21:19:19.692" v="168"/>
          <ac:graphicFrameMkLst>
            <pc:docMk/>
            <pc:sldMk cId="4060050612" sldId="293"/>
            <ac:graphicFrameMk id="7" creationId="{835E8340-F3BC-D21E-C1C6-92C6CC29A6D6}"/>
          </ac:graphicFrameMkLst>
        </pc:graphicFrameChg>
      </pc:sldChg>
      <pc:sldChg chg="modSp mod">
        <pc:chgData name="Edouard Francois" userId="df04f631-6174-42c8-bfaa-959cef19a80a" providerId="ADAL" clId="{77B49A5F-D4CC-4A0B-8BCB-AA4D3C1CEB38}" dt="2023-01-13T21:36:39.150" v="230" actId="14100"/>
        <pc:sldMkLst>
          <pc:docMk/>
          <pc:sldMk cId="4234426576" sldId="294"/>
        </pc:sldMkLst>
        <pc:spChg chg="mod">
          <ac:chgData name="Edouard Francois" userId="df04f631-6174-42c8-bfaa-959cef19a80a" providerId="ADAL" clId="{77B49A5F-D4CC-4A0B-8BCB-AA4D3C1CEB38}" dt="2023-01-13T21:36:39.150" v="230" actId="14100"/>
          <ac:spMkLst>
            <pc:docMk/>
            <pc:sldMk cId="4234426576" sldId="294"/>
            <ac:spMk id="18" creationId="{75EB2640-B9EF-8A36-E3EF-3307ACB46E47}"/>
          </ac:spMkLst>
        </pc:spChg>
        <pc:spChg chg="mod">
          <ac:chgData name="Edouard Francois" userId="df04f631-6174-42c8-bfaa-959cef19a80a" providerId="ADAL" clId="{77B49A5F-D4CC-4A0B-8BCB-AA4D3C1CEB38}" dt="2023-01-13T21:35:53.511" v="229" actId="20577"/>
          <ac:spMkLst>
            <pc:docMk/>
            <pc:sldMk cId="4234426576" sldId="294"/>
            <ac:spMk id="23" creationId="{0864C7F6-54A3-446E-917D-46D8342F6AA6}"/>
          </ac:spMkLst>
        </pc:spChg>
        <pc:graphicFrameChg chg="mod">
          <ac:chgData name="Edouard Francois" userId="df04f631-6174-42c8-bfaa-959cef19a80a" providerId="ADAL" clId="{77B49A5F-D4CC-4A0B-8BCB-AA4D3C1CEB38}" dt="2023-01-13T21:20:35.201" v="170"/>
          <ac:graphicFrameMkLst>
            <pc:docMk/>
            <pc:sldMk cId="4234426576" sldId="294"/>
            <ac:graphicFrameMk id="10" creationId="{672B3E41-D716-6865-4F58-C58E01A77155}"/>
          </ac:graphicFrameMkLst>
        </pc:graphicFrameChg>
      </pc:sldChg>
    </pc:docChg>
  </pc:docChgLst>
  <pc:docChgLst>
    <pc:chgData name="Franck Galpin" userId="7b84b973-8f18-4f51-b749-aa8b68ae8c45" providerId="ADAL" clId="{5869BD87-002C-4F80-AB7E-CF6FABD06B60}"/>
    <pc:docChg chg="undo custSel addSld delSld modSld">
      <pc:chgData name="Franck Galpin" userId="7b84b973-8f18-4f51-b749-aa8b68ae8c45" providerId="ADAL" clId="{5869BD87-002C-4F80-AB7E-CF6FABD06B60}" dt="2023-01-11T15:39:33.556" v="1585" actId="20577"/>
      <pc:docMkLst>
        <pc:docMk/>
      </pc:docMkLst>
      <pc:sldChg chg="modSp mod">
        <pc:chgData name="Franck Galpin" userId="7b84b973-8f18-4f51-b749-aa8b68ae8c45" providerId="ADAL" clId="{5869BD87-002C-4F80-AB7E-CF6FABD06B60}" dt="2023-01-11T13:19:15.413" v="104" actId="115"/>
        <pc:sldMkLst>
          <pc:docMk/>
          <pc:sldMk cId="3428629291" sldId="278"/>
        </pc:sldMkLst>
        <pc:spChg chg="mod">
          <ac:chgData name="Franck Galpin" userId="7b84b973-8f18-4f51-b749-aa8b68ae8c45" providerId="ADAL" clId="{5869BD87-002C-4F80-AB7E-CF6FABD06B60}" dt="2023-01-11T13:18:23.722" v="10" actId="27636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5869BD87-002C-4F80-AB7E-CF6FABD06B60}" dt="2023-01-11T13:19:15.413" v="104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5869BD87-002C-4F80-AB7E-CF6FABD06B60}" dt="2023-01-11T13:38:57.051" v="512" actId="14100"/>
        <pc:sldMkLst>
          <pc:docMk/>
          <pc:sldMk cId="2928223200" sldId="281"/>
        </pc:sldMkLst>
        <pc:spChg chg="mod">
          <ac:chgData name="Franck Galpin" userId="7b84b973-8f18-4f51-b749-aa8b68ae8c45" providerId="ADAL" clId="{5869BD87-002C-4F80-AB7E-CF6FABD06B60}" dt="2023-01-11T13:19:42.147" v="134" actId="20577"/>
          <ac:spMkLst>
            <pc:docMk/>
            <pc:sldMk cId="2928223200" sldId="281"/>
            <ac:spMk id="2" creationId="{C326FC6F-7122-EE4F-A6D0-C874EBDFD5EC}"/>
          </ac:spMkLst>
        </pc:spChg>
        <pc:spChg chg="add mod">
          <ac:chgData name="Franck Galpin" userId="7b84b973-8f18-4f51-b749-aa8b68ae8c45" providerId="ADAL" clId="{5869BD87-002C-4F80-AB7E-CF6FABD06B60}" dt="2023-01-11T13:24:35.066" v="166" actId="1076"/>
          <ac:spMkLst>
            <pc:docMk/>
            <pc:sldMk cId="2928223200" sldId="281"/>
            <ac:spMk id="6" creationId="{95303EC3-68DB-4E2C-BCB3-9CA7DE498D93}"/>
          </ac:spMkLst>
        </pc:spChg>
        <pc:spChg chg="add mod">
          <ac:chgData name="Franck Galpin" userId="7b84b973-8f18-4f51-b749-aa8b68ae8c45" providerId="ADAL" clId="{5869BD87-002C-4F80-AB7E-CF6FABD06B60}" dt="2023-01-11T13:25:56.344" v="189" actId="14100"/>
          <ac:spMkLst>
            <pc:docMk/>
            <pc:sldMk cId="2928223200" sldId="281"/>
            <ac:spMk id="8" creationId="{44215102-7061-47FA-BB3B-62FD1564EF79}"/>
          </ac:spMkLst>
        </pc:spChg>
        <pc:spChg chg="del">
          <ac:chgData name="Franck Galpin" userId="7b84b973-8f18-4f51-b749-aa8b68ae8c45" providerId="ADAL" clId="{5869BD87-002C-4F80-AB7E-CF6FABD06B60}" dt="2023-01-11T13:19:46.146" v="135" actId="478"/>
          <ac:spMkLst>
            <pc:docMk/>
            <pc:sldMk cId="2928223200" sldId="281"/>
            <ac:spMk id="9" creationId="{7ACA89D6-E86F-4A49-9847-1010CEE04546}"/>
          </ac:spMkLst>
        </pc:spChg>
        <pc:spChg chg="add mod">
          <ac:chgData name="Franck Galpin" userId="7b84b973-8f18-4f51-b749-aa8b68ae8c45" providerId="ADAL" clId="{5869BD87-002C-4F80-AB7E-CF6FABD06B60}" dt="2023-01-11T13:38:57.051" v="512" actId="14100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4" creationId="{33AB872D-88E9-9764-1A41-12FDA684CDC8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6" creationId="{7958186C-6A90-86E4-BB29-E2975FC62F55}"/>
          </ac:spMkLst>
        </pc:spChg>
        <pc:spChg chg="add mod">
          <ac:chgData name="Franck Galpin" userId="7b84b973-8f18-4f51-b749-aa8b68ae8c45" providerId="ADAL" clId="{5869BD87-002C-4F80-AB7E-CF6FABD06B60}" dt="2023-01-11T13:26:18.485" v="209" actId="1076"/>
          <ac:spMkLst>
            <pc:docMk/>
            <pc:sldMk cId="2928223200" sldId="281"/>
            <ac:spMk id="17" creationId="{A9FA3FCD-C548-4CE6-993F-3EEAF4C00D24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1" creationId="{A4745702-826E-B5C5-8076-5652A412E6C7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2" creationId="{0315ACA9-0E0B-CB48-02ED-4DBD7A1C5BC7}"/>
          </ac:spMkLst>
        </pc:spChg>
        <pc:picChg chg="del">
          <ac:chgData name="Franck Galpin" userId="7b84b973-8f18-4f51-b749-aa8b68ae8c45" providerId="ADAL" clId="{5869BD87-002C-4F80-AB7E-CF6FABD06B60}" dt="2023-01-11T13:19:48.089" v="136" actId="478"/>
          <ac:picMkLst>
            <pc:docMk/>
            <pc:sldMk cId="2928223200" sldId="281"/>
            <ac:picMk id="7" creationId="{12425B07-60F4-F42F-B4CF-FF8969D4AC07}"/>
          </ac:picMkLst>
        </pc:picChg>
        <pc:picChg chg="add mod">
          <ac:chgData name="Franck Galpin" userId="7b84b973-8f18-4f51-b749-aa8b68ae8c45" providerId="ADAL" clId="{5869BD87-002C-4F80-AB7E-CF6FABD06B60}" dt="2023-01-11T13:23:57.721" v="148" actId="1076"/>
          <ac:picMkLst>
            <pc:docMk/>
            <pc:sldMk cId="2928223200" sldId="281"/>
            <ac:picMk id="11" creationId="{0F594BAE-A0DC-4CD1-B54D-506756B83A34}"/>
          </ac:picMkLst>
        </pc:picChg>
      </pc:sldChg>
      <pc:sldChg chg="del">
        <pc:chgData name="Franck Galpin" userId="7b84b973-8f18-4f51-b749-aa8b68ae8c45" providerId="ADAL" clId="{5869BD87-002C-4F80-AB7E-CF6FABD06B60}" dt="2023-01-11T13:33:14.408" v="433" actId="47"/>
        <pc:sldMkLst>
          <pc:docMk/>
          <pc:sldMk cId="2282194731" sldId="282"/>
        </pc:sldMkLst>
      </pc:sldChg>
      <pc:sldChg chg="del">
        <pc:chgData name="Franck Galpin" userId="7b84b973-8f18-4f51-b749-aa8b68ae8c45" providerId="ADAL" clId="{5869BD87-002C-4F80-AB7E-CF6FABD06B60}" dt="2023-01-11T13:33:15.649" v="434" actId="47"/>
        <pc:sldMkLst>
          <pc:docMk/>
          <pc:sldMk cId="1501480020" sldId="283"/>
        </pc:sldMkLst>
      </pc:sldChg>
      <pc:sldChg chg="del">
        <pc:chgData name="Franck Galpin" userId="7b84b973-8f18-4f51-b749-aa8b68ae8c45" providerId="ADAL" clId="{5869BD87-002C-4F80-AB7E-CF6FABD06B60}" dt="2023-01-11T13:33:16.611" v="435" actId="47"/>
        <pc:sldMkLst>
          <pc:docMk/>
          <pc:sldMk cId="3058713369" sldId="284"/>
        </pc:sldMkLst>
      </pc:sldChg>
      <pc:sldChg chg="addSp delSp modSp mod">
        <pc:chgData name="Franck Galpin" userId="7b84b973-8f18-4f51-b749-aa8b68ae8c45" providerId="ADAL" clId="{5869BD87-002C-4F80-AB7E-CF6FABD06B60}" dt="2023-01-11T15:39:12.091" v="1584" actId="1076"/>
        <pc:sldMkLst>
          <pc:docMk/>
          <pc:sldMk cId="3869530870" sldId="285"/>
        </pc:sldMkLst>
        <pc:spChg chg="add mod">
          <ac:chgData name="Franck Galpin" userId="7b84b973-8f18-4f51-b749-aa8b68ae8c45" providerId="ADAL" clId="{5869BD87-002C-4F80-AB7E-CF6FABD06B60}" dt="2023-01-11T15:39:12.091" v="1584" actId="1076"/>
          <ac:spMkLst>
            <pc:docMk/>
            <pc:sldMk cId="3869530870" sldId="285"/>
            <ac:spMk id="2" creationId="{008917F2-801D-4616-A9D9-D8BB56ED3012}"/>
          </ac:spMkLst>
        </pc:spChg>
        <pc:spChg chg="del mod">
          <ac:chgData name="Franck Galpin" userId="7b84b973-8f18-4f51-b749-aa8b68ae8c45" providerId="ADAL" clId="{5869BD87-002C-4F80-AB7E-CF6FABD06B60}" dt="2023-01-11T13:49:40.803" v="1315" actId="478"/>
          <ac:spMkLst>
            <pc:docMk/>
            <pc:sldMk cId="3869530870" sldId="285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1T13:51:01.407" v="1328" actId="14100"/>
          <ac:spMkLst>
            <pc:docMk/>
            <pc:sldMk cId="3869530870" sldId="285"/>
            <ac:spMk id="6" creationId="{0915656D-D807-F8F2-3577-13F5AA01FC5D}"/>
          </ac:spMkLst>
        </pc:spChg>
        <pc:spChg chg="del mod">
          <ac:chgData name="Franck Galpin" userId="7b84b973-8f18-4f51-b749-aa8b68ae8c45" providerId="ADAL" clId="{5869BD87-002C-4F80-AB7E-CF6FABD06B60}" dt="2023-01-11T13:49:38.979" v="1314" actId="478"/>
          <ac:spMkLst>
            <pc:docMk/>
            <pc:sldMk cId="3869530870" sldId="285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3:52:59.272" v="1338" actId="20577"/>
          <ac:spMkLst>
            <pc:docMk/>
            <pc:sldMk cId="3869530870" sldId="285"/>
            <ac:spMk id="7" creationId="{DAC6BCDC-E330-4B64-B414-F1D492980A91}"/>
          </ac:spMkLst>
        </pc:spChg>
        <pc:spChg chg="del">
          <ac:chgData name="Franck Galpin" userId="7b84b973-8f18-4f51-b749-aa8b68ae8c45" providerId="ADAL" clId="{5869BD87-002C-4F80-AB7E-CF6FABD06B60}" dt="2023-01-11T13:49:41.800" v="1316" actId="478"/>
          <ac:spMkLst>
            <pc:docMk/>
            <pc:sldMk cId="3869530870" sldId="285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49:36.923" v="1313" actId="478"/>
          <ac:spMkLst>
            <pc:docMk/>
            <pc:sldMk cId="3869530870" sldId="285"/>
            <ac:spMk id="9" creationId="{8229A7DF-175E-2EC2-EF44-EDA2E677BD3C}"/>
          </ac:spMkLst>
        </pc:spChg>
        <pc:spChg chg="del">
          <ac:chgData name="Franck Galpin" userId="7b84b973-8f18-4f51-b749-aa8b68ae8c45" providerId="ADAL" clId="{5869BD87-002C-4F80-AB7E-CF6FABD06B60}" dt="2023-01-11T13:49:34.368" v="1312" actId="478"/>
          <ac:spMkLst>
            <pc:docMk/>
            <pc:sldMk cId="3869530870" sldId="285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0:56.023" v="1327" actId="1076"/>
          <ac:graphicFrameMkLst>
            <pc:docMk/>
            <pc:sldMk cId="3869530870" sldId="285"/>
            <ac:graphicFrameMk id="4" creationId="{099975BF-657A-42E3-9465-E66ADBC2F359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2:46.627" v="1335" actId="1076"/>
          <ac:graphicFrameMkLst>
            <pc:docMk/>
            <pc:sldMk cId="3869530870" sldId="285"/>
            <ac:graphicFrameMk id="10" creationId="{ECB52355-1692-43B8-B889-2EE06526161F}"/>
          </ac:graphicFrameMkLst>
        </pc:graphicFrameChg>
      </pc:sldChg>
      <pc:sldChg chg="addSp delSp modSp add mod">
        <pc:chgData name="Franck Galpin" userId="7b84b973-8f18-4f51-b749-aa8b68ae8c45" providerId="ADAL" clId="{5869BD87-002C-4F80-AB7E-CF6FABD06B60}" dt="2023-01-11T13:49:18.831" v="1296" actId="20577"/>
        <pc:sldMkLst>
          <pc:docMk/>
          <pc:sldMk cId="545093500" sldId="286"/>
        </pc:sldMkLst>
        <pc:spChg chg="mod">
          <ac:chgData name="Franck Galpin" userId="7b84b973-8f18-4f51-b749-aa8b68ae8c45" providerId="ADAL" clId="{5869BD87-002C-4F80-AB7E-CF6FABD06B60}" dt="2023-01-11T13:35:35.977" v="506" actId="20577"/>
          <ac:spMkLst>
            <pc:docMk/>
            <pc:sldMk cId="545093500" sldId="286"/>
            <ac:spMk id="2" creationId="{C326FC6F-7122-EE4F-A6D0-C874EBDFD5EC}"/>
          </ac:spMkLst>
        </pc:spChg>
        <pc:spChg chg="mod">
          <ac:chgData name="Franck Galpin" userId="7b84b973-8f18-4f51-b749-aa8b68ae8c45" providerId="ADAL" clId="{5869BD87-002C-4F80-AB7E-CF6FABD06B60}" dt="2023-01-11T13:49:18.831" v="1296" actId="20577"/>
          <ac:spMkLst>
            <pc:docMk/>
            <pc:sldMk cId="545093500" sldId="286"/>
            <ac:spMk id="13" creationId="{08481C59-FD6F-4B2A-9DC1-9F60D57AB3FF}"/>
          </ac:spMkLst>
        </pc:spChg>
        <pc:picChg chg="add mod">
          <ac:chgData name="Franck Galpin" userId="7b84b973-8f18-4f51-b749-aa8b68ae8c45" providerId="ADAL" clId="{5869BD87-002C-4F80-AB7E-CF6FABD06B60}" dt="2023-01-11T13:35:10.854" v="483" actId="1076"/>
          <ac:picMkLst>
            <pc:docMk/>
            <pc:sldMk cId="545093500" sldId="286"/>
            <ac:picMk id="10" creationId="{18A807DE-20B3-41E8-B77E-1BAEF6ACE422}"/>
          </ac:picMkLst>
        </pc:picChg>
        <pc:picChg chg="del">
          <ac:chgData name="Franck Galpin" userId="7b84b973-8f18-4f51-b749-aa8b68ae8c45" providerId="ADAL" clId="{5869BD87-002C-4F80-AB7E-CF6FABD06B60}" dt="2023-01-11T13:35:16.447" v="484" actId="478"/>
          <ac:picMkLst>
            <pc:docMk/>
            <pc:sldMk cId="545093500" sldId="286"/>
            <ac:picMk id="11" creationId="{0F594BAE-A0DC-4CD1-B54D-506756B83A34}"/>
          </ac:picMkLst>
        </pc:picChg>
      </pc:sldChg>
      <pc:sldChg chg="delSp modSp add mod">
        <pc:chgData name="Franck Galpin" userId="7b84b973-8f18-4f51-b749-aa8b68ae8c45" providerId="ADAL" clId="{5869BD87-002C-4F80-AB7E-CF6FABD06B60}" dt="2023-01-11T13:54:07.433" v="1353" actId="20577"/>
        <pc:sldMkLst>
          <pc:docMk/>
          <pc:sldMk cId="1399144130" sldId="287"/>
        </pc:sldMkLst>
        <pc:spChg chg="del mod">
          <ac:chgData name="Franck Galpin" userId="7b84b973-8f18-4f51-b749-aa8b68ae8c45" providerId="ADAL" clId="{5869BD87-002C-4F80-AB7E-CF6FABD06B60}" dt="2023-01-11T13:53:50.496" v="1350" actId="478"/>
          <ac:spMkLst>
            <pc:docMk/>
            <pc:sldMk cId="1399144130" sldId="287"/>
            <ac:spMk id="2" creationId="{DBE55D56-E66E-B6C8-BB6E-F83443F7A968}"/>
          </ac:spMkLst>
        </pc:spChg>
        <pc:spChg chg="del">
          <ac:chgData name="Franck Galpin" userId="7b84b973-8f18-4f51-b749-aa8b68ae8c45" providerId="ADAL" clId="{5869BD87-002C-4F80-AB7E-CF6FABD06B60}" dt="2023-01-11T13:53:32.155" v="1341" actId="478"/>
          <ac:spMkLst>
            <pc:docMk/>
            <pc:sldMk cId="1399144130" sldId="287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53:31.127" v="1340" actId="478"/>
          <ac:spMkLst>
            <pc:docMk/>
            <pc:sldMk cId="1399144130" sldId="287"/>
            <ac:spMk id="9" creationId="{8229A7DF-175E-2EC2-EF44-EDA2E677BD3C}"/>
          </ac:spMkLst>
        </pc:spChg>
        <pc:spChg chg="mod">
          <ac:chgData name="Franck Galpin" userId="7b84b973-8f18-4f51-b749-aa8b68ae8c45" providerId="ADAL" clId="{5869BD87-002C-4F80-AB7E-CF6FABD06B60}" dt="2023-01-11T13:54:07.433" v="1353" actId="20577"/>
          <ac:spMkLst>
            <pc:docMk/>
            <pc:sldMk cId="1399144130" sldId="287"/>
            <ac:spMk id="13" creationId="{155CE36F-BA5B-4D9A-A522-EF4F6E86F7FD}"/>
          </ac:spMkLst>
        </pc:spChg>
      </pc:sldChg>
      <pc:sldChg chg="addSp delSp modSp add mod">
        <pc:chgData name="Franck Galpin" userId="7b84b973-8f18-4f51-b749-aa8b68ae8c45" providerId="ADAL" clId="{5869BD87-002C-4F80-AB7E-CF6FABD06B60}" dt="2023-01-11T15:39:33.556" v="1585" actId="20577"/>
        <pc:sldMkLst>
          <pc:docMk/>
          <pc:sldMk cId="4091888224" sldId="288"/>
        </pc:sldMkLst>
        <pc:spChg chg="mod">
          <ac:chgData name="Franck Galpin" userId="7b84b973-8f18-4f51-b749-aa8b68ae8c45" providerId="ADAL" clId="{5869BD87-002C-4F80-AB7E-CF6FABD06B60}" dt="2023-01-11T15:39:33.556" v="1585" actId="20577"/>
          <ac:spMkLst>
            <pc:docMk/>
            <pc:sldMk cId="4091888224" sldId="288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9:52.096" v="1513" actId="478"/>
          <ac:spMkLst>
            <pc:docMk/>
            <pc:sldMk cId="4091888224" sldId="288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4:03:48.129" v="1540" actId="20577"/>
          <ac:spMkLst>
            <pc:docMk/>
            <pc:sldMk cId="4091888224" sldId="288"/>
            <ac:spMk id="9" creationId="{4C8E2774-2885-4535-A920-FD74B0F56E11}"/>
          </ac:spMkLst>
        </pc:spChg>
        <pc:spChg chg="add mod">
          <ac:chgData name="Franck Galpin" userId="7b84b973-8f18-4f51-b749-aa8b68ae8c45" providerId="ADAL" clId="{5869BD87-002C-4F80-AB7E-CF6FABD06B60}" dt="2023-01-11T14:03:39.480" v="1536" actId="20577"/>
          <ac:spMkLst>
            <pc:docMk/>
            <pc:sldMk cId="4091888224" sldId="288"/>
            <ac:spMk id="11" creationId="{6781C0DB-BE42-41FC-9037-833DF0207836}"/>
          </ac:spMkLst>
        </pc:spChg>
        <pc:spChg chg="mod">
          <ac:chgData name="Franck Galpin" userId="7b84b973-8f18-4f51-b749-aa8b68ae8c45" providerId="ADAL" clId="{5869BD87-002C-4F80-AB7E-CF6FABD06B60}" dt="2023-01-11T14:03:44.343" v="1538" actId="20577"/>
          <ac:spMkLst>
            <pc:docMk/>
            <pc:sldMk cId="4091888224" sldId="288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9:02.464" v="1491" actId="2166"/>
          <ac:graphicFrameMkLst>
            <pc:docMk/>
            <pc:sldMk cId="4091888224" sldId="288"/>
            <ac:graphicFrameMk id="2" creationId="{E27A5CFD-A587-43FB-A53B-0C184948B062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9:38.387" v="1504" actId="1076"/>
          <ac:graphicFrameMkLst>
            <pc:docMk/>
            <pc:sldMk cId="4091888224" sldId="288"/>
            <ac:graphicFrameMk id="4" creationId="{EF54BAD0-7D7E-40C0-821D-DA54461F3A35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4:03:24.308" v="1517" actId="1076"/>
          <ac:graphicFrameMkLst>
            <pc:docMk/>
            <pc:sldMk cId="4091888224" sldId="288"/>
            <ac:graphicFrameMk id="8" creationId="{09A12BC9-2604-496F-BC5D-683C8660CCBF}"/>
          </ac:graphicFrameMkLst>
        </pc:graphicFrameChg>
      </pc:sldChg>
    </pc:docChg>
  </pc:docChgLst>
  <pc:docChgLst>
    <pc:chgData name="Ya Chen" userId="35fba0f8-1486-42a8-879e-9ec51e1497a8" providerId="ADAL" clId="{173DC71C-3DB9-46BE-B180-A511097ED5BE}"/>
    <pc:docChg chg="undo custSel addSld delSld modSld">
      <pc:chgData name="Ya Chen" userId="35fba0f8-1486-42a8-879e-9ec51e1497a8" providerId="ADAL" clId="{173DC71C-3DB9-46BE-B180-A511097ED5BE}" dt="2023-01-13T21:50:12.300" v="844" actId="14100"/>
      <pc:docMkLst>
        <pc:docMk/>
      </pc:docMkLst>
      <pc:sldChg chg="addSp delSp modSp add mod">
        <pc:chgData name="Ya Chen" userId="35fba0f8-1486-42a8-879e-9ec51e1497a8" providerId="ADAL" clId="{173DC71C-3DB9-46BE-B180-A511097ED5BE}" dt="2023-01-13T18:34:39.751" v="728"/>
        <pc:sldMkLst>
          <pc:docMk/>
          <pc:sldMk cId="3618182322" sldId="257"/>
        </pc:sldMkLst>
        <pc:spChg chg="mod">
          <ac:chgData name="Ya Chen" userId="35fba0f8-1486-42a8-879e-9ec51e1497a8" providerId="ADAL" clId="{173DC71C-3DB9-46BE-B180-A511097ED5BE}" dt="2023-01-13T18:34:25.111" v="726" actId="20577"/>
          <ac:spMkLst>
            <pc:docMk/>
            <pc:sldMk cId="3618182322" sldId="257"/>
            <ac:spMk id="3" creationId="{F627E616-1679-4784-86E3-B53EC6C61D0E}"/>
          </ac:spMkLst>
        </pc:spChg>
        <pc:graphicFrameChg chg="add del mod">
          <ac:chgData name="Ya Chen" userId="35fba0f8-1486-42a8-879e-9ec51e1497a8" providerId="ADAL" clId="{173DC71C-3DB9-46BE-B180-A511097ED5BE}" dt="2023-01-13T18:34:39.751" v="728"/>
          <ac:graphicFrameMkLst>
            <pc:docMk/>
            <pc:sldMk cId="3618182322" sldId="257"/>
            <ac:graphicFrameMk id="4" creationId="{F32840A6-72D2-B170-F21D-40EAE5674880}"/>
          </ac:graphicFrameMkLst>
        </pc:graphicFrameChg>
        <pc:graphicFrameChg chg="del">
          <ac:chgData name="Ya Chen" userId="35fba0f8-1486-42a8-879e-9ec51e1497a8" providerId="ADAL" clId="{173DC71C-3DB9-46BE-B180-A511097ED5BE}" dt="2023-01-13T18:33:57.701" v="710" actId="478"/>
          <ac:graphicFrameMkLst>
            <pc:docMk/>
            <pc:sldMk cId="3618182322" sldId="257"/>
            <ac:graphicFrameMk id="6" creationId="{73B9424A-92FC-487A-8DEA-1000A8412575}"/>
          </ac:graphicFrameMkLst>
        </pc:graphicFrameChg>
        <pc:graphicFrameChg chg="del modGraphic">
          <ac:chgData name="Ya Chen" userId="35fba0f8-1486-42a8-879e-9ec51e1497a8" providerId="ADAL" clId="{173DC71C-3DB9-46BE-B180-A511097ED5BE}" dt="2023-01-13T18:34:06.328" v="712" actId="478"/>
          <ac:graphicFrameMkLst>
            <pc:docMk/>
            <pc:sldMk cId="3618182322" sldId="257"/>
            <ac:graphicFrameMk id="7" creationId="{0A0DD3E2-6A79-470E-8A4E-C62B7C84DA84}"/>
          </ac:graphicFrameMkLst>
        </pc:graphicFrameChg>
        <pc:graphicFrameChg chg="del">
          <ac:chgData name="Ya Chen" userId="35fba0f8-1486-42a8-879e-9ec51e1497a8" providerId="ADAL" clId="{173DC71C-3DB9-46BE-B180-A511097ED5BE}" dt="2023-01-13T18:34:06.328" v="712" actId="478"/>
          <ac:graphicFrameMkLst>
            <pc:docMk/>
            <pc:sldMk cId="3618182322" sldId="257"/>
            <ac:graphicFrameMk id="9" creationId="{98B27763-CBE1-4AAE-A007-352E38A4F818}"/>
          </ac:graphicFrameMkLst>
        </pc:graphicFrameChg>
      </pc:sldChg>
      <pc:sldChg chg="addSp delSp modSp add mod">
        <pc:chgData name="Ya Chen" userId="35fba0f8-1486-42a8-879e-9ec51e1497a8" providerId="ADAL" clId="{173DC71C-3DB9-46BE-B180-A511097ED5BE}" dt="2023-01-13T21:34:49.314" v="730" actId="1076"/>
        <pc:sldMkLst>
          <pc:docMk/>
          <pc:sldMk cId="4169924437" sldId="258"/>
        </pc:sldMkLst>
        <pc:spChg chg="mod">
          <ac:chgData name="Ya Chen" userId="35fba0f8-1486-42a8-879e-9ec51e1497a8" providerId="ADAL" clId="{173DC71C-3DB9-46BE-B180-A511097ED5BE}" dt="2023-01-13T17:10:25.014" v="373" actId="20577"/>
          <ac:spMkLst>
            <pc:docMk/>
            <pc:sldMk cId="4169924437" sldId="258"/>
            <ac:spMk id="3" creationId="{F627E616-1679-4784-86E3-B53EC6C61D0E}"/>
          </ac:spMkLst>
        </pc:spChg>
        <pc:spChg chg="mod">
          <ac:chgData name="Ya Chen" userId="35fba0f8-1486-42a8-879e-9ec51e1497a8" providerId="ADAL" clId="{173DC71C-3DB9-46BE-B180-A511097ED5BE}" dt="2023-01-13T17:00:45.250" v="242" actId="1076"/>
          <ac:spMkLst>
            <pc:docMk/>
            <pc:sldMk cId="4169924437" sldId="258"/>
            <ac:spMk id="8" creationId="{2D6BF451-3953-4D98-822D-397010B28817}"/>
          </ac:spMkLst>
        </pc:spChg>
        <pc:spChg chg="mod">
          <ac:chgData name="Ya Chen" userId="35fba0f8-1486-42a8-879e-9ec51e1497a8" providerId="ADAL" clId="{173DC71C-3DB9-46BE-B180-A511097ED5BE}" dt="2023-01-13T21:34:49.314" v="730" actId="1076"/>
          <ac:spMkLst>
            <pc:docMk/>
            <pc:sldMk cId="4169924437" sldId="258"/>
            <ac:spMk id="9" creationId="{90361719-765D-4B85-ADA4-08358FB77373}"/>
          </ac:spMkLst>
        </pc:spChg>
        <pc:spChg chg="mod ord">
          <ac:chgData name="Ya Chen" userId="35fba0f8-1486-42a8-879e-9ec51e1497a8" providerId="ADAL" clId="{173DC71C-3DB9-46BE-B180-A511097ED5BE}" dt="2023-01-13T16:59:42.083" v="181" actId="14100"/>
          <ac:spMkLst>
            <pc:docMk/>
            <pc:sldMk cId="4169924437" sldId="258"/>
            <ac:spMk id="10" creationId="{8495681E-6E8F-4EED-82C1-3FE4CBE4E60D}"/>
          </ac:spMkLst>
        </pc:spChg>
        <pc:spChg chg="mod ord">
          <ac:chgData name="Ya Chen" userId="35fba0f8-1486-42a8-879e-9ec51e1497a8" providerId="ADAL" clId="{173DC71C-3DB9-46BE-B180-A511097ED5BE}" dt="2023-01-13T16:59:59.064" v="201" actId="1035"/>
          <ac:spMkLst>
            <pc:docMk/>
            <pc:sldMk cId="4169924437" sldId="258"/>
            <ac:spMk id="11" creationId="{60AABB55-1830-4DFE-BD36-42E89D6364E0}"/>
          </ac:spMkLst>
        </pc:spChg>
        <pc:spChg chg="mod ord">
          <ac:chgData name="Ya Chen" userId="35fba0f8-1486-42a8-879e-9ec51e1497a8" providerId="ADAL" clId="{173DC71C-3DB9-46BE-B180-A511097ED5BE}" dt="2023-01-13T17:00:09.791" v="232" actId="1037"/>
          <ac:spMkLst>
            <pc:docMk/>
            <pc:sldMk cId="4169924437" sldId="258"/>
            <ac:spMk id="12" creationId="{BC24FD75-A5E3-42FF-8CDE-FD5A18A9F0B7}"/>
          </ac:spMkLst>
        </pc:spChg>
        <pc:spChg chg="mod ord">
          <ac:chgData name="Ya Chen" userId="35fba0f8-1486-42a8-879e-9ec51e1497a8" providerId="ADAL" clId="{173DC71C-3DB9-46BE-B180-A511097ED5BE}" dt="2023-01-13T17:06:48.270" v="345" actId="1036"/>
          <ac:spMkLst>
            <pc:docMk/>
            <pc:sldMk cId="4169924437" sldId="258"/>
            <ac:spMk id="13" creationId="{E43E3252-BCA0-4084-B7C9-ADA5181A6B78}"/>
          </ac:spMkLst>
        </pc:spChg>
        <pc:spChg chg="mod ord">
          <ac:chgData name="Ya Chen" userId="35fba0f8-1486-42a8-879e-9ec51e1497a8" providerId="ADAL" clId="{173DC71C-3DB9-46BE-B180-A511097ED5BE}" dt="2023-01-13T17:06:22.528" v="305" actId="14100"/>
          <ac:spMkLst>
            <pc:docMk/>
            <pc:sldMk cId="4169924437" sldId="258"/>
            <ac:spMk id="14" creationId="{7CF9B0A9-2886-42F5-AE29-F4E298F5DF90}"/>
          </ac:spMkLst>
        </pc:spChg>
        <pc:spChg chg="mod ord">
          <ac:chgData name="Ya Chen" userId="35fba0f8-1486-42a8-879e-9ec51e1497a8" providerId="ADAL" clId="{173DC71C-3DB9-46BE-B180-A511097ED5BE}" dt="2023-01-13T17:06:54.376" v="346" actId="1076"/>
          <ac:spMkLst>
            <pc:docMk/>
            <pc:sldMk cId="4169924437" sldId="258"/>
            <ac:spMk id="15" creationId="{9ABA9991-A7EB-4C74-9F28-AA38FB5746D2}"/>
          </ac:spMkLst>
        </pc:spChg>
        <pc:spChg chg="mod ord">
          <ac:chgData name="Ya Chen" userId="35fba0f8-1486-42a8-879e-9ec51e1497a8" providerId="ADAL" clId="{173DC71C-3DB9-46BE-B180-A511097ED5BE}" dt="2023-01-13T17:06:33.894" v="329" actId="1037"/>
          <ac:spMkLst>
            <pc:docMk/>
            <pc:sldMk cId="4169924437" sldId="258"/>
            <ac:spMk id="16" creationId="{57289FF8-39A9-4437-81E1-B697C825466B}"/>
          </ac:spMkLst>
        </pc:spChg>
        <pc:picChg chg="del mod">
          <ac:chgData name="Ya Chen" userId="35fba0f8-1486-42a8-879e-9ec51e1497a8" providerId="ADAL" clId="{173DC71C-3DB9-46BE-B180-A511097ED5BE}" dt="2023-01-13T17:06:57.934" v="347" actId="478"/>
          <ac:picMkLst>
            <pc:docMk/>
            <pc:sldMk cId="4169924437" sldId="258"/>
            <ac:picMk id="2" creationId="{997534F2-4634-4E12-8AB4-F8B6E12A28FD}"/>
          </ac:picMkLst>
        </pc:picChg>
        <pc:picChg chg="del mod">
          <ac:chgData name="Ya Chen" userId="35fba0f8-1486-42a8-879e-9ec51e1497a8" providerId="ADAL" clId="{173DC71C-3DB9-46BE-B180-A511097ED5BE}" dt="2023-01-13T16:56:07.231" v="173" actId="478"/>
          <ac:picMkLst>
            <pc:docMk/>
            <pc:sldMk cId="4169924437" sldId="258"/>
            <ac:picMk id="4" creationId="{CB9F5C32-5DF3-4076-AEB8-E0F2CE8DA947}"/>
          </ac:picMkLst>
        </pc:picChg>
        <pc:picChg chg="add mod">
          <ac:chgData name="Ya Chen" userId="35fba0f8-1486-42a8-879e-9ec51e1497a8" providerId="ADAL" clId="{173DC71C-3DB9-46BE-B180-A511097ED5BE}" dt="2023-01-13T16:59:45.076" v="183" actId="1076"/>
          <ac:picMkLst>
            <pc:docMk/>
            <pc:sldMk cId="4169924437" sldId="258"/>
            <ac:picMk id="6" creationId="{77CAF90C-8A45-C812-5EEB-3C528BF5D58E}"/>
          </ac:picMkLst>
        </pc:picChg>
        <pc:picChg chg="add del mod">
          <ac:chgData name="Ya Chen" userId="35fba0f8-1486-42a8-879e-9ec51e1497a8" providerId="ADAL" clId="{173DC71C-3DB9-46BE-B180-A511097ED5BE}" dt="2023-01-13T17:04:06.481" v="246" actId="478"/>
          <ac:picMkLst>
            <pc:docMk/>
            <pc:sldMk cId="4169924437" sldId="258"/>
            <ac:picMk id="17" creationId="{2EAAE4D4-919A-11EA-7A76-1CF4089318C2}"/>
          </ac:picMkLst>
        </pc:picChg>
        <pc:picChg chg="add del mod">
          <ac:chgData name="Ya Chen" userId="35fba0f8-1486-42a8-879e-9ec51e1497a8" providerId="ADAL" clId="{173DC71C-3DB9-46BE-B180-A511097ED5BE}" dt="2023-01-13T17:05:07.481" v="253" actId="478"/>
          <ac:picMkLst>
            <pc:docMk/>
            <pc:sldMk cId="4169924437" sldId="258"/>
            <ac:picMk id="19" creationId="{6808498A-7EBC-11DD-4F4F-E51FC144B3AE}"/>
          </ac:picMkLst>
        </pc:picChg>
        <pc:picChg chg="add mod modCrop">
          <ac:chgData name="Ya Chen" userId="35fba0f8-1486-42a8-879e-9ec51e1497a8" providerId="ADAL" clId="{173DC71C-3DB9-46BE-B180-A511097ED5BE}" dt="2023-01-13T17:06:01.481" v="258" actId="1076"/>
          <ac:picMkLst>
            <pc:docMk/>
            <pc:sldMk cId="4169924437" sldId="258"/>
            <ac:picMk id="21" creationId="{FA36B8ED-E820-EA55-18F8-366B2E87F747}"/>
          </ac:picMkLst>
        </pc:picChg>
      </pc:sldChg>
      <pc:sldChg chg="addSp delSp modSp add mod">
        <pc:chgData name="Ya Chen" userId="35fba0f8-1486-42a8-879e-9ec51e1497a8" providerId="ADAL" clId="{173DC71C-3DB9-46BE-B180-A511097ED5BE}" dt="2023-01-13T17:49:06.287" v="708" actId="5793"/>
        <pc:sldMkLst>
          <pc:docMk/>
          <pc:sldMk cId="941115652" sldId="259"/>
        </pc:sldMkLst>
        <pc:spChg chg="del">
          <ac:chgData name="Ya Chen" userId="35fba0f8-1486-42a8-879e-9ec51e1497a8" providerId="ADAL" clId="{173DC71C-3DB9-46BE-B180-A511097ED5BE}" dt="2023-01-13T17:12:43.995" v="374" actId="478"/>
          <ac:spMkLst>
            <pc:docMk/>
            <pc:sldMk cId="941115652" sldId="259"/>
            <ac:spMk id="2" creationId="{D432BF48-48B2-4EF7-876E-EB9E5166A847}"/>
          </ac:spMkLst>
        </pc:spChg>
        <pc:spChg chg="mod">
          <ac:chgData name="Ya Chen" userId="35fba0f8-1486-42a8-879e-9ec51e1497a8" providerId="ADAL" clId="{173DC71C-3DB9-46BE-B180-A511097ED5BE}" dt="2023-01-13T17:49:06.287" v="708" actId="5793"/>
          <ac:spMkLst>
            <pc:docMk/>
            <pc:sldMk cId="941115652" sldId="259"/>
            <ac:spMk id="3" creationId="{F627E616-1679-4784-86E3-B53EC6C61D0E}"/>
          </ac:spMkLst>
        </pc:spChg>
        <pc:spChg chg="add del mod">
          <ac:chgData name="Ya Chen" userId="35fba0f8-1486-42a8-879e-9ec51e1497a8" providerId="ADAL" clId="{173DC71C-3DB9-46BE-B180-A511097ED5BE}" dt="2023-01-13T17:12:49.193" v="375" actId="478"/>
          <ac:spMkLst>
            <pc:docMk/>
            <pc:sldMk cId="941115652" sldId="259"/>
            <ac:spMk id="5" creationId="{7C502B11-F449-A944-4398-D8D137E626CA}"/>
          </ac:spMkLst>
        </pc:spChg>
      </pc:sldChg>
      <pc:sldChg chg="delSp modSp add mod">
        <pc:chgData name="Ya Chen" userId="35fba0f8-1486-42a8-879e-9ec51e1497a8" providerId="ADAL" clId="{173DC71C-3DB9-46BE-B180-A511097ED5BE}" dt="2023-01-13T21:37:51.677" v="732" actId="1076"/>
        <pc:sldMkLst>
          <pc:docMk/>
          <pc:sldMk cId="457587" sldId="260"/>
        </pc:sldMkLst>
        <pc:spChg chg="mod">
          <ac:chgData name="Ya Chen" userId="35fba0f8-1486-42a8-879e-9ec51e1497a8" providerId="ADAL" clId="{173DC71C-3DB9-46BE-B180-A511097ED5BE}" dt="2023-01-13T16:55:10.069" v="167" actId="27636"/>
          <ac:spMkLst>
            <pc:docMk/>
            <pc:sldMk cId="457587" sldId="260"/>
            <ac:spMk id="23" creationId="{0864C7F6-54A3-446E-917D-46D8342F6AA6}"/>
          </ac:spMkLst>
        </pc:spChg>
        <pc:graphicFrameChg chg="mod">
          <ac:chgData name="Ya Chen" userId="35fba0f8-1486-42a8-879e-9ec51e1497a8" providerId="ADAL" clId="{173DC71C-3DB9-46BE-B180-A511097ED5BE}" dt="2023-01-13T21:37:51.677" v="732" actId="1076"/>
          <ac:graphicFrameMkLst>
            <pc:docMk/>
            <pc:sldMk cId="457587" sldId="260"/>
            <ac:graphicFrameMk id="5" creationId="{7494F461-C075-F585-F6F5-6A4ACC2645E4}"/>
          </ac:graphicFrameMkLst>
        </pc:graphicFrameChg>
        <pc:graphicFrameChg chg="del">
          <ac:chgData name="Ya Chen" userId="35fba0f8-1486-42a8-879e-9ec51e1497a8" providerId="ADAL" clId="{173DC71C-3DB9-46BE-B180-A511097ED5BE}" dt="2023-01-13T21:37:48.439" v="731" actId="478"/>
          <ac:graphicFrameMkLst>
            <pc:docMk/>
            <pc:sldMk cId="457587" sldId="260"/>
            <ac:graphicFrameMk id="11" creationId="{C5B583AA-C3F0-0365-3DEC-467324A0C225}"/>
          </ac:graphicFrameMkLst>
        </pc:graphicFrameChg>
      </pc:sldChg>
      <pc:sldChg chg="add">
        <pc:chgData name="Ya Chen" userId="35fba0f8-1486-42a8-879e-9ec51e1497a8" providerId="ADAL" clId="{173DC71C-3DB9-46BE-B180-A511097ED5BE}" dt="2023-01-13T16:55:09.880" v="166"/>
        <pc:sldMkLst>
          <pc:docMk/>
          <pc:sldMk cId="1415347858" sldId="261"/>
        </pc:sldMkLst>
      </pc:sldChg>
      <pc:sldChg chg="modSp add mod">
        <pc:chgData name="Ya Chen" userId="35fba0f8-1486-42a8-879e-9ec51e1497a8" providerId="ADAL" clId="{173DC71C-3DB9-46BE-B180-A511097ED5BE}" dt="2023-01-13T16:55:10.078" v="168" actId="27636"/>
        <pc:sldMkLst>
          <pc:docMk/>
          <pc:sldMk cId="2015385901" sldId="262"/>
        </pc:sldMkLst>
        <pc:spChg chg="mod">
          <ac:chgData name="Ya Chen" userId="35fba0f8-1486-42a8-879e-9ec51e1497a8" providerId="ADAL" clId="{173DC71C-3DB9-46BE-B180-A511097ED5BE}" dt="2023-01-13T16:55:10.078" v="168" actId="27636"/>
          <ac:spMkLst>
            <pc:docMk/>
            <pc:sldMk cId="2015385901" sldId="262"/>
            <ac:spMk id="17" creationId="{149BB33D-0B7C-4A9F-8A29-3331BA9D6515}"/>
          </ac:spMkLst>
        </pc:spChg>
      </pc:sldChg>
      <pc:sldChg chg="add">
        <pc:chgData name="Ya Chen" userId="35fba0f8-1486-42a8-879e-9ec51e1497a8" providerId="ADAL" clId="{173DC71C-3DB9-46BE-B180-A511097ED5BE}" dt="2023-01-13T16:55:09.880" v="166"/>
        <pc:sldMkLst>
          <pc:docMk/>
          <pc:sldMk cId="3170427078" sldId="263"/>
        </pc:sldMkLst>
      </pc:sldChg>
      <pc:sldChg chg="add">
        <pc:chgData name="Ya Chen" userId="35fba0f8-1486-42a8-879e-9ec51e1497a8" providerId="ADAL" clId="{173DC71C-3DB9-46BE-B180-A511097ED5BE}" dt="2023-01-13T16:55:09.880" v="166"/>
        <pc:sldMkLst>
          <pc:docMk/>
          <pc:sldMk cId="3486469446" sldId="264"/>
        </pc:sldMkLst>
      </pc:sldChg>
      <pc:sldChg chg="addSp delSp modSp mod">
        <pc:chgData name="Ya Chen" userId="35fba0f8-1486-42a8-879e-9ec51e1497a8" providerId="ADAL" clId="{173DC71C-3DB9-46BE-B180-A511097ED5BE}" dt="2023-01-13T16:54:22.861" v="163" actId="1035"/>
        <pc:sldMkLst>
          <pc:docMk/>
          <pc:sldMk cId="3428629291" sldId="278"/>
        </pc:sldMkLst>
        <pc:spChg chg="mod">
          <ac:chgData name="Ya Chen" userId="35fba0f8-1486-42a8-879e-9ec51e1497a8" providerId="ADAL" clId="{173DC71C-3DB9-46BE-B180-A511097ED5BE}" dt="2023-01-13T16:54:22.861" v="163" actId="1035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Ya Chen" userId="35fba0f8-1486-42a8-879e-9ec51e1497a8" providerId="ADAL" clId="{173DC71C-3DB9-46BE-B180-A511097ED5BE}" dt="2023-01-13T16:54:22.861" v="163" actId="1035"/>
          <ac:spMkLst>
            <pc:docMk/>
            <pc:sldMk cId="3428629291" sldId="278"/>
            <ac:spMk id="3" creationId="{D11EAE91-151E-2648-A4A6-930EE9C2417D}"/>
          </ac:spMkLst>
        </pc:spChg>
        <pc:graphicFrameChg chg="add del mod">
          <ac:chgData name="Ya Chen" userId="35fba0f8-1486-42a8-879e-9ec51e1497a8" providerId="ADAL" clId="{173DC71C-3DB9-46BE-B180-A511097ED5BE}" dt="2023-01-13T16:53:18.529" v="66"/>
          <ac:graphicFrameMkLst>
            <pc:docMk/>
            <pc:sldMk cId="3428629291" sldId="278"/>
            <ac:graphicFrameMk id="4" creationId="{C92B11C1-F313-9CEF-0727-2A484F4EEFAF}"/>
          </ac:graphicFrameMkLst>
        </pc:graphicFrameChg>
      </pc:sldChg>
      <pc:sldChg chg="new del">
        <pc:chgData name="Ya Chen" userId="35fba0f8-1486-42a8-879e-9ec51e1497a8" providerId="ADAL" clId="{173DC71C-3DB9-46BE-B180-A511097ED5BE}" dt="2023-01-13T16:55:08.230" v="165" actId="680"/>
        <pc:sldMkLst>
          <pc:docMk/>
          <pc:sldMk cId="1080681247" sldId="289"/>
        </pc:sldMkLst>
      </pc:sldChg>
      <pc:sldChg chg="delSp modSp mod">
        <pc:chgData name="Ya Chen" userId="35fba0f8-1486-42a8-879e-9ec51e1497a8" providerId="ADAL" clId="{173DC71C-3DB9-46BE-B180-A511097ED5BE}" dt="2023-01-13T21:39:53.981" v="751" actId="20577"/>
        <pc:sldMkLst>
          <pc:docMk/>
          <pc:sldMk cId="2375699755" sldId="289"/>
        </pc:sldMkLst>
        <pc:spChg chg="mod">
          <ac:chgData name="Ya Chen" userId="35fba0f8-1486-42a8-879e-9ec51e1497a8" providerId="ADAL" clId="{173DC71C-3DB9-46BE-B180-A511097ED5BE}" dt="2023-01-13T21:39:53.981" v="751" actId="20577"/>
          <ac:spMkLst>
            <pc:docMk/>
            <pc:sldMk cId="2375699755" sldId="289"/>
            <ac:spMk id="23" creationId="{0864C7F6-54A3-446E-917D-46D8342F6AA6}"/>
          </ac:spMkLst>
        </pc:spChg>
        <pc:graphicFrameChg chg="mod">
          <ac:chgData name="Ya Chen" userId="35fba0f8-1486-42a8-879e-9ec51e1497a8" providerId="ADAL" clId="{173DC71C-3DB9-46BE-B180-A511097ED5BE}" dt="2023-01-13T21:38:20.952" v="734" actId="1076"/>
          <ac:graphicFrameMkLst>
            <pc:docMk/>
            <pc:sldMk cId="2375699755" sldId="289"/>
            <ac:graphicFrameMk id="3" creationId="{57A37C12-4749-4D5B-A3AB-E67CFF2D438E}"/>
          </ac:graphicFrameMkLst>
        </pc:graphicFrameChg>
        <pc:graphicFrameChg chg="del">
          <ac:chgData name="Ya Chen" userId="35fba0f8-1486-42a8-879e-9ec51e1497a8" providerId="ADAL" clId="{173DC71C-3DB9-46BE-B180-A511097ED5BE}" dt="2023-01-13T21:38:19.200" v="733" actId="478"/>
          <ac:graphicFrameMkLst>
            <pc:docMk/>
            <pc:sldMk cId="2375699755" sldId="289"/>
            <ac:graphicFrameMk id="4" creationId="{A31910FD-B93B-74F0-7DF9-6C23FE6C0966}"/>
          </ac:graphicFrameMkLst>
        </pc:graphicFrameChg>
      </pc:sldChg>
      <pc:sldChg chg="delSp modSp mod">
        <pc:chgData name="Ya Chen" userId="35fba0f8-1486-42a8-879e-9ec51e1497a8" providerId="ADAL" clId="{173DC71C-3DB9-46BE-B180-A511097ED5BE}" dt="2023-01-13T21:42:11.986" v="771" actId="1076"/>
        <pc:sldMkLst>
          <pc:docMk/>
          <pc:sldMk cId="913507478" sldId="290"/>
        </pc:sldMkLst>
        <pc:spChg chg="mod">
          <ac:chgData name="Ya Chen" userId="35fba0f8-1486-42a8-879e-9ec51e1497a8" providerId="ADAL" clId="{173DC71C-3DB9-46BE-B180-A511097ED5BE}" dt="2023-01-13T21:41:28.933" v="768" actId="20577"/>
          <ac:spMkLst>
            <pc:docMk/>
            <pc:sldMk cId="913507478" sldId="290"/>
            <ac:spMk id="23" creationId="{0864C7F6-54A3-446E-917D-46D8342F6AA6}"/>
          </ac:spMkLst>
        </pc:spChg>
        <pc:graphicFrameChg chg="mod">
          <ac:chgData name="Ya Chen" userId="35fba0f8-1486-42a8-879e-9ec51e1497a8" providerId="ADAL" clId="{173DC71C-3DB9-46BE-B180-A511097ED5BE}" dt="2023-01-13T21:42:11.986" v="771" actId="1076"/>
          <ac:graphicFrameMkLst>
            <pc:docMk/>
            <pc:sldMk cId="913507478" sldId="290"/>
            <ac:graphicFrameMk id="5" creationId="{F5C37C9B-58CD-47C6-1132-C91CB547AA86}"/>
          </ac:graphicFrameMkLst>
        </pc:graphicFrameChg>
        <pc:graphicFrameChg chg="del">
          <ac:chgData name="Ya Chen" userId="35fba0f8-1486-42a8-879e-9ec51e1497a8" providerId="ADAL" clId="{173DC71C-3DB9-46BE-B180-A511097ED5BE}" dt="2023-01-13T21:42:10.740" v="770" actId="478"/>
          <ac:graphicFrameMkLst>
            <pc:docMk/>
            <pc:sldMk cId="913507478" sldId="290"/>
            <ac:graphicFrameMk id="8" creationId="{1EB52934-4729-6425-6806-57548F9C1046}"/>
          </ac:graphicFrameMkLst>
        </pc:graphicFrameChg>
      </pc:sldChg>
      <pc:sldChg chg="delSp modSp mod">
        <pc:chgData name="Ya Chen" userId="35fba0f8-1486-42a8-879e-9ec51e1497a8" providerId="ADAL" clId="{173DC71C-3DB9-46BE-B180-A511097ED5BE}" dt="2023-01-13T21:42:16.449" v="772" actId="1076"/>
        <pc:sldMkLst>
          <pc:docMk/>
          <pc:sldMk cId="1859540138" sldId="291"/>
        </pc:sldMkLst>
        <pc:graphicFrameChg chg="mod">
          <ac:chgData name="Ya Chen" userId="35fba0f8-1486-42a8-879e-9ec51e1497a8" providerId="ADAL" clId="{173DC71C-3DB9-46BE-B180-A511097ED5BE}" dt="2023-01-13T21:42:16.449" v="772" actId="1076"/>
          <ac:graphicFrameMkLst>
            <pc:docMk/>
            <pc:sldMk cId="1859540138" sldId="291"/>
            <ac:graphicFrameMk id="4" creationId="{436DC9F1-9D21-909A-49FB-9DF969E97350}"/>
          </ac:graphicFrameMkLst>
        </pc:graphicFrameChg>
        <pc:graphicFrameChg chg="del">
          <ac:chgData name="Ya Chen" userId="35fba0f8-1486-42a8-879e-9ec51e1497a8" providerId="ADAL" clId="{173DC71C-3DB9-46BE-B180-A511097ED5BE}" dt="2023-01-13T21:42:09.210" v="769" actId="478"/>
          <ac:graphicFrameMkLst>
            <pc:docMk/>
            <pc:sldMk cId="1859540138" sldId="291"/>
            <ac:graphicFrameMk id="6" creationId="{2636792D-0DCF-5058-E93B-44A7A86F9C06}"/>
          </ac:graphicFrameMkLst>
        </pc:graphicFrameChg>
      </pc:sldChg>
      <pc:sldChg chg="delSp modSp mod">
        <pc:chgData name="Ya Chen" userId="35fba0f8-1486-42a8-879e-9ec51e1497a8" providerId="ADAL" clId="{173DC71C-3DB9-46BE-B180-A511097ED5BE}" dt="2023-01-13T21:48:46.753" v="841" actId="20577"/>
        <pc:sldMkLst>
          <pc:docMk/>
          <pc:sldMk cId="4060050612" sldId="293"/>
        </pc:sldMkLst>
        <pc:spChg chg="mod">
          <ac:chgData name="Ya Chen" userId="35fba0f8-1486-42a8-879e-9ec51e1497a8" providerId="ADAL" clId="{173DC71C-3DB9-46BE-B180-A511097ED5BE}" dt="2023-01-13T21:43:03.875" v="777" actId="1076"/>
          <ac:spMkLst>
            <pc:docMk/>
            <pc:sldMk cId="4060050612" sldId="293"/>
            <ac:spMk id="15" creationId="{50CFC0B6-93E7-0BE6-C643-2A27E8FD7CA2}"/>
          </ac:spMkLst>
        </pc:spChg>
        <pc:spChg chg="mod">
          <ac:chgData name="Ya Chen" userId="35fba0f8-1486-42a8-879e-9ec51e1497a8" providerId="ADAL" clId="{173DC71C-3DB9-46BE-B180-A511097ED5BE}" dt="2023-01-13T21:43:03.875" v="777" actId="1076"/>
          <ac:spMkLst>
            <pc:docMk/>
            <pc:sldMk cId="4060050612" sldId="293"/>
            <ac:spMk id="16" creationId="{77FE68AF-84A2-063E-C92A-508BB90267E6}"/>
          </ac:spMkLst>
        </pc:spChg>
        <pc:spChg chg="mod">
          <ac:chgData name="Ya Chen" userId="35fba0f8-1486-42a8-879e-9ec51e1497a8" providerId="ADAL" clId="{173DC71C-3DB9-46BE-B180-A511097ED5BE}" dt="2023-01-13T21:48:46.753" v="841" actId="20577"/>
          <ac:spMkLst>
            <pc:docMk/>
            <pc:sldMk cId="4060050612" sldId="293"/>
            <ac:spMk id="23" creationId="{0864C7F6-54A3-446E-917D-46D8342F6AA6}"/>
          </ac:spMkLst>
        </pc:spChg>
        <pc:graphicFrameChg chg="mod">
          <ac:chgData name="Ya Chen" userId="35fba0f8-1486-42a8-879e-9ec51e1497a8" providerId="ADAL" clId="{173DC71C-3DB9-46BE-B180-A511097ED5BE}" dt="2023-01-13T21:43:07.005" v="789" actId="1036"/>
          <ac:graphicFrameMkLst>
            <pc:docMk/>
            <pc:sldMk cId="4060050612" sldId="293"/>
            <ac:graphicFrameMk id="4" creationId="{98583758-8CFA-E200-BFFF-8CDD781D3426}"/>
          </ac:graphicFrameMkLst>
        </pc:graphicFrameChg>
        <pc:graphicFrameChg chg="mod">
          <ac:chgData name="Ya Chen" userId="35fba0f8-1486-42a8-879e-9ec51e1497a8" providerId="ADAL" clId="{173DC71C-3DB9-46BE-B180-A511097ED5BE}" dt="2023-01-13T21:43:07.005" v="789" actId="1036"/>
          <ac:graphicFrameMkLst>
            <pc:docMk/>
            <pc:sldMk cId="4060050612" sldId="293"/>
            <ac:graphicFrameMk id="6" creationId="{CD8CEE96-37C7-2260-1C80-642D516FC723}"/>
          </ac:graphicFrameMkLst>
        </pc:graphicFrameChg>
        <pc:graphicFrameChg chg="del">
          <ac:chgData name="Ya Chen" userId="35fba0f8-1486-42a8-879e-9ec51e1497a8" providerId="ADAL" clId="{173DC71C-3DB9-46BE-B180-A511097ED5BE}" dt="2023-01-13T21:42:49.226" v="773" actId="478"/>
          <ac:graphicFrameMkLst>
            <pc:docMk/>
            <pc:sldMk cId="4060050612" sldId="293"/>
            <ac:graphicFrameMk id="7" creationId="{835E8340-F3BC-D21E-C1C6-92C6CC29A6D6}"/>
          </ac:graphicFrameMkLst>
        </pc:graphicFrameChg>
        <pc:graphicFrameChg chg="del">
          <ac:chgData name="Ya Chen" userId="35fba0f8-1486-42a8-879e-9ec51e1497a8" providerId="ADAL" clId="{173DC71C-3DB9-46BE-B180-A511097ED5BE}" dt="2023-01-13T21:42:50.791" v="774" actId="478"/>
          <ac:graphicFrameMkLst>
            <pc:docMk/>
            <pc:sldMk cId="4060050612" sldId="293"/>
            <ac:graphicFrameMk id="9" creationId="{01161628-FB0E-637F-70AA-D790742A0F3D}"/>
          </ac:graphicFrameMkLst>
        </pc:graphicFrameChg>
        <pc:graphicFrameChg chg="mod">
          <ac:chgData name="Ya Chen" userId="35fba0f8-1486-42a8-879e-9ec51e1497a8" providerId="ADAL" clId="{173DC71C-3DB9-46BE-B180-A511097ED5BE}" dt="2023-01-13T21:43:03.875" v="777" actId="1076"/>
          <ac:graphicFrameMkLst>
            <pc:docMk/>
            <pc:sldMk cId="4060050612" sldId="293"/>
            <ac:graphicFrameMk id="14" creationId="{3A898070-3E8D-8E34-6843-C2721DF4195A}"/>
          </ac:graphicFrameMkLst>
        </pc:graphicFrameChg>
      </pc:sldChg>
      <pc:sldChg chg="delSp modSp mod">
        <pc:chgData name="Ya Chen" userId="35fba0f8-1486-42a8-879e-9ec51e1497a8" providerId="ADAL" clId="{173DC71C-3DB9-46BE-B180-A511097ED5BE}" dt="2023-01-13T21:50:12.300" v="844" actId="14100"/>
        <pc:sldMkLst>
          <pc:docMk/>
          <pc:sldMk cId="4234426576" sldId="294"/>
        </pc:sldMkLst>
        <pc:spChg chg="mod">
          <ac:chgData name="Ya Chen" userId="35fba0f8-1486-42a8-879e-9ec51e1497a8" providerId="ADAL" clId="{173DC71C-3DB9-46BE-B180-A511097ED5BE}" dt="2023-01-13T21:44:19.375" v="791" actId="1076"/>
          <ac:spMkLst>
            <pc:docMk/>
            <pc:sldMk cId="4234426576" sldId="294"/>
            <ac:spMk id="15" creationId="{50CFC0B6-93E7-0BE6-C643-2A27E8FD7CA2}"/>
          </ac:spMkLst>
        </pc:spChg>
        <pc:spChg chg="mod">
          <ac:chgData name="Ya Chen" userId="35fba0f8-1486-42a8-879e-9ec51e1497a8" providerId="ADAL" clId="{173DC71C-3DB9-46BE-B180-A511097ED5BE}" dt="2023-01-13T21:44:19.375" v="791" actId="1076"/>
          <ac:spMkLst>
            <pc:docMk/>
            <pc:sldMk cId="4234426576" sldId="294"/>
            <ac:spMk id="16" creationId="{77FE68AF-84A2-063E-C92A-508BB90267E6}"/>
          </ac:spMkLst>
        </pc:spChg>
        <pc:spChg chg="mod">
          <ac:chgData name="Ya Chen" userId="35fba0f8-1486-42a8-879e-9ec51e1497a8" providerId="ADAL" clId="{173DC71C-3DB9-46BE-B180-A511097ED5BE}" dt="2023-01-13T21:44:25.702" v="792" actId="1076"/>
          <ac:spMkLst>
            <pc:docMk/>
            <pc:sldMk cId="4234426576" sldId="294"/>
            <ac:spMk id="18" creationId="{75EB2640-B9EF-8A36-E3EF-3307ACB46E47}"/>
          </ac:spMkLst>
        </pc:spChg>
        <pc:spChg chg="mod">
          <ac:chgData name="Ya Chen" userId="35fba0f8-1486-42a8-879e-9ec51e1497a8" providerId="ADAL" clId="{173DC71C-3DB9-46BE-B180-A511097ED5BE}" dt="2023-01-13T21:50:12.300" v="844" actId="14100"/>
          <ac:spMkLst>
            <pc:docMk/>
            <pc:sldMk cId="4234426576" sldId="294"/>
            <ac:spMk id="23" creationId="{0864C7F6-54A3-446E-917D-46D8342F6AA6}"/>
          </ac:spMkLst>
        </pc:spChg>
        <pc:graphicFrameChg chg="mod">
          <ac:chgData name="Ya Chen" userId="35fba0f8-1486-42a8-879e-9ec51e1497a8" providerId="ADAL" clId="{173DC71C-3DB9-46BE-B180-A511097ED5BE}" dt="2023-01-13T21:44:29.143" v="803" actId="1036"/>
          <ac:graphicFrameMkLst>
            <pc:docMk/>
            <pc:sldMk cId="4234426576" sldId="294"/>
            <ac:graphicFrameMk id="8" creationId="{A8F817F3-7A2F-216E-4EDB-7D8879680CAC}"/>
          </ac:graphicFrameMkLst>
        </pc:graphicFrameChg>
        <pc:graphicFrameChg chg="mod">
          <ac:chgData name="Ya Chen" userId="35fba0f8-1486-42a8-879e-9ec51e1497a8" providerId="ADAL" clId="{173DC71C-3DB9-46BE-B180-A511097ED5BE}" dt="2023-01-13T21:44:29.143" v="803" actId="1036"/>
          <ac:graphicFrameMkLst>
            <pc:docMk/>
            <pc:sldMk cId="4234426576" sldId="294"/>
            <ac:graphicFrameMk id="10" creationId="{672B3E41-D716-6865-4F58-C58E01A77155}"/>
          </ac:graphicFrameMkLst>
        </pc:graphicFrameChg>
        <pc:graphicFrameChg chg="del">
          <ac:chgData name="Ya Chen" userId="35fba0f8-1486-42a8-879e-9ec51e1497a8" providerId="ADAL" clId="{173DC71C-3DB9-46BE-B180-A511097ED5BE}" dt="2023-01-13T21:44:06.483" v="790" actId="478"/>
          <ac:graphicFrameMkLst>
            <pc:docMk/>
            <pc:sldMk cId="4234426576" sldId="294"/>
            <ac:graphicFrameMk id="11" creationId="{D3D4CEF6-6E31-02D5-D800-54A76EF5280B}"/>
          </ac:graphicFrameMkLst>
        </pc:graphicFrameChg>
        <pc:graphicFrameChg chg="del">
          <ac:chgData name="Ya Chen" userId="35fba0f8-1486-42a8-879e-9ec51e1497a8" providerId="ADAL" clId="{173DC71C-3DB9-46BE-B180-A511097ED5BE}" dt="2023-01-13T21:44:06.483" v="790" actId="478"/>
          <ac:graphicFrameMkLst>
            <pc:docMk/>
            <pc:sldMk cId="4234426576" sldId="294"/>
            <ac:graphicFrameMk id="12" creationId="{B79A68CC-CFD5-15F0-DE0C-92A2C02A1C8F}"/>
          </ac:graphicFrameMkLst>
        </pc:graphicFrameChg>
        <pc:graphicFrameChg chg="mod">
          <ac:chgData name="Ya Chen" userId="35fba0f8-1486-42a8-879e-9ec51e1497a8" providerId="ADAL" clId="{173DC71C-3DB9-46BE-B180-A511097ED5BE}" dt="2023-01-13T21:44:19.375" v="791" actId="1076"/>
          <ac:graphicFrameMkLst>
            <pc:docMk/>
            <pc:sldMk cId="4234426576" sldId="294"/>
            <ac:graphicFrameMk id="13" creationId="{A8AD1979-8EF4-CAC3-7683-DF845F8AA40C}"/>
          </ac:graphicFrameMkLst>
        </pc:graphicFrameChg>
      </pc:sldChg>
    </pc:docChg>
  </pc:docChgLst>
  <pc:docChgLst>
    <pc:chgData name="Edouard Francois" userId="df04f631-6174-42c8-bfaa-959cef19a80a" providerId="ADAL" clId="{17C14199-DAAF-48EF-B064-3947F67429AA}"/>
    <pc:docChg chg="undo custSel addSld delSld modSld">
      <pc:chgData name="Edouard Francois" userId="df04f631-6174-42c8-bfaa-959cef19a80a" providerId="ADAL" clId="{17C14199-DAAF-48EF-B064-3947F67429AA}" dt="2023-01-15T15:22:18.019" v="518" actId="1036"/>
      <pc:docMkLst>
        <pc:docMk/>
      </pc:docMkLst>
      <pc:sldChg chg="new">
        <pc:chgData name="Edouard Francois" userId="df04f631-6174-42c8-bfaa-959cef19a80a" providerId="ADAL" clId="{17C14199-DAAF-48EF-B064-3947F67429AA}" dt="2023-01-15T15:15:21.636" v="2" actId="680"/>
        <pc:sldMkLst>
          <pc:docMk/>
          <pc:sldMk cId="322892816" sldId="295"/>
        </pc:sldMkLst>
      </pc:sldChg>
      <pc:sldChg chg="new del">
        <pc:chgData name="Edouard Francois" userId="df04f631-6174-42c8-bfaa-959cef19a80a" providerId="ADAL" clId="{17C14199-DAAF-48EF-B064-3947F67429AA}" dt="2023-01-15T15:15:07.997" v="1" actId="680"/>
        <pc:sldMkLst>
          <pc:docMk/>
          <pc:sldMk cId="2111032090" sldId="295"/>
        </pc:sldMkLst>
      </pc:sldChg>
      <pc:sldChg chg="addSp delSp modSp new mod">
        <pc:chgData name="Edouard Francois" userId="df04f631-6174-42c8-bfaa-959cef19a80a" providerId="ADAL" clId="{17C14199-DAAF-48EF-B064-3947F67429AA}" dt="2023-01-15T15:21:32.491" v="401" actId="1035"/>
        <pc:sldMkLst>
          <pc:docMk/>
          <pc:sldMk cId="3069780144" sldId="296"/>
        </pc:sldMkLst>
        <pc:spChg chg="del">
          <ac:chgData name="Edouard Francois" userId="df04f631-6174-42c8-bfaa-959cef19a80a" providerId="ADAL" clId="{17C14199-DAAF-48EF-B064-3947F67429AA}" dt="2023-01-15T15:15:41.387" v="4" actId="478"/>
          <ac:spMkLst>
            <pc:docMk/>
            <pc:sldMk cId="3069780144" sldId="296"/>
            <ac:spMk id="2" creationId="{7625BA60-08B9-427E-88D5-4DD0793936C1}"/>
          </ac:spMkLst>
        </pc:spChg>
        <pc:spChg chg="add mod">
          <ac:chgData name="Edouard Francois" userId="df04f631-6174-42c8-bfaa-959cef19a80a" providerId="ADAL" clId="{17C14199-DAAF-48EF-B064-3947F67429AA}" dt="2023-01-15T15:21:32.491" v="401" actId="1035"/>
          <ac:spMkLst>
            <pc:docMk/>
            <pc:sldMk cId="3069780144" sldId="296"/>
            <ac:spMk id="11" creationId="{B1F650DB-76D5-41AE-BE2C-16C9176C6E35}"/>
          </ac:spMkLst>
        </pc:spChg>
        <pc:spChg chg="add mod">
          <ac:chgData name="Edouard Francois" userId="df04f631-6174-42c8-bfaa-959cef19a80a" providerId="ADAL" clId="{17C14199-DAAF-48EF-B064-3947F67429AA}" dt="2023-01-15T15:21:32.139" v="400" actId="1035"/>
          <ac:spMkLst>
            <pc:docMk/>
            <pc:sldMk cId="3069780144" sldId="296"/>
            <ac:spMk id="12" creationId="{5BF32550-49FE-4079-A064-8F8E3CD784E8}"/>
          </ac:spMkLst>
        </pc:spChg>
        <pc:graphicFrameChg chg="add mod modGraphic">
          <ac:chgData name="Edouard Francois" userId="df04f631-6174-42c8-bfaa-959cef19a80a" providerId="ADAL" clId="{17C14199-DAAF-48EF-B064-3947F67429AA}" dt="2023-01-15T15:21:32.491" v="401" actId="1035"/>
          <ac:graphicFrameMkLst>
            <pc:docMk/>
            <pc:sldMk cId="3069780144" sldId="296"/>
            <ac:graphicFrameMk id="9" creationId="{240928FE-850B-410B-8F7F-A627D4A24CB7}"/>
          </ac:graphicFrameMkLst>
        </pc:graphicFrameChg>
        <pc:graphicFrameChg chg="add mod modGraphic">
          <ac:chgData name="Edouard Francois" userId="df04f631-6174-42c8-bfaa-959cef19a80a" providerId="ADAL" clId="{17C14199-DAAF-48EF-B064-3947F67429AA}" dt="2023-01-15T15:21:32.139" v="400" actId="1035"/>
          <ac:graphicFrameMkLst>
            <pc:docMk/>
            <pc:sldMk cId="3069780144" sldId="296"/>
            <ac:graphicFrameMk id="10" creationId="{C2297F1C-1DE5-4F4B-BED8-C8CCF6A8ACEC}"/>
          </ac:graphicFrameMkLst>
        </pc:graphicFrameChg>
        <pc:picChg chg="add del mod">
          <ac:chgData name="Edouard Francois" userId="df04f631-6174-42c8-bfaa-959cef19a80a" providerId="ADAL" clId="{17C14199-DAAF-48EF-B064-3947F67429AA}" dt="2023-01-15T15:16:12.068" v="8"/>
          <ac:picMkLst>
            <pc:docMk/>
            <pc:sldMk cId="3069780144" sldId="296"/>
            <ac:picMk id="6" creationId="{2450F08F-3920-491F-B3D2-94C191873B83}"/>
          </ac:picMkLst>
        </pc:picChg>
        <pc:picChg chg="add del mod">
          <ac:chgData name="Edouard Francois" userId="df04f631-6174-42c8-bfaa-959cef19a80a" providerId="ADAL" clId="{17C14199-DAAF-48EF-B064-3947F67429AA}" dt="2023-01-15T15:17:08.811" v="89" actId="478"/>
          <ac:picMkLst>
            <pc:docMk/>
            <pc:sldMk cId="3069780144" sldId="296"/>
            <ac:picMk id="7" creationId="{3058C198-7D58-413C-9B30-5346A1FE635C}"/>
          </ac:picMkLst>
        </pc:picChg>
        <pc:picChg chg="add del mod">
          <ac:chgData name="Edouard Francois" userId="df04f631-6174-42c8-bfaa-959cef19a80a" providerId="ADAL" clId="{17C14199-DAAF-48EF-B064-3947F67429AA}" dt="2023-01-15T15:17:08.049" v="88" actId="478"/>
          <ac:picMkLst>
            <pc:docMk/>
            <pc:sldMk cId="3069780144" sldId="296"/>
            <ac:picMk id="8" creationId="{1B4D9715-3A63-439C-972B-F56CB3167913}"/>
          </ac:picMkLst>
        </pc:picChg>
      </pc:sldChg>
      <pc:sldChg chg="addSp delSp modSp add mod">
        <pc:chgData name="Edouard Francois" userId="df04f631-6174-42c8-bfaa-959cef19a80a" providerId="ADAL" clId="{17C14199-DAAF-48EF-B064-3947F67429AA}" dt="2023-01-15T15:22:18.019" v="518" actId="1036"/>
        <pc:sldMkLst>
          <pc:docMk/>
          <pc:sldMk cId="502991391" sldId="297"/>
        </pc:sldMkLst>
        <pc:spChg chg="mod">
          <ac:chgData name="Edouard Francois" userId="df04f631-6174-42c8-bfaa-959cef19a80a" providerId="ADAL" clId="{17C14199-DAAF-48EF-B064-3947F67429AA}" dt="2023-01-15T15:21:46.180" v="410" actId="6549"/>
          <ac:spMkLst>
            <pc:docMk/>
            <pc:sldMk cId="502991391" sldId="297"/>
            <ac:spMk id="11" creationId="{B1F650DB-76D5-41AE-BE2C-16C9176C6E35}"/>
          </ac:spMkLst>
        </pc:spChg>
        <pc:spChg chg="del">
          <ac:chgData name="Edouard Francois" userId="df04f631-6174-42c8-bfaa-959cef19a80a" providerId="ADAL" clId="{17C14199-DAAF-48EF-B064-3947F67429AA}" dt="2023-01-15T15:21:49.927" v="412" actId="478"/>
          <ac:spMkLst>
            <pc:docMk/>
            <pc:sldMk cId="502991391" sldId="297"/>
            <ac:spMk id="12" creationId="{5BF32550-49FE-4079-A064-8F8E3CD784E8}"/>
          </ac:spMkLst>
        </pc:spChg>
        <pc:graphicFrameChg chg="add mod modGraphic">
          <ac:chgData name="Edouard Francois" userId="df04f631-6174-42c8-bfaa-959cef19a80a" providerId="ADAL" clId="{17C14199-DAAF-48EF-B064-3947F67429AA}" dt="2023-01-15T15:22:18.019" v="518" actId="1036"/>
          <ac:graphicFrameMkLst>
            <pc:docMk/>
            <pc:sldMk cId="502991391" sldId="297"/>
            <ac:graphicFrameMk id="2" creationId="{E0533CBD-1CF3-4757-A2F9-6E1118DCB244}"/>
          </ac:graphicFrameMkLst>
        </pc:graphicFrameChg>
        <pc:graphicFrameChg chg="del">
          <ac:chgData name="Edouard Francois" userId="df04f631-6174-42c8-bfaa-959cef19a80a" providerId="ADAL" clId="{17C14199-DAAF-48EF-B064-3947F67429AA}" dt="2023-01-15T15:22:08.974" v="452" actId="478"/>
          <ac:graphicFrameMkLst>
            <pc:docMk/>
            <pc:sldMk cId="502991391" sldId="297"/>
            <ac:graphicFrameMk id="9" creationId="{240928FE-850B-410B-8F7F-A627D4A24CB7}"/>
          </ac:graphicFrameMkLst>
        </pc:graphicFrameChg>
        <pc:graphicFrameChg chg="del">
          <ac:chgData name="Edouard Francois" userId="df04f631-6174-42c8-bfaa-959cef19a80a" providerId="ADAL" clId="{17C14199-DAAF-48EF-B064-3947F67429AA}" dt="2023-01-15T15:21:48.174" v="411" actId="478"/>
          <ac:graphicFrameMkLst>
            <pc:docMk/>
            <pc:sldMk cId="502991391" sldId="297"/>
            <ac:graphicFrameMk id="10" creationId="{C2297F1C-1DE5-4F4B-BED8-C8CCF6A8ACEC}"/>
          </ac:graphicFrameMkLst>
        </pc:graphicFrameChg>
      </pc:sldChg>
    </pc:docChg>
  </pc:docChgLst>
  <pc:docChgLst>
    <pc:chgData name="Federico Lo Bianco" userId="S::federico.lobianco@interdigital.com::6d18338a-5725-4887-873a-313f254d7326" providerId="AD" clId="Web-{68F2CAA9-1D77-4100-B24C-1B50F4DEBCC4}"/>
    <pc:docChg chg="modSld">
      <pc:chgData name="Federico Lo Bianco" userId="S::federico.lobianco@interdigital.com::6d18338a-5725-4887-873a-313f254d7326" providerId="AD" clId="Web-{68F2CAA9-1D77-4100-B24C-1B50F4DEBCC4}" dt="2023-01-11T15:24:17.014" v="2" actId="20577"/>
      <pc:docMkLst>
        <pc:docMk/>
      </pc:docMkLst>
      <pc:sldChg chg="modSp">
        <pc:chgData name="Federico Lo Bianco" userId="S::federico.lobianco@interdigital.com::6d18338a-5725-4887-873a-313f254d7326" providerId="AD" clId="Web-{68F2CAA9-1D77-4100-B24C-1B50F4DEBCC4}" dt="2023-01-11T15:24:17.014" v="2" actId="20577"/>
        <pc:sldMkLst>
          <pc:docMk/>
          <pc:sldMk cId="545093500" sldId="286"/>
        </pc:sldMkLst>
        <pc:spChg chg="mod">
          <ac:chgData name="Federico Lo Bianco" userId="S::federico.lobianco@interdigital.com::6d18338a-5725-4887-873a-313f254d7326" providerId="AD" clId="Web-{68F2CAA9-1D77-4100-B24C-1B50F4DEBCC4}" dt="2023-01-11T15:24:17.014" v="2" actId="20577"/>
          <ac:spMkLst>
            <pc:docMk/>
            <pc:sldMk cId="545093500" sldId="286"/>
            <ac:spMk id="13" creationId="{08481C59-FD6F-4B2A-9DC1-9F60D57AB3FF}"/>
          </ac:spMkLst>
        </pc:spChg>
      </pc:sldChg>
    </pc:docChg>
  </pc:docChgLst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7" Type="http://schemas.openxmlformats.org/officeDocument/2006/relationships/image" Target="../media/image28.emf"/><Relationship Id="rId2" Type="http://schemas.openxmlformats.org/officeDocument/2006/relationships/package" Target="../embeddings/Microsoft_Excel_Worksheet11.xlsx"/><Relationship Id="rId1" Type="http://schemas.openxmlformats.org/officeDocument/2006/relationships/slideLayout" Target="../slideLayouts/slideLayout5.xml"/><Relationship Id="rId6" Type="http://schemas.openxmlformats.org/officeDocument/2006/relationships/package" Target="../embeddings/Microsoft_Excel_Macro-Enabled_Worksheet.xlsm"/><Relationship Id="rId5" Type="http://schemas.openxmlformats.org/officeDocument/2006/relationships/image" Target="../media/image27.emf"/><Relationship Id="rId4" Type="http://schemas.openxmlformats.org/officeDocument/2006/relationships/package" Target="../embeddings/Microsoft_Excel_Worksheet12.xls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emf"/><Relationship Id="rId5" Type="http://schemas.openxmlformats.org/officeDocument/2006/relationships/package" Target="../embeddings/Microsoft_Excel_Worksheet14.xlsx"/><Relationship Id="rId4" Type="http://schemas.openxmlformats.org/officeDocument/2006/relationships/image" Target="../media/image3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package" Target="../embeddings/Microsoft_Word_Document15.docx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emf"/><Relationship Id="rId4" Type="http://schemas.openxmlformats.org/officeDocument/2006/relationships/package" Target="../embeddings/Microsoft_Word_Document16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7" Type="http://schemas.openxmlformats.org/officeDocument/2006/relationships/image" Target="../media/image19.emf"/><Relationship Id="rId2" Type="http://schemas.openxmlformats.org/officeDocument/2006/relationships/package" Target="../embeddings/Microsoft_Excel_Worksheet2.xlsx"/><Relationship Id="rId1" Type="http://schemas.openxmlformats.org/officeDocument/2006/relationships/slideLayout" Target="../slideLayouts/slideLayout5.xml"/><Relationship Id="rId6" Type="http://schemas.openxmlformats.org/officeDocument/2006/relationships/package" Target="../embeddings/Microsoft_Word_Document4.docx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Document3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7" Type="http://schemas.openxmlformats.org/officeDocument/2006/relationships/image" Target="../media/image22.emf"/><Relationship Id="rId2" Type="http://schemas.openxmlformats.org/officeDocument/2006/relationships/package" Target="../embeddings/Microsoft_Excel_Worksheet5.xlsx"/><Relationship Id="rId1" Type="http://schemas.openxmlformats.org/officeDocument/2006/relationships/slideLayout" Target="../slideLayouts/slideLayout5.xml"/><Relationship Id="rId6" Type="http://schemas.openxmlformats.org/officeDocument/2006/relationships/package" Target="../embeddings/Microsoft_Word_Document7.docx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Document6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package" Target="../embeddings/Microsoft_Word_Document8.docx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emf"/><Relationship Id="rId4" Type="http://schemas.openxmlformats.org/officeDocument/2006/relationships/package" Target="../embeddings/Microsoft_Excel_Worksheet9.xls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package" Target="../embeddings/Microsoft_Word_Document10.docx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043804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/>
              <a:t>JVET-AC0138</a:t>
            </a:r>
            <a:br>
              <a:rPr lang="en-US" sz="3200"/>
            </a:br>
            <a:br>
              <a:rPr lang="en-US" sz="3200"/>
            </a:br>
            <a:r>
              <a:rPr lang="en-US" sz="3200"/>
              <a:t>Adjusting luma/chroma BD-rate balance in ECM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839" y="3862353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 sz="1800" u="sng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Y. Chen</a:t>
            </a:r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E. Francois, C. </a:t>
            </a:r>
            <a:r>
              <a:rPr lang="fr-FR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Salmon-legagneur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HDR – AI </a:t>
            </a:r>
            <a:r>
              <a:rPr lang="fr-FR" err="1"/>
              <a:t>results</a:t>
            </a:r>
            <a:endParaRPr lang="en-US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864C7F6-54A3-446E-917D-46D8342F6AA6}"/>
              </a:ext>
            </a:extLst>
          </p:cNvPr>
          <p:cNvSpPr txBox="1">
            <a:spLocks/>
          </p:cNvSpPr>
          <p:nvPr/>
        </p:nvSpPr>
        <p:spPr>
          <a:xfrm>
            <a:off x="657462" y="4966620"/>
            <a:ext cx="11239814" cy="12855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Original configuration has around 21% </a:t>
            </a:r>
            <a:r>
              <a:rPr lang="en-US" sz="2000" dirty="0" err="1"/>
              <a:t>wPSNR</a:t>
            </a:r>
            <a:r>
              <a:rPr lang="en-US" sz="2000" dirty="0"/>
              <a:t> imbalance between luma and chroma for HDR PQ, and around 11% PSNR imbalance for HDR HLG</a:t>
            </a:r>
          </a:p>
          <a:p>
            <a:r>
              <a:rPr lang="en-US" sz="2000" dirty="0"/>
              <a:t>Tested configuration allows shifting around 16.2% chroma gain towards the 1.3% luma gain for HDR PQ, and around 9% chroma gain towards the 0.7% luma gain for HDR HLG</a:t>
            </a:r>
          </a:p>
          <a:p>
            <a:endParaRPr lang="en-US" sz="240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8583758-8CFA-E200-BFFF-8CDD781D34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937618"/>
              </p:ext>
            </p:extLst>
          </p:nvPr>
        </p:nvGraphicFramePr>
        <p:xfrm>
          <a:off x="993906" y="1357082"/>
          <a:ext cx="48387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838553" imgH="1000125" progId="Excel.Sheet.12">
                  <p:embed/>
                </p:oleObj>
              </mc:Choice>
              <mc:Fallback>
                <p:oleObj name="Worksheet" r:id="rId2" imgW="4838553" imgH="1000125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8583758-8CFA-E200-BFFF-8CDD781D34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93906" y="1357082"/>
                        <a:ext cx="4838700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D8CEE96-37C7-2260-1C80-642D516FC7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222118"/>
              </p:ext>
            </p:extLst>
          </p:nvPr>
        </p:nvGraphicFramePr>
        <p:xfrm>
          <a:off x="993906" y="2317441"/>
          <a:ext cx="483870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4838553" imgH="1009650" progId="Excel.Sheet.12">
                  <p:embed/>
                </p:oleObj>
              </mc:Choice>
              <mc:Fallback>
                <p:oleObj name="Worksheet" r:id="rId4" imgW="4838553" imgH="1009650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D8CEE96-37C7-2260-1C80-642D516FC7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3906" y="2317441"/>
                        <a:ext cx="4838700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A898070-3E8D-8E34-6843-C2721DF419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025936"/>
              </p:ext>
            </p:extLst>
          </p:nvPr>
        </p:nvGraphicFramePr>
        <p:xfrm>
          <a:off x="993906" y="3697397"/>
          <a:ext cx="6297520" cy="92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6" imgW="7810529" imgH="1143000" progId="Excel.SheetMacroEnabled.12">
                  <p:embed/>
                </p:oleObj>
              </mc:Choice>
              <mc:Fallback>
                <p:oleObj name="Macro-Enabled Worksheet" r:id="rId6" imgW="7810529" imgH="1143000" progId="Excel.SheetMacroEnabled.12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A898070-3E8D-8E34-6843-C2721DF419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3906" y="3697397"/>
                        <a:ext cx="6297520" cy="92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50CFC0B6-93E7-0BE6-C643-2A27E8FD7CA2}"/>
              </a:ext>
            </a:extLst>
          </p:cNvPr>
          <p:cNvSpPr/>
          <p:nvPr/>
        </p:nvSpPr>
        <p:spPr>
          <a:xfrm>
            <a:off x="2898719" y="4214417"/>
            <a:ext cx="1671732" cy="1255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E68AF-84A2-063E-C92A-508BB90267E6}"/>
              </a:ext>
            </a:extLst>
          </p:cNvPr>
          <p:cNvSpPr/>
          <p:nvPr/>
        </p:nvSpPr>
        <p:spPr>
          <a:xfrm>
            <a:off x="4530669" y="4339983"/>
            <a:ext cx="1671732" cy="1255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050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DC3638D-A730-452A-A9A1-5948A1CA8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433" y="3460151"/>
            <a:ext cx="6134100" cy="112395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HDR – RA </a:t>
            </a:r>
            <a:r>
              <a:rPr lang="fr-FR" err="1"/>
              <a:t>results</a:t>
            </a:r>
            <a:r>
              <a:rPr lang="fr-FR"/>
              <a:t> (</a:t>
            </a:r>
            <a:r>
              <a:rPr lang="fr-FR" err="1"/>
              <a:t>incomplete</a:t>
            </a:r>
            <a:r>
              <a:rPr lang="fr-FR"/>
              <a:t>)</a:t>
            </a:r>
            <a:endParaRPr lang="en-US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864C7F6-54A3-446E-917D-46D8342F6AA6}"/>
              </a:ext>
            </a:extLst>
          </p:cNvPr>
          <p:cNvSpPr txBox="1">
            <a:spLocks/>
          </p:cNvSpPr>
          <p:nvPr/>
        </p:nvSpPr>
        <p:spPr>
          <a:xfrm>
            <a:off x="657462" y="4928834"/>
            <a:ext cx="11239814" cy="132221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Original configuration has around 20% </a:t>
            </a:r>
            <a:r>
              <a:rPr lang="en-US" sz="2000" dirty="0" err="1"/>
              <a:t>wPSNR</a:t>
            </a:r>
            <a:r>
              <a:rPr lang="en-US" sz="2000" dirty="0"/>
              <a:t> imbalance between luma and chroma for HDR PQ</a:t>
            </a:r>
          </a:p>
          <a:p>
            <a:r>
              <a:rPr lang="en-US" sz="2000" dirty="0"/>
              <a:t>Tested configuration allows shifting around 17.2% chroma gain towards the 1% luma gain for HDR PQ</a:t>
            </a:r>
          </a:p>
          <a:p>
            <a:r>
              <a:rPr lang="en-US" sz="2000" dirty="0"/>
              <a:t>Based on partial results, HDR HLG showed similar behavior as HDR PQ</a:t>
            </a:r>
          </a:p>
          <a:p>
            <a:endParaRPr lang="en-US" sz="2400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8F817F3-7A2F-216E-4EDB-7D8879680C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8901957"/>
              </p:ext>
            </p:extLst>
          </p:nvPr>
        </p:nvGraphicFramePr>
        <p:xfrm>
          <a:off x="993906" y="1284675"/>
          <a:ext cx="483870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4838553" imgH="1009650" progId="Excel.Sheet.12">
                  <p:embed/>
                </p:oleObj>
              </mc:Choice>
              <mc:Fallback>
                <p:oleObj name="Worksheet" r:id="rId3" imgW="4838553" imgH="1009650" progId="Excel.Sheet.12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8F817F3-7A2F-216E-4EDB-7D8879680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3906" y="1284675"/>
                        <a:ext cx="4838700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72B3E41-D716-6865-4F58-C58E01A771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5617057"/>
              </p:ext>
            </p:extLst>
          </p:nvPr>
        </p:nvGraphicFramePr>
        <p:xfrm>
          <a:off x="993906" y="2281765"/>
          <a:ext cx="48387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4838553" imgH="1000125" progId="Excel.Sheet.12">
                  <p:embed/>
                </p:oleObj>
              </mc:Choice>
              <mc:Fallback>
                <p:oleObj name="Worksheet" r:id="rId5" imgW="4838553" imgH="1000125" progId="Excel.Shee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72B3E41-D716-6865-4F58-C58E01A771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3906" y="2281765"/>
                        <a:ext cx="4838700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50CFC0B6-93E7-0BE6-C643-2A27E8FD7CA2}"/>
              </a:ext>
            </a:extLst>
          </p:cNvPr>
          <p:cNvSpPr/>
          <p:nvPr/>
        </p:nvSpPr>
        <p:spPr>
          <a:xfrm>
            <a:off x="2907998" y="4095574"/>
            <a:ext cx="1671732" cy="1445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E68AF-84A2-063E-C92A-508BB90267E6}"/>
              </a:ext>
            </a:extLst>
          </p:cNvPr>
          <p:cNvSpPr/>
          <p:nvPr/>
        </p:nvSpPr>
        <p:spPr>
          <a:xfrm>
            <a:off x="4579730" y="4252516"/>
            <a:ext cx="1671732" cy="1255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EB2640-B9EF-8A36-E3EF-3307ACB46E47}"/>
              </a:ext>
            </a:extLst>
          </p:cNvPr>
          <p:cNvSpPr txBox="1"/>
          <p:nvPr/>
        </p:nvSpPr>
        <p:spPr>
          <a:xfrm>
            <a:off x="6359396" y="1830547"/>
            <a:ext cx="53245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i="1" dirty="0"/>
              <a:t>Note*</a:t>
            </a:r>
            <a:endParaRPr lang="fr-FR" sz="1000" i="1" dirty="0"/>
          </a:p>
          <a:p>
            <a:pPr marL="228600" indent="-228600">
              <a:buFont typeface="+mj-lt"/>
              <a:buAutoNum type="arabicParenR"/>
            </a:pPr>
            <a:r>
              <a:rPr lang="en-US" sz="1000" i="1" dirty="0"/>
              <a:t>HLG RA results are not yet available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234426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12</a:t>
            </a:fld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5CE36F-BA5B-4D9A-A522-EF4F6E86F7FD}"/>
              </a:ext>
            </a:extLst>
          </p:cNvPr>
          <p:cNvSpPr txBox="1">
            <a:spLocks/>
          </p:cNvSpPr>
          <p:nvPr/>
        </p:nvSpPr>
        <p:spPr>
          <a:xfrm>
            <a:off x="535167" y="1023497"/>
            <a:ext cx="11121666" cy="141096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/>
              <a:t>To get better balance between luma and chroma BDR variations when assessing ECM against VTM-11.0ecm6, it is observed that the ECM CTCs may be modified with as follows: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b="1"/>
              <a:t>For SDR content                                                          For HDR content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b="1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800" b="1"/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br>
              <a:rPr lang="en-US" sz="1400"/>
            </a:br>
            <a:endParaRPr lang="fr-FR" sz="1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8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360680" y="550436"/>
            <a:ext cx="10515600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/>
              <a:t>Conclusion</a:t>
            </a:r>
            <a:endParaRPr lang="en-US" sz="200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BC32E5E-927A-66C4-C938-0F06E0847573}"/>
              </a:ext>
            </a:extLst>
          </p:cNvPr>
          <p:cNvSpPr txBox="1">
            <a:spLocks/>
          </p:cNvSpPr>
          <p:nvPr/>
        </p:nvSpPr>
        <p:spPr>
          <a:xfrm>
            <a:off x="577575" y="5672307"/>
            <a:ext cx="11121665" cy="45551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600" dirty="0"/>
              <a:t>Thanks Xiaomi for cross-check (JVET-AC0236)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600" dirty="0"/>
              <a:t>Thanks Ericsson for additional help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en-US" sz="1600" dirty="0">
              <a:ea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CA" sz="1100" dirty="0">
              <a:ea typeface="Times New Roman" panose="02020603050405020304" pitchFamily="18" charset="0"/>
            </a:endParaRP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28E79C80-C0EF-8276-8FCF-3CC9369CCC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045803"/>
              </p:ext>
            </p:extLst>
          </p:nvPr>
        </p:nvGraphicFramePr>
        <p:xfrm>
          <a:off x="577575" y="2449756"/>
          <a:ext cx="5867400" cy="299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747326" imgH="2926050" progId="Word.Document.12">
                  <p:embed/>
                </p:oleObj>
              </mc:Choice>
              <mc:Fallback>
                <p:oleObj name="Document" r:id="rId2" imgW="5747326" imgH="2926050" progId="Word.Document.1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28E79C80-C0EF-8276-8FCF-3CC9369CCC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7575" y="2449756"/>
                        <a:ext cx="5867400" cy="299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137A2CC-EE40-CC81-360C-8EEBB81997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005066"/>
              </p:ext>
            </p:extLst>
          </p:nvPr>
        </p:nvGraphicFramePr>
        <p:xfrm>
          <a:off x="6064250" y="2447925"/>
          <a:ext cx="6529388" cy="316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6063031" imgH="2931328" progId="Word.Document.12">
                  <p:embed/>
                </p:oleObj>
              </mc:Choice>
              <mc:Fallback>
                <p:oleObj name="Document" r:id="rId4" imgW="6063031" imgH="2931328" progId="Word.Documen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137A2CC-EE40-CC81-360C-8EEBB81997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64250" y="2447925"/>
                        <a:ext cx="6529388" cy="3160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9144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2BA1E1EB-2A80-47AD-A102-462D319D7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851" y="989173"/>
            <a:ext cx="6096000" cy="2581275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27E616-1679-4784-86E3-B53EC6C6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825" y="162277"/>
            <a:ext cx="11511959" cy="4692316"/>
          </a:xfrm>
        </p:spPr>
        <p:txBody>
          <a:bodyPr/>
          <a:lstStyle/>
          <a:p>
            <a:pPr marL="0" indent="0">
              <a:buNone/>
            </a:pPr>
            <a:r>
              <a:rPr lang="fr-FR"/>
              <a:t>Observations: </a:t>
            </a:r>
            <a:r>
              <a:rPr lang="fr-FR" err="1"/>
              <a:t>luma</a:t>
            </a:r>
            <a:r>
              <a:rPr lang="fr-FR"/>
              <a:t> and chroma BDR-rate gains of ECM vs VTM are not </a:t>
            </a:r>
            <a:r>
              <a:rPr lang="fr-FR" err="1"/>
              <a:t>well</a:t>
            </a:r>
            <a:r>
              <a:rPr lang="fr-FR"/>
              <a:t> </a:t>
            </a:r>
            <a:r>
              <a:rPr lang="fr-FR" err="1"/>
              <a:t>balanced</a:t>
            </a:r>
            <a:r>
              <a:rPr lang="fr-FR"/>
              <a:t>, </a:t>
            </a:r>
            <a:r>
              <a:rPr lang="fr-FR" err="1"/>
              <a:t>both</a:t>
            </a:r>
            <a:r>
              <a:rPr lang="fr-FR"/>
              <a:t> for SDR and for HDR contents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D6BF451-3953-4D98-822D-397010B28817}"/>
              </a:ext>
            </a:extLst>
          </p:cNvPr>
          <p:cNvSpPr txBox="1"/>
          <p:nvPr/>
        </p:nvSpPr>
        <p:spPr>
          <a:xfrm>
            <a:off x="296216" y="1134021"/>
            <a:ext cx="17410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SDR content</a:t>
            </a:r>
          </a:p>
          <a:p>
            <a:r>
              <a:rPr lang="fr-FR" dirty="0"/>
              <a:t>ECM7.0 vs VTM11.0ecm6</a:t>
            </a:r>
            <a:endParaRPr lang="en-US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0361719-765D-4B85-ADA4-08358FB77373}"/>
              </a:ext>
            </a:extLst>
          </p:cNvPr>
          <p:cNvSpPr txBox="1"/>
          <p:nvPr/>
        </p:nvSpPr>
        <p:spPr>
          <a:xfrm>
            <a:off x="5317627" y="3588562"/>
            <a:ext cx="586464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HDR content</a:t>
            </a:r>
          </a:p>
          <a:p>
            <a:r>
              <a:rPr lang="fr-FR" dirty="0"/>
              <a:t>ECM7.0 vs VTM11.0ecm6</a:t>
            </a:r>
          </a:p>
          <a:p>
            <a:r>
              <a:rPr lang="en-US" sz="1050" i="1" dirty="0"/>
              <a:t>Note*</a:t>
            </a:r>
            <a:endParaRPr lang="fr-FR" sz="1050" i="1" dirty="0"/>
          </a:p>
          <a:p>
            <a:pPr marL="228600" indent="-228600">
              <a:buFont typeface="+mj-lt"/>
              <a:buAutoNum type="arabicParenR"/>
            </a:pPr>
            <a:r>
              <a:rPr lang="en-US" sz="1050" i="1" dirty="0"/>
              <a:t>HLG RA results are not yet available</a:t>
            </a:r>
            <a:endParaRPr lang="en-US" sz="105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CAF90C-8A45-C812-5EEB-3C528BF5D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639" y="1027755"/>
            <a:ext cx="2432454" cy="553297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95681E-6E8F-4EED-82C1-3FE4CBE4E60D}"/>
              </a:ext>
            </a:extLst>
          </p:cNvPr>
          <p:cNvSpPr/>
          <p:nvPr/>
        </p:nvSpPr>
        <p:spPr>
          <a:xfrm>
            <a:off x="2644429" y="2181195"/>
            <a:ext cx="1831664" cy="1666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AABB55-1830-4DFE-BD36-42E89D6364E0}"/>
              </a:ext>
            </a:extLst>
          </p:cNvPr>
          <p:cNvSpPr/>
          <p:nvPr/>
        </p:nvSpPr>
        <p:spPr>
          <a:xfrm>
            <a:off x="2636872" y="4069890"/>
            <a:ext cx="1831664" cy="1666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24FD75-A5E3-42FF-8CDE-FD5A18A9F0B7}"/>
              </a:ext>
            </a:extLst>
          </p:cNvPr>
          <p:cNvSpPr/>
          <p:nvPr/>
        </p:nvSpPr>
        <p:spPr>
          <a:xfrm>
            <a:off x="2658852" y="5960853"/>
            <a:ext cx="1831664" cy="1666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CF9B0A9-2886-42F5-AE29-F4E298F5DF90}"/>
              </a:ext>
            </a:extLst>
          </p:cNvPr>
          <p:cNvSpPr/>
          <p:nvPr/>
        </p:nvSpPr>
        <p:spPr>
          <a:xfrm>
            <a:off x="7742461" y="1618030"/>
            <a:ext cx="1578100" cy="1954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7289FF8-39A9-4437-81E1-B697C825466B}"/>
              </a:ext>
            </a:extLst>
          </p:cNvPr>
          <p:cNvSpPr/>
          <p:nvPr/>
        </p:nvSpPr>
        <p:spPr>
          <a:xfrm>
            <a:off x="9320560" y="1806242"/>
            <a:ext cx="1578100" cy="1666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13B8D61-0CE1-4D49-BDDD-6958AD9377A0}"/>
              </a:ext>
            </a:extLst>
          </p:cNvPr>
          <p:cNvSpPr/>
          <p:nvPr/>
        </p:nvSpPr>
        <p:spPr>
          <a:xfrm>
            <a:off x="7746577" y="3067893"/>
            <a:ext cx="1578100" cy="1954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6DEEDD5-ED91-4953-813F-006B40142F94}"/>
              </a:ext>
            </a:extLst>
          </p:cNvPr>
          <p:cNvSpPr/>
          <p:nvPr/>
        </p:nvSpPr>
        <p:spPr>
          <a:xfrm>
            <a:off x="9324676" y="3243748"/>
            <a:ext cx="1578100" cy="1666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4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27E616-1679-4784-86E3-B53EC6C6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691" y="719110"/>
            <a:ext cx="11253040" cy="4692316"/>
          </a:xfrm>
        </p:spPr>
        <p:txBody>
          <a:bodyPr>
            <a:normAutofit/>
          </a:bodyPr>
          <a:lstStyle/>
          <a:p>
            <a:r>
              <a:rPr lang="fr-FR" err="1"/>
              <a:t>Investigate</a:t>
            </a:r>
            <a:r>
              <a:rPr lang="fr-FR"/>
              <a:t> </a:t>
            </a:r>
            <a:r>
              <a:rPr lang="fr-FR" err="1"/>
              <a:t>alternate</a:t>
            </a:r>
            <a:r>
              <a:rPr lang="fr-FR"/>
              <a:t> balancing of </a:t>
            </a:r>
            <a:r>
              <a:rPr lang="fr-FR" err="1"/>
              <a:t>luma</a:t>
            </a:r>
            <a:r>
              <a:rPr lang="fr-FR"/>
              <a:t> and chroma BDR-rate gains of ECM vs VTM by tuning </a:t>
            </a:r>
            <a:r>
              <a:rPr lang="fr-FR" err="1"/>
              <a:t>some</a:t>
            </a:r>
            <a:r>
              <a:rPr lang="fr-FR"/>
              <a:t> </a:t>
            </a:r>
            <a:r>
              <a:rPr lang="fr-FR" err="1"/>
              <a:t>following</a:t>
            </a:r>
            <a:r>
              <a:rPr lang="fr-FR"/>
              <a:t> encoder </a:t>
            </a:r>
            <a:r>
              <a:rPr lang="fr-FR" err="1"/>
              <a:t>cfg</a:t>
            </a:r>
            <a:r>
              <a:rPr lang="fr-FR"/>
              <a:t> </a:t>
            </a:r>
            <a:r>
              <a:rPr lang="fr-FR" err="1"/>
              <a:t>parameters</a:t>
            </a:r>
            <a:endParaRPr lang="fr-FR"/>
          </a:p>
          <a:p>
            <a:pPr lvl="1"/>
            <a:r>
              <a:rPr lang="fr-FR"/>
              <a:t>Chroma QP offset </a:t>
            </a:r>
            <a:r>
              <a:rPr lang="fr-FR" err="1"/>
              <a:t>parameters</a:t>
            </a:r>
            <a:r>
              <a:rPr lang="fr-FR"/>
              <a:t>: </a:t>
            </a:r>
            <a:r>
              <a:rPr lang="fr-FR" err="1"/>
              <a:t>CbQpOffset</a:t>
            </a:r>
            <a:r>
              <a:rPr lang="fr-FR"/>
              <a:t>/</a:t>
            </a:r>
            <a:r>
              <a:rPr lang="fr-FR" err="1"/>
              <a:t>CrQpOffset</a:t>
            </a:r>
            <a:r>
              <a:rPr lang="fr-FR"/>
              <a:t> (-12,12)</a:t>
            </a:r>
          </a:p>
          <a:p>
            <a:pPr lvl="2"/>
            <a:r>
              <a:rPr lang="en-US" sz="1800" u="sng"/>
              <a:t>Increasing</a:t>
            </a:r>
            <a:r>
              <a:rPr lang="en-US" sz="1800"/>
              <a:t> the </a:t>
            </a:r>
            <a:r>
              <a:rPr lang="en-US" sz="1800" err="1"/>
              <a:t>CbQpOffset</a:t>
            </a:r>
            <a:r>
              <a:rPr lang="en-US" sz="1800"/>
              <a:t> and </a:t>
            </a:r>
            <a:r>
              <a:rPr lang="en-US" sz="1800" err="1"/>
              <a:t>CrQpOffset</a:t>
            </a:r>
            <a:r>
              <a:rPr lang="en-US" sz="1800"/>
              <a:t> values </a:t>
            </a:r>
            <a:r>
              <a:rPr lang="en-US" sz="1800">
                <a:sym typeface="Wingdings" panose="05000000000000000000" pitchFamily="2" charset="2"/>
              </a:rPr>
              <a:t> </a:t>
            </a:r>
            <a:r>
              <a:rPr lang="en-US" sz="1800"/>
              <a:t>shifting chroma coding gains towards the luma</a:t>
            </a:r>
            <a:endParaRPr lang="fr-FR" sz="1800"/>
          </a:p>
          <a:p>
            <a:pPr lvl="1"/>
            <a:r>
              <a:rPr lang="fr-FR"/>
              <a:t>LMCS chroma </a:t>
            </a:r>
            <a:r>
              <a:rPr lang="fr-FR" err="1"/>
              <a:t>residual</a:t>
            </a:r>
            <a:r>
              <a:rPr lang="fr-FR"/>
              <a:t> </a:t>
            </a:r>
            <a:r>
              <a:rPr lang="fr-FR" err="1"/>
              <a:t>scaling</a:t>
            </a:r>
            <a:r>
              <a:rPr lang="fr-FR"/>
              <a:t> </a:t>
            </a:r>
            <a:r>
              <a:rPr lang="fr-FR" err="1"/>
              <a:t>parameter</a:t>
            </a:r>
            <a:r>
              <a:rPr lang="fr-FR"/>
              <a:t>: </a:t>
            </a:r>
            <a:r>
              <a:rPr lang="fr-FR" err="1"/>
              <a:t>LMCSOffset</a:t>
            </a:r>
            <a:r>
              <a:rPr lang="fr-FR"/>
              <a:t> (-7,7) </a:t>
            </a:r>
          </a:p>
          <a:p>
            <a:pPr lvl="2"/>
            <a:r>
              <a:rPr lang="en-US" sz="1800" u="sng"/>
              <a:t>Decreasing</a:t>
            </a:r>
            <a:r>
              <a:rPr lang="en-US" sz="1800"/>
              <a:t> the </a:t>
            </a:r>
            <a:r>
              <a:rPr lang="fr-FR" sz="1800" err="1"/>
              <a:t>LMCSOffset</a:t>
            </a:r>
            <a:r>
              <a:rPr lang="fr-FR" sz="1800"/>
              <a:t> </a:t>
            </a:r>
            <a:r>
              <a:rPr lang="en-US" sz="1800"/>
              <a:t>value </a:t>
            </a:r>
            <a:r>
              <a:rPr lang="en-US" sz="1800">
                <a:sym typeface="Wingdings" panose="05000000000000000000" pitchFamily="2" charset="2"/>
              </a:rPr>
              <a:t> </a:t>
            </a:r>
            <a:r>
              <a:rPr lang="en-US" sz="1800"/>
              <a:t>shifting chroma coding gains towards the luma</a:t>
            </a:r>
          </a:p>
          <a:p>
            <a:pPr lvl="2"/>
            <a:r>
              <a:rPr lang="en-US" sz="1800"/>
              <a:t>Gives finer tuning than </a:t>
            </a:r>
            <a:r>
              <a:rPr lang="fr-FR" sz="1800"/>
              <a:t>Chroma QP offset </a:t>
            </a:r>
          </a:p>
          <a:p>
            <a:pPr lvl="1"/>
            <a:endParaRPr lang="fr-FR"/>
          </a:p>
          <a:p>
            <a:pPr marL="0" indent="0">
              <a:buNone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1115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SDR – </a:t>
            </a:r>
            <a:r>
              <a:rPr lang="fr-FR" err="1"/>
              <a:t>tested</a:t>
            </a:r>
            <a:r>
              <a:rPr lang="fr-FR"/>
              <a:t> configurations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27E616-1679-4784-86E3-B53EC6C6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6572"/>
            <a:ext cx="10515600" cy="4692316"/>
          </a:xfrm>
        </p:spPr>
        <p:txBody>
          <a:bodyPr>
            <a:normAutofit/>
          </a:bodyPr>
          <a:lstStyle/>
          <a:p>
            <a:r>
              <a:rPr lang="fr-FR" err="1"/>
              <a:t>Tested</a:t>
            </a:r>
            <a:r>
              <a:rPr lang="fr-FR"/>
              <a:t> </a:t>
            </a:r>
            <a:r>
              <a:rPr lang="fr-FR" err="1"/>
              <a:t>CbQpOffset</a:t>
            </a:r>
            <a:r>
              <a:rPr lang="fr-FR"/>
              <a:t>, </a:t>
            </a:r>
            <a:r>
              <a:rPr lang="fr-FR" err="1"/>
              <a:t>CrQpOffset</a:t>
            </a:r>
            <a:r>
              <a:rPr lang="fr-FR"/>
              <a:t>, </a:t>
            </a:r>
            <a:r>
              <a:rPr lang="fr-FR" err="1"/>
              <a:t>LMCSOffset</a:t>
            </a:r>
            <a:r>
              <a:rPr lang="fr-FR"/>
              <a:t> </a:t>
            </a:r>
            <a:r>
              <a:rPr lang="fr-FR" err="1"/>
              <a:t>parameters</a:t>
            </a:r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  <a:p>
            <a:pPr lvl="1"/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9EAE482-D7F7-7B88-F56F-B872B45A76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241473"/>
              </p:ext>
            </p:extLst>
          </p:nvPr>
        </p:nvGraphicFramePr>
        <p:xfrm>
          <a:off x="2027238" y="2073275"/>
          <a:ext cx="8205787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747326" imgH="2926050" progId="Word.Document.12">
                  <p:embed/>
                </p:oleObj>
              </mc:Choice>
              <mc:Fallback>
                <p:oleObj name="Document" r:id="rId2" imgW="5747326" imgH="2926050" progId="Word.Documen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9EAE482-D7F7-7B88-F56F-B872B45A76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27238" y="2073275"/>
                        <a:ext cx="8205787" cy="419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8182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SDR – AI </a:t>
            </a:r>
            <a:r>
              <a:rPr lang="fr-FR" err="1"/>
              <a:t>results</a:t>
            </a:r>
            <a:endParaRPr lang="en-US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864C7F6-54A3-446E-917D-46D8342F6AA6}"/>
              </a:ext>
            </a:extLst>
          </p:cNvPr>
          <p:cNvSpPr txBox="1">
            <a:spLocks/>
          </p:cNvSpPr>
          <p:nvPr/>
        </p:nvSpPr>
        <p:spPr>
          <a:xfrm>
            <a:off x="710361" y="4006488"/>
            <a:ext cx="11239814" cy="1285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Original configuration has around 9-10% imbalance between luma and chroma</a:t>
            </a:r>
          </a:p>
          <a:p>
            <a:r>
              <a:rPr lang="en-US" sz="2000"/>
              <a:t>Tested configuration allows shifting around 7.5% chroma gain towards the 1% luma gain</a:t>
            </a:r>
            <a:endParaRPr lang="en-US" sz="240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494F461-C075-F585-F6F5-6A4ACC2645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971169"/>
              </p:ext>
            </p:extLst>
          </p:nvPr>
        </p:nvGraphicFramePr>
        <p:xfrm>
          <a:off x="1009020" y="1960078"/>
          <a:ext cx="48387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838553" imgH="1000125" progId="Excel.Sheet.12">
                  <p:embed/>
                </p:oleObj>
              </mc:Choice>
              <mc:Fallback>
                <p:oleObj name="Worksheet" r:id="rId2" imgW="4838553" imgH="1000125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494F461-C075-F585-F6F5-6A4ACC2645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9020" y="1960078"/>
                        <a:ext cx="4838700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ED82B14-130F-93EF-3C44-C6180CFB79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005877"/>
              </p:ext>
            </p:extLst>
          </p:nvPr>
        </p:nvGraphicFramePr>
        <p:xfrm>
          <a:off x="5990636" y="1409766"/>
          <a:ext cx="5741987" cy="226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5742386" imgH="2269148" progId="Word.Document.12">
                  <p:embed/>
                </p:oleObj>
              </mc:Choice>
              <mc:Fallback>
                <p:oleObj name="Document" r:id="rId4" imgW="5742386" imgH="2269148" progId="Word.Document.12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ED82B14-130F-93EF-3C44-C6180CFB79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90636" y="1409766"/>
                        <a:ext cx="5741987" cy="226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B4F9603C-0596-F103-FCF6-5F641C3E4CA3}"/>
              </a:ext>
            </a:extLst>
          </p:cNvPr>
          <p:cNvSpPr/>
          <p:nvPr/>
        </p:nvSpPr>
        <p:spPr>
          <a:xfrm>
            <a:off x="7505988" y="2722215"/>
            <a:ext cx="2232371" cy="2379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SDR – RA </a:t>
            </a:r>
            <a:r>
              <a:rPr lang="fr-FR" err="1"/>
              <a:t>results</a:t>
            </a:r>
            <a:endParaRPr lang="en-US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864C7F6-54A3-446E-917D-46D8342F6AA6}"/>
              </a:ext>
            </a:extLst>
          </p:cNvPr>
          <p:cNvSpPr txBox="1">
            <a:spLocks/>
          </p:cNvSpPr>
          <p:nvPr/>
        </p:nvSpPr>
        <p:spPr>
          <a:xfrm>
            <a:off x="728701" y="4813824"/>
            <a:ext cx="11226512" cy="15959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Original configuration has around 6-7% imbalance between luma and chroma</a:t>
            </a:r>
          </a:p>
          <a:p>
            <a:r>
              <a:rPr lang="en-US" sz="2000" dirty="0"/>
              <a:t>Tested configurations allow shifting around 2.4% chroma gain towards the 0.2% luma gain, or 9.6% chroma gain towards the 1.2% luma gain</a:t>
            </a:r>
          </a:p>
          <a:p>
            <a:r>
              <a:rPr lang="en-US" sz="2000" dirty="0"/>
              <a:t>Tested config 2 provides a stronger balance shift between luma and chroma</a:t>
            </a:r>
          </a:p>
          <a:p>
            <a:pPr lvl="1"/>
            <a:r>
              <a:rPr lang="en-US" sz="1200" dirty="0"/>
              <a:t>Luma gain could be beyond 20%, while chroma gain would be lower than the luma gain</a:t>
            </a:r>
            <a:endParaRPr lang="en-US" sz="2000" dirty="0"/>
          </a:p>
          <a:p>
            <a:endParaRPr lang="en-US" sz="2400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7A37C12-4749-4D5B-A3AB-E67CFF2D43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903507"/>
              </p:ext>
            </p:extLst>
          </p:nvPr>
        </p:nvGraphicFramePr>
        <p:xfrm>
          <a:off x="1009018" y="2184966"/>
          <a:ext cx="4838700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838553" imgH="1209675" progId="Excel.Sheet.12">
                  <p:embed/>
                </p:oleObj>
              </mc:Choice>
              <mc:Fallback>
                <p:oleObj name="Worksheet" r:id="rId2" imgW="4838553" imgH="1209675" progId="Excel.Shee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7A37C12-4749-4D5B-A3AB-E67CFF2D43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9018" y="2184966"/>
                        <a:ext cx="4838700" cy="1209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6C3B659-05DA-DFF0-6728-DFF1003743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939332"/>
              </p:ext>
            </p:extLst>
          </p:nvPr>
        </p:nvGraphicFramePr>
        <p:xfrm>
          <a:off x="5847720" y="401930"/>
          <a:ext cx="5741987" cy="226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5742386" imgH="2269148" progId="Word.Document.12">
                  <p:embed/>
                </p:oleObj>
              </mc:Choice>
              <mc:Fallback>
                <p:oleObj name="Document" r:id="rId4" imgW="5742386" imgH="2269148" progId="Word.Document.12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6C3B659-05DA-DFF0-6728-DFF1003743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47720" y="401930"/>
                        <a:ext cx="5741987" cy="226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23E7D14-33DB-74BC-E7D1-E8522CD682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867323"/>
              </p:ext>
            </p:extLst>
          </p:nvPr>
        </p:nvGraphicFramePr>
        <p:xfrm>
          <a:off x="5847719" y="2632754"/>
          <a:ext cx="5741987" cy="226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6" imgW="5742386" imgH="2269148" progId="Word.Document.12">
                  <p:embed/>
                </p:oleObj>
              </mc:Choice>
              <mc:Fallback>
                <p:oleObj name="Document" r:id="rId6" imgW="5742386" imgH="2269148" progId="Word.Document.12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23E7D14-33DB-74BC-E7D1-E8522CD682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47719" y="2632754"/>
                        <a:ext cx="5741987" cy="226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70A27B04-482A-3BFC-6D21-AA3E9C739B93}"/>
              </a:ext>
            </a:extLst>
          </p:cNvPr>
          <p:cNvSpPr/>
          <p:nvPr/>
        </p:nvSpPr>
        <p:spPr>
          <a:xfrm>
            <a:off x="7338348" y="1708201"/>
            <a:ext cx="2232371" cy="2379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5A0A42-549F-2F19-4682-5EC3C984A25D}"/>
              </a:ext>
            </a:extLst>
          </p:cNvPr>
          <p:cNvSpPr/>
          <p:nvPr/>
        </p:nvSpPr>
        <p:spPr>
          <a:xfrm>
            <a:off x="7338348" y="3934494"/>
            <a:ext cx="2232371" cy="2379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699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SDR – LDB </a:t>
            </a:r>
            <a:r>
              <a:rPr lang="fr-FR" err="1"/>
              <a:t>results</a:t>
            </a:r>
            <a:endParaRPr lang="en-US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864C7F6-54A3-446E-917D-46D8342F6AA6}"/>
              </a:ext>
            </a:extLst>
          </p:cNvPr>
          <p:cNvSpPr txBox="1">
            <a:spLocks/>
          </p:cNvSpPr>
          <p:nvPr/>
        </p:nvSpPr>
        <p:spPr>
          <a:xfrm>
            <a:off x="728701" y="4859166"/>
            <a:ext cx="11226512" cy="15959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Original configuration has around 10% imbalance between luma and chroma</a:t>
            </a:r>
          </a:p>
          <a:p>
            <a:r>
              <a:rPr lang="en-US" sz="2000" dirty="0"/>
              <a:t>Tested configurations allow shifting around 4.4% chroma gain towards the 0.2% luma gain, or 11.2% chroma gain towards the 0.5% luma gain</a:t>
            </a:r>
          </a:p>
          <a:p>
            <a:r>
              <a:rPr lang="en-US" sz="2000" dirty="0"/>
              <a:t>Tested config 2 provides a stronger balance shift between luma and chroma</a:t>
            </a:r>
          </a:p>
          <a:p>
            <a:pPr lvl="1"/>
            <a:r>
              <a:rPr lang="en-US" sz="1200" dirty="0"/>
              <a:t>Chroma gain would be slightly lower than the luma gain</a:t>
            </a:r>
            <a:endParaRPr lang="en-US" sz="2000" dirty="0"/>
          </a:p>
          <a:p>
            <a:endParaRPr lang="en-US" sz="240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5C37C9B-58CD-47C6-1132-C91CB547AA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080356"/>
              </p:ext>
            </p:extLst>
          </p:nvPr>
        </p:nvGraphicFramePr>
        <p:xfrm>
          <a:off x="1009018" y="2241620"/>
          <a:ext cx="4838700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838553" imgH="1209675" progId="Excel.Sheet.12">
                  <p:embed/>
                </p:oleObj>
              </mc:Choice>
              <mc:Fallback>
                <p:oleObj name="Worksheet" r:id="rId2" imgW="4838553" imgH="1209675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5C37C9B-58CD-47C6-1132-C91CB547AA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9018" y="2241620"/>
                        <a:ext cx="4838700" cy="1209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CBC539F-CA5E-96E2-5980-E57C054B47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127589"/>
              </p:ext>
            </p:extLst>
          </p:nvPr>
        </p:nvGraphicFramePr>
        <p:xfrm>
          <a:off x="5847718" y="344763"/>
          <a:ext cx="5741987" cy="226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5742386" imgH="2269148" progId="Word.Document.12">
                  <p:embed/>
                </p:oleObj>
              </mc:Choice>
              <mc:Fallback>
                <p:oleObj name="Document" r:id="rId4" imgW="5742386" imgH="2269148" progId="Word.Document.12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CBC539F-CA5E-96E2-5980-E57C054B47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47718" y="344763"/>
                        <a:ext cx="5741987" cy="226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5A13352-17D7-226F-3D4D-BCDACA8C70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496708"/>
              </p:ext>
            </p:extLst>
          </p:nvPr>
        </p:nvGraphicFramePr>
        <p:xfrm>
          <a:off x="5847720" y="2613300"/>
          <a:ext cx="5741987" cy="226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6" imgW="5742386" imgH="2269148" progId="Word.Document.12">
                  <p:embed/>
                </p:oleObj>
              </mc:Choice>
              <mc:Fallback>
                <p:oleObj name="Document" r:id="rId6" imgW="5742386" imgH="2269148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5A13352-17D7-226F-3D4D-BCDACA8C70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47720" y="2613300"/>
                        <a:ext cx="5741987" cy="226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D607979C-6A63-6DD9-19DC-74A2EE861EC3}"/>
              </a:ext>
            </a:extLst>
          </p:cNvPr>
          <p:cNvSpPr/>
          <p:nvPr/>
        </p:nvSpPr>
        <p:spPr>
          <a:xfrm>
            <a:off x="7338348" y="3934494"/>
            <a:ext cx="2232371" cy="20881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9BD507-31EE-3235-7574-EA31B4CD0B57}"/>
              </a:ext>
            </a:extLst>
          </p:cNvPr>
          <p:cNvSpPr/>
          <p:nvPr/>
        </p:nvSpPr>
        <p:spPr>
          <a:xfrm>
            <a:off x="7338348" y="1636783"/>
            <a:ext cx="2232371" cy="2379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507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SDR – LDP </a:t>
            </a:r>
            <a:r>
              <a:rPr lang="fr-FR" err="1"/>
              <a:t>results</a:t>
            </a:r>
            <a:endParaRPr lang="en-US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864C7F6-54A3-446E-917D-46D8342F6AA6}"/>
              </a:ext>
            </a:extLst>
          </p:cNvPr>
          <p:cNvSpPr txBox="1">
            <a:spLocks/>
          </p:cNvSpPr>
          <p:nvPr/>
        </p:nvSpPr>
        <p:spPr>
          <a:xfrm>
            <a:off x="710361" y="4006489"/>
            <a:ext cx="11239814" cy="14950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Original configuration has around 9-10% imbalance between luma and chroma</a:t>
            </a:r>
          </a:p>
          <a:p>
            <a:r>
              <a:rPr lang="en-US" sz="2000"/>
              <a:t>Tested configuration allows shifting around 4.6% chroma gain towards the 0.2% luma gain</a:t>
            </a:r>
          </a:p>
          <a:p>
            <a:r>
              <a:rPr lang="en-US" sz="2000"/>
              <a:t>LDB and LDP had similar behavior, thus the tested configurations proposed for LDB could also be applied for LDP </a:t>
            </a:r>
            <a:endParaRPr lang="en-US" sz="240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833008C-38A7-3758-2922-1F8E44D3F1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228708"/>
              </p:ext>
            </p:extLst>
          </p:nvPr>
        </p:nvGraphicFramePr>
        <p:xfrm>
          <a:off x="5952299" y="1301603"/>
          <a:ext cx="5741987" cy="226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742386" imgH="2269148" progId="Word.Document.12">
                  <p:embed/>
                </p:oleObj>
              </mc:Choice>
              <mc:Fallback>
                <p:oleObj name="Document" r:id="rId2" imgW="5742386" imgH="2269148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833008C-38A7-3758-2922-1F8E44D3F1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52299" y="1301603"/>
                        <a:ext cx="5741987" cy="226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36DC9F1-9D21-909A-49FB-9DF969E973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367526"/>
              </p:ext>
            </p:extLst>
          </p:nvPr>
        </p:nvGraphicFramePr>
        <p:xfrm>
          <a:off x="1009020" y="1935808"/>
          <a:ext cx="48387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4838553" imgH="1000125" progId="Excel.Sheet.12">
                  <p:embed/>
                </p:oleObj>
              </mc:Choice>
              <mc:Fallback>
                <p:oleObj name="Worksheet" r:id="rId4" imgW="4838553" imgH="1000125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36DC9F1-9D21-909A-49FB-9DF969E973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9020" y="1935808"/>
                        <a:ext cx="4838700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AAB8B8E-53B8-D192-A9A7-F6D280443C02}"/>
              </a:ext>
            </a:extLst>
          </p:cNvPr>
          <p:cNvSpPr/>
          <p:nvPr/>
        </p:nvSpPr>
        <p:spPr>
          <a:xfrm>
            <a:off x="7475508" y="2656425"/>
            <a:ext cx="2232371" cy="17821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540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2BF48-48B2-4EF7-876E-EB9E5166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fr-FR"/>
              <a:t>HDR – </a:t>
            </a:r>
            <a:r>
              <a:rPr lang="fr-FR" err="1"/>
              <a:t>tested</a:t>
            </a:r>
            <a:r>
              <a:rPr lang="fr-FR"/>
              <a:t> configurations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27E616-1679-4784-86E3-B53EC6C6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6572"/>
            <a:ext cx="10515600" cy="4692316"/>
          </a:xfrm>
        </p:spPr>
        <p:txBody>
          <a:bodyPr>
            <a:normAutofit/>
          </a:bodyPr>
          <a:lstStyle/>
          <a:p>
            <a:r>
              <a:rPr lang="fr-FR" err="1"/>
              <a:t>Tested</a:t>
            </a:r>
            <a:r>
              <a:rPr lang="fr-FR"/>
              <a:t> </a:t>
            </a:r>
            <a:r>
              <a:rPr lang="fr-FR" err="1"/>
              <a:t>CbQpOffset</a:t>
            </a:r>
            <a:r>
              <a:rPr lang="fr-FR"/>
              <a:t>, </a:t>
            </a:r>
            <a:r>
              <a:rPr lang="fr-FR" err="1"/>
              <a:t>CrQpOffset</a:t>
            </a:r>
            <a:r>
              <a:rPr lang="fr-FR"/>
              <a:t>, </a:t>
            </a:r>
            <a:r>
              <a:rPr lang="fr-FR" err="1"/>
              <a:t>LMCSOffset</a:t>
            </a:r>
            <a:r>
              <a:rPr lang="fr-FR"/>
              <a:t> </a:t>
            </a:r>
            <a:r>
              <a:rPr lang="fr-FR" err="1"/>
              <a:t>parameters</a:t>
            </a:r>
            <a:endParaRPr lang="fr-FR"/>
          </a:p>
          <a:p>
            <a:r>
              <a:rPr lang="fr-FR" err="1"/>
              <a:t>Tested</a:t>
            </a:r>
            <a:r>
              <a:rPr lang="fr-FR"/>
              <a:t> configurations for PQ and HLG for AI/RA are </a:t>
            </a:r>
            <a:r>
              <a:rPr lang="fr-FR" err="1"/>
              <a:t>unified</a:t>
            </a:r>
            <a:r>
              <a:rPr lang="fr-FR"/>
              <a:t>  </a:t>
            </a:r>
          </a:p>
          <a:p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  <a:p>
            <a:pPr lvl="1"/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9EAE482-D7F7-7B88-F56F-B872B45A76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352413"/>
              </p:ext>
            </p:extLst>
          </p:nvPr>
        </p:nvGraphicFramePr>
        <p:xfrm>
          <a:off x="2125663" y="2446338"/>
          <a:ext cx="8610600" cy="416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6063031" imgH="2928084" progId="Word.Document.12">
                  <p:embed/>
                </p:oleObj>
              </mc:Choice>
              <mc:Fallback>
                <p:oleObj name="Document" r:id="rId2" imgW="6063031" imgH="2928084" progId="Word.Documen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9EAE482-D7F7-7B88-F56F-B872B45A76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25663" y="2446338"/>
                        <a:ext cx="8610600" cy="416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9785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http://purl.org/dc/dcmitype/"/>
    <ds:schemaRef ds:uri="http://purl.org/dc/terms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7f9398f8-e012-4b22-ae2f-fed012cfaeb4"/>
    <ds:schemaRef ds:uri="0f0a07f2-b47a-4f17-ae63-a8acead6400d"/>
  </ds:schemaRefs>
</ds:datastoreItem>
</file>

<file path=customXml/itemProps3.xml><?xml version="1.0" encoding="utf-8"?>
<ds:datastoreItem xmlns:ds="http://schemas.openxmlformats.org/officeDocument/2006/customXml" ds:itemID="{605FADF2-A331-4724-8C11-33D04E499B32}">
  <ds:schemaRefs>
    <ds:schemaRef ds:uri="0f0a07f2-b47a-4f17-ae63-a8acead6400d"/>
    <ds:schemaRef ds:uri="7f9398f8-e012-4b22-ae2f-fed012cfaeb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564</Words>
  <Application>Microsoft Office PowerPoint</Application>
  <PresentationFormat>Widescreen</PresentationFormat>
  <Paragraphs>63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Office Theme</vt:lpstr>
      <vt:lpstr>Document</vt:lpstr>
      <vt:lpstr>Worksheet</vt:lpstr>
      <vt:lpstr>Macro-Enabled Worksheet</vt:lpstr>
      <vt:lpstr>JVET-AC0138  Adjusting luma/chroma BD-rate balance in ECM</vt:lpstr>
      <vt:lpstr>PowerPoint Presentation</vt:lpstr>
      <vt:lpstr>PowerPoint Presentation</vt:lpstr>
      <vt:lpstr>SDR – tested configurations</vt:lpstr>
      <vt:lpstr>SDR – AI results</vt:lpstr>
      <vt:lpstr>SDR – RA results</vt:lpstr>
      <vt:lpstr>SDR – LDB results</vt:lpstr>
      <vt:lpstr>SDR – LDP results</vt:lpstr>
      <vt:lpstr>HDR – tested configurations</vt:lpstr>
      <vt:lpstr>HDR – AI results</vt:lpstr>
      <vt:lpstr>HDR – RA results (incomplete)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Ya Chen</cp:lastModifiedBy>
  <cp:revision>3</cp:revision>
  <dcterms:created xsi:type="dcterms:W3CDTF">2021-03-31T15:29:37Z</dcterms:created>
  <dcterms:modified xsi:type="dcterms:W3CDTF">2023-01-16T11:10:16Z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