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8"/>
  </p:notesMasterIdLst>
  <p:handoutMasterIdLst>
    <p:handoutMasterId r:id="rId9"/>
  </p:handoutMasterIdLst>
  <p:sldIdLst>
    <p:sldId id="256" r:id="rId5"/>
    <p:sldId id="277" r:id="rId6"/>
    <p:sldId id="27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709C9B-7AFE-4E6C-8D57-C7CBFED2C400}" v="8" dt="2023-01-10T10:18:54.3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1" d="100"/>
          <a:sy n="101" d="100"/>
        </p:scale>
        <p:origin x="294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Bordes" userId="b457e2e2-a1f9-466e-b260-17ef36ea9048" providerId="ADAL" clId="{7003D0E9-7151-4251-BE38-B875AE573F05}"/>
    <pc:docChg chg="custSel modSld sldOrd">
      <pc:chgData name="Philippe Bordes" userId="b457e2e2-a1f9-466e-b260-17ef36ea9048" providerId="ADAL" clId="{7003D0E9-7151-4251-BE38-B875AE573F05}" dt="2022-04-25T22:07:24.475" v="5"/>
      <pc:docMkLst>
        <pc:docMk/>
      </pc:docMkLst>
      <pc:sldChg chg="addSp delSp modSp mod">
        <pc:chgData name="Philippe Bordes" userId="b457e2e2-a1f9-466e-b260-17ef36ea9048" providerId="ADAL" clId="{7003D0E9-7151-4251-BE38-B875AE573F05}" dt="2022-04-25T04:51:58.977" v="3" actId="14100"/>
        <pc:sldMkLst>
          <pc:docMk/>
          <pc:sldMk cId="2615528204" sldId="271"/>
        </pc:sldMkLst>
        <pc:picChg chg="add mod">
          <ac:chgData name="Philippe Bordes" userId="b457e2e2-a1f9-466e-b260-17ef36ea9048" providerId="ADAL" clId="{7003D0E9-7151-4251-BE38-B875AE573F05}" dt="2022-04-25T04:51:58.977" v="3" actId="14100"/>
          <ac:picMkLst>
            <pc:docMk/>
            <pc:sldMk cId="2615528204" sldId="271"/>
            <ac:picMk id="8" creationId="{A179CE83-320B-4C22-9AE0-2684F2AD83AD}"/>
          </ac:picMkLst>
        </pc:picChg>
        <pc:picChg chg="del">
          <ac:chgData name="Philippe Bordes" userId="b457e2e2-a1f9-466e-b260-17ef36ea9048" providerId="ADAL" clId="{7003D0E9-7151-4251-BE38-B875AE573F05}" dt="2022-04-25T04:51:50.717" v="0" actId="478"/>
          <ac:picMkLst>
            <pc:docMk/>
            <pc:sldMk cId="2615528204" sldId="271"/>
            <ac:picMk id="12" creationId="{E2676951-443B-47AE-9588-86F722A1C4B4}"/>
          </ac:picMkLst>
        </pc:picChg>
      </pc:sldChg>
      <pc:sldChg chg="ord">
        <pc:chgData name="Philippe Bordes" userId="b457e2e2-a1f9-466e-b260-17ef36ea9048" providerId="ADAL" clId="{7003D0E9-7151-4251-BE38-B875AE573F05}" dt="2022-04-25T22:07:24.475" v="5"/>
        <pc:sldMkLst>
          <pc:docMk/>
          <pc:sldMk cId="683616418" sldId="272"/>
        </pc:sldMkLst>
      </pc:sldChg>
    </pc:docChg>
  </pc:docChgLst>
  <pc:docChgLst>
    <pc:chgData name="Philippe Bordes" userId="b457e2e2-a1f9-466e-b260-17ef36ea9048" providerId="ADAL" clId="{88A0B08F-FDC3-493B-9B9E-1738337D0731}"/>
    <pc:docChg chg="undo custSel addSld delSld modSld sldOrd modMainMaster">
      <pc:chgData name="Philippe Bordes" userId="b457e2e2-a1f9-466e-b260-17ef36ea9048" providerId="ADAL" clId="{88A0B08F-FDC3-493B-9B9E-1738337D0731}" dt="2022-04-23T00:37:47.440" v="1188" actId="20577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 ord">
        <pc:chgData name="Philippe Bordes" userId="b457e2e2-a1f9-466e-b260-17ef36ea9048" providerId="ADAL" clId="{88A0B08F-FDC3-493B-9B9E-1738337D0731}" dt="2022-04-23T00:37:47.440" v="1188" actId="20577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23T00:37:47.440" v="1188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8C709C9B-7AFE-4E6C-8D57-C7CBFED2C400}"/>
    <pc:docChg chg="undo custSel delSld modSld">
      <pc:chgData name="Philippe Bordes" userId="b457e2e2-a1f9-466e-b260-17ef36ea9048" providerId="ADAL" clId="{8C709C9B-7AFE-4E6C-8D57-C7CBFED2C400}" dt="2023-01-10T10:21:00.374" v="376" actId="6549"/>
      <pc:docMkLst>
        <pc:docMk/>
      </pc:docMkLst>
      <pc:sldChg chg="modSp mod">
        <pc:chgData name="Philippe Bordes" userId="b457e2e2-a1f9-466e-b260-17ef36ea9048" providerId="ADAL" clId="{8C709C9B-7AFE-4E6C-8D57-C7CBFED2C400}" dt="2023-01-10T09:59:30.161" v="110" actId="20577"/>
        <pc:sldMkLst>
          <pc:docMk/>
          <pc:sldMk cId="1530877451" sldId="256"/>
        </pc:sldMkLst>
        <pc:spChg chg="mod">
          <ac:chgData name="Philippe Bordes" userId="b457e2e2-a1f9-466e-b260-17ef36ea9048" providerId="ADAL" clId="{8C709C9B-7AFE-4E6C-8D57-C7CBFED2C400}" dt="2023-01-10T09:57:35.169" v="2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C709C9B-7AFE-4E6C-8D57-C7CBFED2C400}" dt="2023-01-10T09:59:30.161" v="110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del">
        <pc:chgData name="Philippe Bordes" userId="b457e2e2-a1f9-466e-b260-17ef36ea9048" providerId="ADAL" clId="{8C709C9B-7AFE-4E6C-8D57-C7CBFED2C400}" dt="2023-01-10T10:02:27.337" v="134" actId="47"/>
        <pc:sldMkLst>
          <pc:docMk/>
          <pc:sldMk cId="495446988" sldId="268"/>
        </pc:sldMkLst>
      </pc:sldChg>
      <pc:sldChg chg="addSp delSp modSp mod">
        <pc:chgData name="Philippe Bordes" userId="b457e2e2-a1f9-466e-b260-17ef36ea9048" providerId="ADAL" clId="{8C709C9B-7AFE-4E6C-8D57-C7CBFED2C400}" dt="2023-01-10T10:17:32.185" v="291" actId="1035"/>
        <pc:sldMkLst>
          <pc:docMk/>
          <pc:sldMk cId="3660558674" sldId="277"/>
        </pc:sldMkLst>
        <pc:spChg chg="mod">
          <ac:chgData name="Philippe Bordes" userId="b457e2e2-a1f9-466e-b260-17ef36ea9048" providerId="ADAL" clId="{8C709C9B-7AFE-4E6C-8D57-C7CBFED2C400}" dt="2023-01-10T10:17:32.185" v="291" actId="1035"/>
          <ac:spMkLst>
            <pc:docMk/>
            <pc:sldMk cId="3660558674" sldId="277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8C709C9B-7AFE-4E6C-8D57-C7CBFED2C400}" dt="2023-01-10T10:00:49.010" v="129" actId="478"/>
          <ac:spMkLst>
            <pc:docMk/>
            <pc:sldMk cId="3660558674" sldId="277"/>
            <ac:spMk id="4" creationId="{FA0DB60D-1C42-486A-B0EC-607732858D6E}"/>
          </ac:spMkLst>
        </pc:spChg>
        <pc:spChg chg="mod">
          <ac:chgData name="Philippe Bordes" userId="b457e2e2-a1f9-466e-b260-17ef36ea9048" providerId="ADAL" clId="{8C709C9B-7AFE-4E6C-8D57-C7CBFED2C400}" dt="2023-01-10T10:00:02.809" v="124" actId="20577"/>
          <ac:spMkLst>
            <pc:docMk/>
            <pc:sldMk cId="3660558674" sldId="277"/>
            <ac:spMk id="6" creationId="{FB4EA399-4734-45F9-B4A6-86FC4F2F50D0}"/>
          </ac:spMkLst>
        </pc:spChg>
        <pc:spChg chg="del mod">
          <ac:chgData name="Philippe Bordes" userId="b457e2e2-a1f9-466e-b260-17ef36ea9048" providerId="ADAL" clId="{8C709C9B-7AFE-4E6C-8D57-C7CBFED2C400}" dt="2023-01-10T10:17:21.330" v="279" actId="478"/>
          <ac:spMkLst>
            <pc:docMk/>
            <pc:sldMk cId="3660558674" sldId="277"/>
            <ac:spMk id="7" creationId="{83BE52DA-9797-4355-92A7-BFA776771374}"/>
          </ac:spMkLst>
        </pc:spChg>
        <pc:spChg chg="add mod ord">
          <ac:chgData name="Philippe Bordes" userId="b457e2e2-a1f9-466e-b260-17ef36ea9048" providerId="ADAL" clId="{8C709C9B-7AFE-4E6C-8D57-C7CBFED2C400}" dt="2023-01-10T10:17:25.939" v="281" actId="167"/>
          <ac:spMkLst>
            <pc:docMk/>
            <pc:sldMk cId="3660558674" sldId="277"/>
            <ac:spMk id="10" creationId="{28D54A4C-4125-42CC-BA79-605DEF20D6E5}"/>
          </ac:spMkLst>
        </pc:spChg>
        <pc:graphicFrameChg chg="add mod">
          <ac:chgData name="Philippe Bordes" userId="b457e2e2-a1f9-466e-b260-17ef36ea9048" providerId="ADAL" clId="{8C709C9B-7AFE-4E6C-8D57-C7CBFED2C400}" dt="2023-01-10T10:00:57.684" v="132" actId="1076"/>
          <ac:graphicFrameMkLst>
            <pc:docMk/>
            <pc:sldMk cId="3660558674" sldId="277"/>
            <ac:graphicFrameMk id="8" creationId="{6333880E-B7AD-4464-834F-CC1EF46C50AF}"/>
          </ac:graphicFrameMkLst>
        </pc:graphicFrameChg>
        <pc:graphicFrameChg chg="del">
          <ac:chgData name="Philippe Bordes" userId="b457e2e2-a1f9-466e-b260-17ef36ea9048" providerId="ADAL" clId="{8C709C9B-7AFE-4E6C-8D57-C7CBFED2C400}" dt="2023-01-10T10:00:22.017" v="125" actId="478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  <pc:sldChg chg="addSp delSp modSp mod">
        <pc:chgData name="Philippe Bordes" userId="b457e2e2-a1f9-466e-b260-17ef36ea9048" providerId="ADAL" clId="{8C709C9B-7AFE-4E6C-8D57-C7CBFED2C400}" dt="2023-01-10T10:21:00.374" v="376" actId="6549"/>
        <pc:sldMkLst>
          <pc:docMk/>
          <pc:sldMk cId="1322133887" sldId="278"/>
        </pc:sldMkLst>
        <pc:spChg chg="mod">
          <ac:chgData name="Philippe Bordes" userId="b457e2e2-a1f9-466e-b260-17ef36ea9048" providerId="ADAL" clId="{8C709C9B-7AFE-4E6C-8D57-C7CBFED2C400}" dt="2023-01-10T10:21:00.374" v="376" actId="6549"/>
          <ac:spMkLst>
            <pc:docMk/>
            <pc:sldMk cId="1322133887" sldId="278"/>
            <ac:spMk id="2" creationId="{4903531D-6D3B-4625-AF9F-D2C39ADA2DC6}"/>
          </ac:spMkLst>
        </pc:spChg>
        <pc:spChg chg="mod">
          <ac:chgData name="Philippe Bordes" userId="b457e2e2-a1f9-466e-b260-17ef36ea9048" providerId="ADAL" clId="{8C709C9B-7AFE-4E6C-8D57-C7CBFED2C400}" dt="2023-01-10T10:19:29.376" v="328" actId="1076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8C709C9B-7AFE-4E6C-8D57-C7CBFED2C400}" dt="2023-01-10T10:17:11.514" v="278" actId="1035"/>
          <ac:spMkLst>
            <pc:docMk/>
            <pc:sldMk cId="1322133887" sldId="278"/>
            <ac:spMk id="7" creationId="{83BE52DA-9797-4355-92A7-BFA776771374}"/>
          </ac:spMkLst>
        </pc:spChg>
        <pc:spChg chg="add mod">
          <ac:chgData name="Philippe Bordes" userId="b457e2e2-a1f9-466e-b260-17ef36ea9048" providerId="ADAL" clId="{8C709C9B-7AFE-4E6C-8D57-C7CBFED2C400}" dt="2023-01-10T10:18:47.082" v="323" actId="122"/>
          <ac:spMkLst>
            <pc:docMk/>
            <pc:sldMk cId="1322133887" sldId="278"/>
            <ac:spMk id="14" creationId="{24045BC2-C826-4F87-8E6D-F2A1D783C9AE}"/>
          </ac:spMkLst>
        </pc:spChg>
        <pc:spChg chg="add mod">
          <ac:chgData name="Philippe Bordes" userId="b457e2e2-a1f9-466e-b260-17ef36ea9048" providerId="ADAL" clId="{8C709C9B-7AFE-4E6C-8D57-C7CBFED2C400}" dt="2023-01-10T10:19:12.184" v="326"/>
          <ac:spMkLst>
            <pc:docMk/>
            <pc:sldMk cId="1322133887" sldId="278"/>
            <ac:spMk id="15" creationId="{501F175B-22F5-4373-9F9D-237105D91B02}"/>
          </ac:spMkLst>
        </pc:spChg>
        <pc:picChg chg="del">
          <ac:chgData name="Philippe Bordes" userId="b457e2e2-a1f9-466e-b260-17ef36ea9048" providerId="ADAL" clId="{8C709C9B-7AFE-4E6C-8D57-C7CBFED2C400}" dt="2023-01-10T10:10:56.290" v="149" actId="478"/>
          <ac:picMkLst>
            <pc:docMk/>
            <pc:sldMk cId="1322133887" sldId="278"/>
            <ac:picMk id="8" creationId="{CE982A20-7E8C-4BA1-87D5-9697B322C887}"/>
          </ac:picMkLst>
        </pc:picChg>
        <pc:picChg chg="add del mod">
          <ac:chgData name="Philippe Bordes" userId="b457e2e2-a1f9-466e-b260-17ef36ea9048" providerId="ADAL" clId="{8C709C9B-7AFE-4E6C-8D57-C7CBFED2C400}" dt="2023-01-10T10:12:58.641" v="153" actId="478"/>
          <ac:picMkLst>
            <pc:docMk/>
            <pc:sldMk cId="1322133887" sldId="278"/>
            <ac:picMk id="9" creationId="{DAD6C928-958D-4FC5-914C-46F030E5585A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1" creationId="{9561E7ED-D9A8-41A6-9C51-1C428C91F90F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3" creationId="{5B63FA48-A86A-4858-8ED9-FEB481E42CAE}"/>
          </ac:picMkLst>
        </pc:picChg>
      </pc:sldChg>
      <pc:sldChg chg="del">
        <pc:chgData name="Philippe Bordes" userId="b457e2e2-a1f9-466e-b260-17ef36ea9048" providerId="ADAL" clId="{8C709C9B-7AFE-4E6C-8D57-C7CBFED2C400}" dt="2023-01-10T10:02:20.380" v="133" actId="47"/>
        <pc:sldMkLst>
          <pc:docMk/>
          <pc:sldMk cId="574437707" sldId="279"/>
        </pc:sldMkLst>
      </pc:sldChg>
    </pc:docChg>
  </pc:docChgLst>
  <pc:docChgLst>
    <pc:chgData name="Philippe Bordes" userId="b457e2e2-a1f9-466e-b260-17ef36ea9048" providerId="ADAL" clId="{23DAB553-CF74-4552-B5E6-1C28C396FBBD}"/>
    <pc:docChg chg="undo custSel addSld modSld">
      <pc:chgData name="Philippe Bordes" userId="b457e2e2-a1f9-466e-b260-17ef36ea9048" providerId="ADAL" clId="{23DAB553-CF74-4552-B5E6-1C28C396FBBD}" dt="2022-10-18T16:21:46.441" v="216" actId="1076"/>
      <pc:docMkLst>
        <pc:docMk/>
      </pc:docMkLst>
      <pc:sldChg chg="modSp mod">
        <pc:chgData name="Philippe Bordes" userId="b457e2e2-a1f9-466e-b260-17ef36ea9048" providerId="ADAL" clId="{23DAB553-CF74-4552-B5E6-1C28C396FBBD}" dt="2022-10-18T16:04:28.723" v="67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23DAB553-CF74-4552-B5E6-1C28C396FBBD}" dt="2022-10-18T16:02:44.263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3DAB553-CF74-4552-B5E6-1C28C396FBBD}" dt="2022-10-18T16:04:28.723" v="67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3DAB553-CF74-4552-B5E6-1C28C396FBBD}" dt="2022-10-18T16:18:48.639" v="146"/>
        <pc:sldMkLst>
          <pc:docMk/>
          <pc:sldMk cId="495446988" sldId="268"/>
        </pc:sldMkLst>
        <pc:spChg chg="mod">
          <ac:chgData name="Philippe Bordes" userId="b457e2e2-a1f9-466e-b260-17ef36ea9048" providerId="ADAL" clId="{23DAB553-CF74-4552-B5E6-1C28C396FBBD}" dt="2022-10-18T16:05:21.318" v="84" actId="20577"/>
          <ac:spMkLst>
            <pc:docMk/>
            <pc:sldMk cId="495446988" sldId="268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23DAB553-CF74-4552-B5E6-1C28C396FBBD}" dt="2022-10-18T16:18:25.100" v="141" actId="478"/>
          <ac:spMkLst>
            <pc:docMk/>
            <pc:sldMk cId="495446988" sldId="268"/>
            <ac:spMk id="4" creationId="{F4EF2FE7-C91D-4EE9-9EAA-4BD8D4740236}"/>
          </ac:spMkLst>
        </pc:spChg>
        <pc:spChg chg="mod">
          <ac:chgData name="Philippe Bordes" userId="b457e2e2-a1f9-466e-b260-17ef36ea9048" providerId="ADAL" clId="{23DAB553-CF74-4552-B5E6-1C28C396FBBD}" dt="2022-10-18T16:17:34.207" v="136" actId="27636"/>
          <ac:spMkLst>
            <pc:docMk/>
            <pc:sldMk cId="495446988" sldId="268"/>
            <ac:spMk id="6" creationId="{FB4EA399-4734-45F9-B4A6-86FC4F2F50D0}"/>
          </ac:spMkLst>
        </pc:spChg>
        <pc:spChg chg="add del">
          <ac:chgData name="Philippe Bordes" userId="b457e2e2-a1f9-466e-b260-17ef36ea9048" providerId="ADAL" clId="{23DAB553-CF74-4552-B5E6-1C28C396FBBD}" dt="2022-10-18T16:18:48.639" v="146"/>
          <ac:spMkLst>
            <pc:docMk/>
            <pc:sldMk cId="495446988" sldId="268"/>
            <ac:spMk id="9" creationId="{BBBB1544-3847-4466-AA71-EEC4D395632B}"/>
          </ac:spMkLst>
        </pc:spChg>
        <pc:graphicFrameChg chg="add del mod">
          <ac:chgData name="Philippe Bordes" userId="b457e2e2-a1f9-466e-b260-17ef36ea9048" providerId="ADAL" clId="{23DAB553-CF74-4552-B5E6-1C28C396FBBD}" dt="2022-10-18T16:18:33.811" v="144" actId="1076"/>
          <ac:graphicFrameMkLst>
            <pc:docMk/>
            <pc:sldMk cId="495446988" sldId="268"/>
            <ac:graphicFrameMk id="8" creationId="{EC251C1C-6CBE-4033-A805-9A0EBAF47E6A}"/>
          </ac:graphicFrameMkLst>
        </pc:graphicFrameChg>
        <pc:graphicFrameChg chg="add del">
          <ac:chgData name="Philippe Bordes" userId="b457e2e2-a1f9-466e-b260-17ef36ea9048" providerId="ADAL" clId="{23DAB553-CF74-4552-B5E6-1C28C396FBBD}" dt="2022-10-18T16:18:48.639" v="146"/>
          <ac:graphicFrameMkLst>
            <pc:docMk/>
            <pc:sldMk cId="495446988" sldId="268"/>
            <ac:graphicFrameMk id="10" creationId="{FA8AE2EB-4DF6-4CC2-BD63-DA6D1927294D}"/>
          </ac:graphicFrameMkLst>
        </pc:graphicFrameChg>
      </pc:sldChg>
      <pc:sldChg chg="addSp delSp modSp add mod">
        <pc:chgData name="Philippe Bordes" userId="b457e2e2-a1f9-466e-b260-17ef36ea9048" providerId="ADAL" clId="{23DAB553-CF74-4552-B5E6-1C28C396FBBD}" dt="2022-10-18T16:21:46.441" v="216" actId="1076"/>
        <pc:sldMkLst>
          <pc:docMk/>
          <pc:sldMk cId="3660558674" sldId="277"/>
        </pc:sldMkLst>
        <pc:spChg chg="mod">
          <ac:chgData name="Philippe Bordes" userId="b457e2e2-a1f9-466e-b260-17ef36ea9048" providerId="ADAL" clId="{23DAB553-CF74-4552-B5E6-1C28C396FBBD}" dt="2022-10-18T16:19:03.766" v="15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3DAB553-CF74-4552-B5E6-1C28C396FBBD}" dt="2022-10-18T16:19:32.140" v="158" actId="478"/>
          <ac:spMkLst>
            <pc:docMk/>
            <pc:sldMk cId="3660558674" sldId="277"/>
            <ac:spMk id="4" creationId="{D5FC689A-991C-43C1-AF11-11A1E84D1B6B}"/>
          </ac:spMkLst>
        </pc:spChg>
        <pc:spChg chg="mod">
          <ac:chgData name="Philippe Bordes" userId="b457e2e2-a1f9-466e-b260-17ef36ea9048" providerId="ADAL" clId="{23DAB553-CF74-4552-B5E6-1C28C396FBBD}" dt="2022-10-18T16:21:36.326" v="215" actId="20577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3DAB553-CF74-4552-B5E6-1C28C396FBBD}" dt="2022-10-18T16:19:13.696" v="156" actId="478"/>
          <ac:graphicFrameMkLst>
            <pc:docMk/>
            <pc:sldMk cId="3660558674" sldId="277"/>
            <ac:graphicFrameMk id="8" creationId="{EC251C1C-6CBE-4033-A805-9A0EBAF47E6A}"/>
          </ac:graphicFrameMkLst>
        </pc:graphicFrameChg>
        <pc:graphicFrameChg chg="add mod">
          <ac:chgData name="Philippe Bordes" userId="b457e2e2-a1f9-466e-b260-17ef36ea9048" providerId="ADAL" clId="{23DAB553-CF74-4552-B5E6-1C28C396FBBD}" dt="2022-10-18T16:21:46.441" v="216" actId="1076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1/10/2023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1/10/2023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1/10/2023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1/10/2023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1/10/2023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1/10/2023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1/10/2023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1/10/2023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1/10/2023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1/10/2023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1/10/2023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1/10/2023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1/10/2023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1/10/2023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1/10/2023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JVET-AC0121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5"/>
            <a:ext cx="10387428" cy="1399889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fr-FR" sz="4600" dirty="0"/>
              <a:t>EE2-related: on GL-CCCM </a:t>
            </a:r>
            <a:r>
              <a:rPr lang="fr-FR" sz="4600" dirty="0" err="1"/>
              <a:t>improvement</a:t>
            </a:r>
            <a:r>
              <a:rPr lang="fr-FR" sz="4600" dirty="0"/>
              <a:t> (test 1.12a)</a:t>
            </a:r>
            <a:endParaRPr lang="en-CA" dirty="0"/>
          </a:p>
          <a:p>
            <a:pPr algn="ctr"/>
            <a:endParaRPr lang="en-CA" sz="2600" dirty="0"/>
          </a:p>
          <a:p>
            <a:pPr algn="ctr"/>
            <a:r>
              <a:rPr lang="en-CA" sz="2600" dirty="0" err="1"/>
              <a:t>P.Bordes</a:t>
            </a:r>
            <a:r>
              <a:rPr lang="en-CA" sz="2600" dirty="0"/>
              <a:t>, </a:t>
            </a:r>
            <a:r>
              <a:rPr lang="en-CA" sz="2600" dirty="0" err="1"/>
              <a:t>K.Naser</a:t>
            </a:r>
            <a:r>
              <a:rPr lang="en-CA" sz="2600" dirty="0"/>
              <a:t>, </a:t>
            </a:r>
            <a:r>
              <a:rPr lang="en-CA" sz="2600" dirty="0" err="1"/>
              <a:t>F.Galpin</a:t>
            </a:r>
            <a:r>
              <a:rPr lang="en-CA" sz="2600" dirty="0"/>
              <a:t>, </a:t>
            </a:r>
            <a:r>
              <a:rPr lang="en-CA" sz="2600" dirty="0" err="1"/>
              <a:t>E.Francois</a:t>
            </a:r>
            <a:r>
              <a:rPr lang="en-CA" sz="2600" dirty="0"/>
              <a:t> (</a:t>
            </a:r>
            <a:r>
              <a:rPr lang="en-CA" sz="2600" dirty="0" err="1"/>
              <a:t>InterDigital</a:t>
            </a:r>
            <a:r>
              <a:rPr lang="en-CA" sz="2600" dirty="0"/>
              <a:t>), </a:t>
            </a:r>
          </a:p>
          <a:p>
            <a:pPr algn="ctr"/>
            <a:r>
              <a:rPr lang="en-CA" sz="2600" dirty="0" err="1"/>
              <a:t>R.G.Youvalari</a:t>
            </a:r>
            <a:r>
              <a:rPr lang="en-CA" sz="2600" dirty="0"/>
              <a:t>, </a:t>
            </a:r>
            <a:r>
              <a:rPr lang="en-CA" sz="2600" dirty="0" err="1"/>
              <a:t>P.Astola</a:t>
            </a:r>
            <a:r>
              <a:rPr lang="en-CA" sz="2600" dirty="0"/>
              <a:t>, </a:t>
            </a:r>
            <a:r>
              <a:rPr lang="en-CA" sz="2600" dirty="0" err="1"/>
              <a:t>J.Lainema</a:t>
            </a:r>
            <a:r>
              <a:rPr lang="en-CA" sz="2600" dirty="0"/>
              <a:t> (Nokia) 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Proposal							</a:t>
            </a:r>
            <a:r>
              <a:rPr lang="en-US" sz="4000" b="0" dirty="0"/>
              <a:t> </a:t>
            </a:r>
            <a:r>
              <a:rPr lang="en-US" sz="2400" b="0" dirty="0"/>
              <a:t>JVET-AC0121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1/10/2023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24001"/>
            <a:ext cx="11231880" cy="4737100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Provides more diversity in the selection of CC-models: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Add 3 other templates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2400" dirty="0"/>
              <a:t>Select </a:t>
            </a:r>
            <a:r>
              <a:rPr lang="fr-FR" sz="2400" dirty="0" err="1"/>
              <a:t>samples</a:t>
            </a:r>
            <a:r>
              <a:rPr lang="fr-FR" sz="2400" dirty="0"/>
              <a:t> </a:t>
            </a:r>
            <a:r>
              <a:rPr lang="en-US" sz="2400" dirty="0"/>
              <a:t>within the range of the reconstructed current CU luma values</a:t>
            </a:r>
            <a:endParaRPr lang="fr-FR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333880E-B7AD-4464-834F-CC1EF46C50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807577"/>
              </p:ext>
            </p:extLst>
          </p:nvPr>
        </p:nvGraphicFramePr>
        <p:xfrm>
          <a:off x="1657350" y="3340070"/>
          <a:ext cx="9440036" cy="2828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0315616" imgH="3095953" progId="Visio.Drawing.15">
                  <p:embed/>
                </p:oleObj>
              </mc:Choice>
              <mc:Fallback>
                <p:oleObj name="Visio" r:id="rId2" imgW="10315616" imgH="3095953" progId="Visio.Drawing.15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333880E-B7AD-4464-834F-CC1EF46C50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50" y="3340070"/>
                        <a:ext cx="9440036" cy="28289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0558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3017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Results	 </a:t>
            </a:r>
            <a:r>
              <a:rPr lang="en-US" sz="2800" i="1" dirty="0"/>
              <a:t>(GL-CCCM </a:t>
            </a:r>
            <a:r>
              <a:rPr lang="en-US" sz="2800" i="1"/>
              <a:t>improvement – test 1.12a)</a:t>
            </a:r>
            <a:r>
              <a:rPr lang="en-US" sz="4000"/>
              <a:t>	</a:t>
            </a:r>
            <a:r>
              <a:rPr lang="en-US" sz="2400" b="0"/>
              <a:t>JVET-AC0121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1/10/2023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88415-F5CE-4423-BED0-B0DD041CB34E}"/>
              </a:ext>
            </a:extLst>
          </p:cNvPr>
          <p:cNvSpPr txBox="1"/>
          <p:nvPr/>
        </p:nvSpPr>
        <p:spPr>
          <a:xfrm>
            <a:off x="614061" y="5987018"/>
            <a:ext cx="3343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i="1" dirty="0" err="1">
                <a:latin typeface="Times New Roman" panose="02020603050405020304" pitchFamily="18" charset="0"/>
              </a:rPr>
              <a:t>Thank</a:t>
            </a:r>
            <a:r>
              <a:rPr lang="fr-FR" i="1" dirty="0">
                <a:latin typeface="Times New Roman" panose="02020603050405020304" pitchFamily="18" charset="0"/>
              </a:rPr>
              <a:t> </a:t>
            </a:r>
            <a:r>
              <a:rPr lang="fr-FR" i="1" dirty="0" err="1">
                <a:latin typeface="Times New Roman" panose="02020603050405020304" pitchFamily="18" charset="0"/>
              </a:rPr>
              <a:t>you</a:t>
            </a:r>
            <a:r>
              <a:rPr lang="fr-FR" i="1" dirty="0">
                <a:latin typeface="Times New Roman" panose="02020603050405020304" pitchFamily="18" charset="0"/>
              </a:rPr>
              <a:t> Xiaomi for cross-check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61E7ED-D9A8-41A6-9C51-1C428C91F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109" y="1028700"/>
            <a:ext cx="6637601" cy="27423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63FA48-A86A-4858-8ED9-FEB481E42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109" y="3819525"/>
            <a:ext cx="6637601" cy="270582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045BC2-C826-4F87-8E6D-F2A1D783C9AE}"/>
              </a:ext>
            </a:extLst>
          </p:cNvPr>
          <p:cNvSpPr txBox="1"/>
          <p:nvPr/>
        </p:nvSpPr>
        <p:spPr>
          <a:xfrm>
            <a:off x="328656" y="1400273"/>
            <a:ext cx="3681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1: Performance results of proposal and EE2-1.12a in AI</a:t>
            </a:r>
            <a:endParaRPr lang="fr-FR" sz="1400" i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1F175B-22F5-4373-9F9D-237105D91B02}"/>
              </a:ext>
            </a:extLst>
          </p:cNvPr>
          <p:cNvSpPr txBox="1"/>
          <p:nvPr/>
        </p:nvSpPr>
        <p:spPr>
          <a:xfrm>
            <a:off x="328656" y="4165066"/>
            <a:ext cx="3681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2: Performance results of proposal and EE2-1.12a in RA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1322133887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7" ma:contentTypeDescription="Create a new document." ma:contentTypeScope="" ma:versionID="b85233bf8b46f5ee4ea7f54b607dc3f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a7f500eef90097aad945c79fcd6cfb9c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4088B4-4EB0-449A-9EB9-CE72EDED1D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4623</TotalTime>
  <Words>122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InterDigital 2022 PPT Template</vt:lpstr>
      <vt:lpstr>Microsoft Visio Drawing</vt:lpstr>
      <vt:lpstr>JVET-AC0121</vt:lpstr>
      <vt:lpstr>Proposal        JVET-AC0121</vt:lpstr>
      <vt:lpstr>Results  (GL-CCCM improvement – test 1.12a) JVET-AC0121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Philippe Bordes</cp:lastModifiedBy>
  <cp:revision>13</cp:revision>
  <dcterms:created xsi:type="dcterms:W3CDTF">2022-01-11T10:24:13Z</dcterms:created>
  <dcterms:modified xsi:type="dcterms:W3CDTF">2023-01-10T10:21:02Z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</Properties>
</file>