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sldIdLst>
    <p:sldId id="270" r:id="rId13"/>
    <p:sldId id="275" r:id="rId14"/>
    <p:sldId id="282" r:id="rId15"/>
    <p:sldId id="273" r:id="rId16"/>
    <p:sldId id="283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4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asi, Saverio (Nokia - GB/London)" userId="b4fff23a-35fc-4024-841e-f916f23d38ff" providerId="ADAL" clId="{C0EB0EFF-662E-4D89-81FA-7BA234CA5B1A}"/>
    <pc:docChg chg="custSel delSld modSld">
      <pc:chgData name="Blasi, Saverio (Nokia - GB/London)" userId="b4fff23a-35fc-4024-841e-f916f23d38ff" providerId="ADAL" clId="{C0EB0EFF-662E-4D89-81FA-7BA234CA5B1A}" dt="2022-10-18T09:03:07.038" v="325" actId="20577"/>
      <pc:docMkLst>
        <pc:docMk/>
      </pc:docMkLst>
      <pc:sldChg chg="modSp mod">
        <pc:chgData name="Blasi, Saverio (Nokia - GB/London)" userId="b4fff23a-35fc-4024-841e-f916f23d38ff" providerId="ADAL" clId="{C0EB0EFF-662E-4D89-81FA-7BA234CA5B1A}" dt="2022-10-18T09:03:07.038" v="325" actId="20577"/>
        <pc:sldMkLst>
          <pc:docMk/>
          <pc:sldMk cId="2066855118" sldId="274"/>
        </pc:sldMkLst>
        <pc:spChg chg="mod">
          <ac:chgData name="Blasi, Saverio (Nokia - GB/London)" userId="b4fff23a-35fc-4024-841e-f916f23d38ff" providerId="ADAL" clId="{C0EB0EFF-662E-4D89-81FA-7BA234CA5B1A}" dt="2022-10-18T09:03:07.038" v="325" actId="20577"/>
          <ac:spMkLst>
            <pc:docMk/>
            <pc:sldMk cId="2066855118" sldId="274"/>
            <ac:spMk id="2" creationId="{34E7A888-85DE-CD47-BF3F-0CE4F690AB63}"/>
          </ac:spMkLst>
        </pc:spChg>
      </pc:sldChg>
      <pc:sldChg chg="modSp mod">
        <pc:chgData name="Blasi, Saverio (Nokia - GB/London)" userId="b4fff23a-35fc-4024-841e-f916f23d38ff" providerId="ADAL" clId="{C0EB0EFF-662E-4D89-81FA-7BA234CA5B1A}" dt="2022-10-18T09:00:50.328" v="0" actId="20577"/>
        <pc:sldMkLst>
          <pc:docMk/>
          <pc:sldMk cId="759692768" sldId="279"/>
        </pc:sldMkLst>
        <pc:spChg chg="mod">
          <ac:chgData name="Blasi, Saverio (Nokia - GB/London)" userId="b4fff23a-35fc-4024-841e-f916f23d38ff" providerId="ADAL" clId="{C0EB0EFF-662E-4D89-81FA-7BA234CA5B1A}" dt="2022-10-18T09:00:50.328" v="0" actId="20577"/>
          <ac:spMkLst>
            <pc:docMk/>
            <pc:sldMk cId="759692768" sldId="279"/>
            <ac:spMk id="2" creationId="{34E7A888-85DE-CD47-BF3F-0CE4F690AB63}"/>
          </ac:spMkLst>
        </pc:spChg>
      </pc:sldChg>
      <pc:sldChg chg="del">
        <pc:chgData name="Blasi, Saverio (Nokia - GB/London)" userId="b4fff23a-35fc-4024-841e-f916f23d38ff" providerId="ADAL" clId="{C0EB0EFF-662E-4D89-81FA-7BA234CA5B1A}" dt="2022-10-18T09:01:22.452" v="1" actId="47"/>
        <pc:sldMkLst>
          <pc:docMk/>
          <pc:sldMk cId="2733706913" sldId="280"/>
        </pc:sldMkLst>
      </pc:sldChg>
    </pc:docChg>
  </pc:docChgLst>
  <pc:docChgLst>
    <pc:chgData name="Blasi, Saverio (Nokia - GB/London)" userId="b4fff23a-35fc-4024-841e-f916f23d38ff" providerId="ADAL" clId="{DB6AFD88-9F8B-4CD5-B6DB-E45664BEDD85}"/>
    <pc:docChg chg="undo custSel addSld delSld modSld">
      <pc:chgData name="Blasi, Saverio (Nokia - GB/London)" userId="b4fff23a-35fc-4024-841e-f916f23d38ff" providerId="ADAL" clId="{DB6AFD88-9F8B-4CD5-B6DB-E45664BEDD85}" dt="2022-10-18T09:42:58.131" v="1051" actId="2165"/>
      <pc:docMkLst>
        <pc:docMk/>
      </pc:docMkLst>
      <pc:sldChg chg="del">
        <pc:chgData name="Blasi, Saverio (Nokia - GB/London)" userId="b4fff23a-35fc-4024-841e-f916f23d38ff" providerId="ADAL" clId="{DB6AFD88-9F8B-4CD5-B6DB-E45664BEDD85}" dt="2022-10-18T09:41:41.023" v="913" actId="47"/>
        <pc:sldMkLst>
          <pc:docMk/>
          <pc:sldMk cId="753536629" sldId="268"/>
        </pc:sldMkLst>
      </pc:sldChg>
      <pc:sldChg chg="modSp mod">
        <pc:chgData name="Blasi, Saverio (Nokia - GB/London)" userId="b4fff23a-35fc-4024-841e-f916f23d38ff" providerId="ADAL" clId="{DB6AFD88-9F8B-4CD5-B6DB-E45664BEDD85}" dt="2022-10-18T09:28:52.204" v="51" actId="20577"/>
        <pc:sldMkLst>
          <pc:docMk/>
          <pc:sldMk cId="856307548" sldId="270"/>
        </pc:sldMkLst>
        <pc:spChg chg="mod">
          <ac:chgData name="Blasi, Saverio (Nokia - GB/London)" userId="b4fff23a-35fc-4024-841e-f916f23d38ff" providerId="ADAL" clId="{DB6AFD88-9F8B-4CD5-B6DB-E45664BEDD85}" dt="2022-10-18T09:28:52.204" v="51" actId="20577"/>
          <ac:spMkLst>
            <pc:docMk/>
            <pc:sldMk cId="856307548" sldId="270"/>
            <ac:spMk id="2" creationId="{F18B6531-E2E8-0346-A5D0-4CA22F70A8B3}"/>
          </ac:spMkLst>
        </pc:spChg>
        <pc:spChg chg="mod">
          <ac:chgData name="Blasi, Saverio (Nokia - GB/London)" userId="b4fff23a-35fc-4024-841e-f916f23d38ff" providerId="ADAL" clId="{DB6AFD88-9F8B-4CD5-B6DB-E45664BEDD85}" dt="2022-10-18T09:28:34.706" v="13" actId="20577"/>
          <ac:spMkLst>
            <pc:docMk/>
            <pc:sldMk cId="856307548" sldId="270"/>
            <ac:spMk id="3" creationId="{61935B59-69E5-DB41-AD43-F0EF687673C3}"/>
          </ac:spMkLst>
        </pc:spChg>
      </pc:sldChg>
      <pc:sldChg chg="modSp mod">
        <pc:chgData name="Blasi, Saverio (Nokia - GB/London)" userId="b4fff23a-35fc-4024-841e-f916f23d38ff" providerId="ADAL" clId="{DB6AFD88-9F8B-4CD5-B6DB-E45664BEDD85}" dt="2022-10-18T09:42:58.131" v="1051" actId="2165"/>
        <pc:sldMkLst>
          <pc:docMk/>
          <pc:sldMk cId="2245765071" sldId="273"/>
        </pc:sldMkLst>
        <pc:graphicFrameChg chg="modGraphic">
          <ac:chgData name="Blasi, Saverio (Nokia - GB/London)" userId="b4fff23a-35fc-4024-841e-f916f23d38ff" providerId="ADAL" clId="{DB6AFD88-9F8B-4CD5-B6DB-E45664BEDD85}" dt="2022-10-18T09:42:58.131" v="1051" actId="2165"/>
          <ac:graphicFrameMkLst>
            <pc:docMk/>
            <pc:sldMk cId="2245765071" sldId="273"/>
            <ac:graphicFrameMk id="2" creationId="{A971005D-4EFA-B9D5-A4A7-D5F4738DE237}"/>
          </ac:graphicFrameMkLst>
        </pc:graphicFrameChg>
      </pc:sldChg>
      <pc:sldChg chg="addSp delSp modSp mod">
        <pc:chgData name="Blasi, Saverio (Nokia - GB/London)" userId="b4fff23a-35fc-4024-841e-f916f23d38ff" providerId="ADAL" clId="{DB6AFD88-9F8B-4CD5-B6DB-E45664BEDD85}" dt="2022-10-18T09:41:47.623" v="940" actId="20577"/>
        <pc:sldMkLst>
          <pc:docMk/>
          <pc:sldMk cId="4208998401" sldId="275"/>
        </pc:sldMkLst>
        <pc:spChg chg="mod">
          <ac:chgData name="Blasi, Saverio (Nokia - GB/London)" userId="b4fff23a-35fc-4024-841e-f916f23d38ff" providerId="ADAL" clId="{DB6AFD88-9F8B-4CD5-B6DB-E45664BEDD85}" dt="2022-10-18T09:40:52.857" v="886" actId="20577"/>
          <ac:spMkLst>
            <pc:docMk/>
            <pc:sldMk cId="4208998401" sldId="275"/>
            <ac:spMk id="2" creationId="{34E7A888-85DE-CD47-BF3F-0CE4F690AB63}"/>
          </ac:spMkLst>
        </pc:spChg>
        <pc:spChg chg="mod">
          <ac:chgData name="Blasi, Saverio (Nokia - GB/London)" userId="b4fff23a-35fc-4024-841e-f916f23d38ff" providerId="ADAL" clId="{DB6AFD88-9F8B-4CD5-B6DB-E45664BEDD85}" dt="2022-10-18T09:41:47.623" v="940" actId="20577"/>
          <ac:spMkLst>
            <pc:docMk/>
            <pc:sldMk cId="4208998401" sldId="275"/>
            <ac:spMk id="3" creationId="{66EC456E-BCD7-0A46-AD88-55C7C5923178}"/>
          </ac:spMkLst>
        </pc:spChg>
        <pc:picChg chg="add mod">
          <ac:chgData name="Blasi, Saverio (Nokia - GB/London)" userId="b4fff23a-35fc-4024-841e-f916f23d38ff" providerId="ADAL" clId="{DB6AFD88-9F8B-4CD5-B6DB-E45664BEDD85}" dt="2022-10-18T09:37:54.206" v="499" actId="1076"/>
          <ac:picMkLst>
            <pc:docMk/>
            <pc:sldMk cId="4208998401" sldId="275"/>
            <ac:picMk id="5" creationId="{331D10DE-7F53-44E7-BB1B-8AE2F9FA1810}"/>
          </ac:picMkLst>
        </pc:picChg>
        <pc:picChg chg="del mod">
          <ac:chgData name="Blasi, Saverio (Nokia - GB/London)" userId="b4fff23a-35fc-4024-841e-f916f23d38ff" providerId="ADAL" clId="{DB6AFD88-9F8B-4CD5-B6DB-E45664BEDD85}" dt="2022-10-18T09:35:15.046" v="273" actId="478"/>
          <ac:picMkLst>
            <pc:docMk/>
            <pc:sldMk cId="4208998401" sldId="275"/>
            <ac:picMk id="8" creationId="{E6C20486-4ED2-4C0E-8272-4314F3E94162}"/>
          </ac:picMkLst>
        </pc:picChg>
      </pc:sldChg>
      <pc:sldChg chg="del">
        <pc:chgData name="Blasi, Saverio (Nokia - GB/London)" userId="b4fff23a-35fc-4024-841e-f916f23d38ff" providerId="ADAL" clId="{DB6AFD88-9F8B-4CD5-B6DB-E45664BEDD85}" dt="2022-10-18T09:42:43.109" v="1047" actId="47"/>
        <pc:sldMkLst>
          <pc:docMk/>
          <pc:sldMk cId="759692768" sldId="279"/>
        </pc:sldMkLst>
      </pc:sldChg>
      <pc:sldChg chg="del">
        <pc:chgData name="Blasi, Saverio (Nokia - GB/London)" userId="b4fff23a-35fc-4024-841e-f916f23d38ff" providerId="ADAL" clId="{DB6AFD88-9F8B-4CD5-B6DB-E45664BEDD85}" dt="2022-10-18T09:42:43.109" v="1047" actId="47"/>
        <pc:sldMkLst>
          <pc:docMk/>
          <pc:sldMk cId="1918913404" sldId="281"/>
        </pc:sldMkLst>
      </pc:sldChg>
      <pc:sldChg chg="delSp modSp add mod">
        <pc:chgData name="Blasi, Saverio (Nokia - GB/London)" userId="b4fff23a-35fc-4024-841e-f916f23d38ff" providerId="ADAL" clId="{DB6AFD88-9F8B-4CD5-B6DB-E45664BEDD85}" dt="2022-10-18T09:42:33.971" v="1046" actId="20577"/>
        <pc:sldMkLst>
          <pc:docMk/>
          <pc:sldMk cId="3101343245" sldId="282"/>
        </pc:sldMkLst>
        <pc:spChg chg="mod">
          <ac:chgData name="Blasi, Saverio (Nokia - GB/London)" userId="b4fff23a-35fc-4024-841e-f916f23d38ff" providerId="ADAL" clId="{DB6AFD88-9F8B-4CD5-B6DB-E45664BEDD85}" dt="2022-10-18T09:42:33.971" v="1046" actId="20577"/>
          <ac:spMkLst>
            <pc:docMk/>
            <pc:sldMk cId="3101343245" sldId="282"/>
            <ac:spMk id="2" creationId="{34E7A888-85DE-CD47-BF3F-0CE4F690AB63}"/>
          </ac:spMkLst>
        </pc:spChg>
        <pc:spChg chg="mod">
          <ac:chgData name="Blasi, Saverio (Nokia - GB/London)" userId="b4fff23a-35fc-4024-841e-f916f23d38ff" providerId="ADAL" clId="{DB6AFD88-9F8B-4CD5-B6DB-E45664BEDD85}" dt="2022-10-18T09:41:53.996" v="961" actId="20577"/>
          <ac:spMkLst>
            <pc:docMk/>
            <pc:sldMk cId="3101343245" sldId="282"/>
            <ac:spMk id="3" creationId="{66EC456E-BCD7-0A46-AD88-55C7C5923178}"/>
          </ac:spMkLst>
        </pc:spChg>
        <pc:picChg chg="del">
          <ac:chgData name="Blasi, Saverio (Nokia - GB/London)" userId="b4fff23a-35fc-4024-841e-f916f23d38ff" providerId="ADAL" clId="{DB6AFD88-9F8B-4CD5-B6DB-E45664BEDD85}" dt="2022-10-18T09:39:19.158" v="671" actId="478"/>
          <ac:picMkLst>
            <pc:docMk/>
            <pc:sldMk cId="3101343245" sldId="282"/>
            <ac:picMk id="5" creationId="{331D10DE-7F53-44E7-BB1B-8AE2F9FA1810}"/>
          </ac:picMkLst>
        </pc:picChg>
      </pc:sldChg>
    </pc:docChg>
  </pc:docChgLst>
  <pc:docChgLst>
    <pc:chgData name="Blasi, Saverio (Nokia - GB/London)" userId="b4fff23a-35fc-4024-841e-f916f23d38ff" providerId="ADAL" clId="{82E513ED-E3D8-4B36-8824-93AA55FE14EE}"/>
    <pc:docChg chg="custSel modSld">
      <pc:chgData name="Blasi, Saverio (Nokia - GB/London)" userId="b4fff23a-35fc-4024-841e-f916f23d38ff" providerId="ADAL" clId="{82E513ED-E3D8-4B36-8824-93AA55FE14EE}" dt="2022-10-21T09:42:15.538" v="187" actId="20577"/>
      <pc:docMkLst>
        <pc:docMk/>
      </pc:docMkLst>
      <pc:sldChg chg="modSp">
        <pc:chgData name="Blasi, Saverio (Nokia - GB/London)" userId="b4fff23a-35fc-4024-841e-f916f23d38ff" providerId="ADAL" clId="{82E513ED-E3D8-4B36-8824-93AA55FE14EE}" dt="2022-10-21T07:54:33.736" v="74"/>
        <pc:sldMkLst>
          <pc:docMk/>
          <pc:sldMk cId="2245765071" sldId="273"/>
        </pc:sldMkLst>
        <pc:graphicFrameChg chg="mod">
          <ac:chgData name="Blasi, Saverio (Nokia - GB/London)" userId="b4fff23a-35fc-4024-841e-f916f23d38ff" providerId="ADAL" clId="{82E513ED-E3D8-4B36-8824-93AA55FE14EE}" dt="2022-10-21T07:54:33.736" v="74"/>
          <ac:graphicFrameMkLst>
            <pc:docMk/>
            <pc:sldMk cId="2245765071" sldId="273"/>
            <ac:graphicFrameMk id="2" creationId="{A971005D-4EFA-B9D5-A4A7-D5F4738DE237}"/>
          </ac:graphicFrameMkLst>
        </pc:graphicFrameChg>
      </pc:sldChg>
      <pc:sldChg chg="modSp mod">
        <pc:chgData name="Blasi, Saverio (Nokia - GB/London)" userId="b4fff23a-35fc-4024-841e-f916f23d38ff" providerId="ADAL" clId="{82E513ED-E3D8-4B36-8824-93AA55FE14EE}" dt="2022-10-21T07:55:39.148" v="160" actId="20577"/>
        <pc:sldMkLst>
          <pc:docMk/>
          <pc:sldMk cId="2066855118" sldId="274"/>
        </pc:sldMkLst>
        <pc:spChg chg="mod">
          <ac:chgData name="Blasi, Saverio (Nokia - GB/London)" userId="b4fff23a-35fc-4024-841e-f916f23d38ff" providerId="ADAL" clId="{82E513ED-E3D8-4B36-8824-93AA55FE14EE}" dt="2022-10-21T07:55:39.148" v="160" actId="20577"/>
          <ac:spMkLst>
            <pc:docMk/>
            <pc:sldMk cId="2066855118" sldId="274"/>
            <ac:spMk id="2" creationId="{34E7A888-85DE-CD47-BF3F-0CE4F690AB63}"/>
          </ac:spMkLst>
        </pc:spChg>
      </pc:sldChg>
      <pc:sldChg chg="modSp mod">
        <pc:chgData name="Blasi, Saverio (Nokia - GB/London)" userId="b4fff23a-35fc-4024-841e-f916f23d38ff" providerId="ADAL" clId="{82E513ED-E3D8-4B36-8824-93AA55FE14EE}" dt="2022-10-21T09:41:55.751" v="171" actId="20577"/>
        <pc:sldMkLst>
          <pc:docMk/>
          <pc:sldMk cId="4208998401" sldId="275"/>
        </pc:sldMkLst>
        <pc:spChg chg="mod">
          <ac:chgData name="Blasi, Saverio (Nokia - GB/London)" userId="b4fff23a-35fc-4024-841e-f916f23d38ff" providerId="ADAL" clId="{82E513ED-E3D8-4B36-8824-93AA55FE14EE}" dt="2022-10-21T09:41:55.751" v="171" actId="20577"/>
          <ac:spMkLst>
            <pc:docMk/>
            <pc:sldMk cId="4208998401" sldId="275"/>
            <ac:spMk id="2" creationId="{34E7A888-85DE-CD47-BF3F-0CE4F690AB63}"/>
          </ac:spMkLst>
        </pc:spChg>
      </pc:sldChg>
      <pc:sldChg chg="modSp mod">
        <pc:chgData name="Blasi, Saverio (Nokia - GB/London)" userId="b4fff23a-35fc-4024-841e-f916f23d38ff" providerId="ADAL" clId="{82E513ED-E3D8-4B36-8824-93AA55FE14EE}" dt="2022-10-21T09:42:15.538" v="187" actId="20577"/>
        <pc:sldMkLst>
          <pc:docMk/>
          <pc:sldMk cId="3101343245" sldId="282"/>
        </pc:sldMkLst>
        <pc:spChg chg="mod">
          <ac:chgData name="Blasi, Saverio (Nokia - GB/London)" userId="b4fff23a-35fc-4024-841e-f916f23d38ff" providerId="ADAL" clId="{82E513ED-E3D8-4B36-8824-93AA55FE14EE}" dt="2022-10-21T09:42:15.538" v="187" actId="20577"/>
          <ac:spMkLst>
            <pc:docMk/>
            <pc:sldMk cId="3101343245" sldId="282"/>
            <ac:spMk id="2" creationId="{34E7A888-85DE-CD47-BF3F-0CE4F690AB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98127"/>
            <a:ext cx="8308800" cy="1038672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Saverio Blasi, Jani Lainema, </a:t>
            </a:r>
          </a:p>
          <a:p>
            <a:pPr algn="ctr"/>
            <a:r>
              <a:rPr lang="en-GB" sz="2400" dirty="0"/>
              <a:t>Ivan Zupancic, Done Bugdayci Sansli</a:t>
            </a:r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936704"/>
            <a:ext cx="8308800" cy="186152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fr-FR" sz="2800" dirty="0"/>
              <a:t>AHG12</a:t>
            </a:r>
            <a:br>
              <a:rPr lang="fr-FR" sz="2800" dirty="0"/>
            </a:br>
            <a:br>
              <a:rPr lang="fr-FR" sz="2800" dirty="0"/>
            </a:br>
            <a:r>
              <a:rPr lang="en-US" sz="2800" dirty="0"/>
              <a:t>Template-based Intra Mode Derivation with directional blending</a:t>
            </a:r>
            <a:br>
              <a:rPr lang="en-GB" sz="2800" dirty="0"/>
            </a:br>
            <a:br>
              <a:rPr lang="en-GB" sz="2800" dirty="0"/>
            </a:br>
            <a:r>
              <a:rPr lang="en-GB" sz="2400" dirty="0"/>
              <a:t>JVET-AB0117</a:t>
            </a: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It is proposed to use directional blending of two </a:t>
            </a:r>
          </a:p>
          <a:p>
            <a:r>
              <a:rPr lang="en-US" sz="1800" dirty="0"/>
              <a:t>TIMD-derived predictors: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one derived from template ABOVE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one derived from template LEFT</a:t>
            </a:r>
          </a:p>
          <a:p>
            <a:pPr marL="342900" indent="-342900"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Font typeface="+mj-lt"/>
              <a:buAutoNum type="arabicPeriod"/>
            </a:pPr>
            <a:endParaRPr lang="en-US" sz="1800" dirty="0"/>
          </a:p>
          <a:p>
            <a:r>
              <a:rPr lang="en-US" sz="1800" dirty="0"/>
              <a:t>When proposed mode is active, two TIMD searches performed on each template: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MPM candidates used for search as in TIMD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Refinement around best direction found in the other template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Search only considers “normal” VVC directions, no extended angular modes.</a:t>
            </a:r>
          </a:p>
          <a:p>
            <a:pPr marL="342900" indent="-342900">
              <a:buAutoNum type="arabicPeriod"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</a:t>
            </a:r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31D10DE-7F53-44E7-BB1B-8AE2F9FA18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28" y="1043946"/>
            <a:ext cx="1552575" cy="152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9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The </a:t>
            </a:r>
            <a:r>
              <a:rPr lang="en-US" sz="1800"/>
              <a:t>two directional TIMD </a:t>
            </a:r>
            <a:r>
              <a:rPr lang="en-US" sz="1800" dirty="0"/>
              <a:t>predictors are spatially blended: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Higher weights on top part of block for mode derived from template ABOVE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Higher weights on left part of block for mode derived from template LEFT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Weights depend on the SATDs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Method is </a:t>
            </a:r>
            <a:r>
              <a:rPr lang="en-US" sz="1800" dirty="0" err="1"/>
              <a:t>signalled</a:t>
            </a:r>
            <a:r>
              <a:rPr lang="en-US" sz="1800" dirty="0"/>
              <a:t> as sub-mode of TIMD.</a:t>
            </a:r>
          </a:p>
          <a:p>
            <a:r>
              <a:rPr lang="en-US" sz="1800" dirty="0"/>
              <a:t>One more RD check in luma intra loop.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 (2)</a:t>
            </a:r>
          </a:p>
        </p:txBody>
      </p:sp>
    </p:spTree>
    <p:extLst>
      <p:ext uri="{BB962C8B-B14F-4D97-AF65-F5344CB8AC3E}">
        <p14:creationId xmlns:p14="http://schemas.microsoft.com/office/powerpoint/2010/main" val="3101343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101083"/>
              </p:ext>
            </p:extLst>
          </p:nvPr>
        </p:nvGraphicFramePr>
        <p:xfrm>
          <a:off x="2558107" y="1043946"/>
          <a:ext cx="3597366" cy="3346020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information: combination with JVET-AB0116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272466"/>
              </p:ext>
            </p:extLst>
          </p:nvPr>
        </p:nvGraphicFramePr>
        <p:xfrm>
          <a:off x="2558107" y="1043946"/>
          <a:ext cx="3597366" cy="3360812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0166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We propose to allow directional blending for TIMD predictors</a:t>
            </a:r>
          </a:p>
          <a:p>
            <a:r>
              <a:rPr lang="en-US" sz="1800" dirty="0"/>
              <a:t>Two predictors computed from left and above templates.</a:t>
            </a:r>
          </a:p>
          <a:p>
            <a:endParaRPr lang="en-US" sz="1800" dirty="0"/>
          </a:p>
          <a:p>
            <a:r>
              <a:rPr lang="en-US" sz="1800" dirty="0"/>
              <a:t>Approach provides -0.19% luma gains for AI with  108% encoder complexity, and -0.10% luma gains for RA for no additional encoder complexity.</a:t>
            </a:r>
          </a:p>
          <a:p>
            <a:endParaRPr lang="en-US" sz="1800" dirty="0"/>
          </a:p>
          <a:p>
            <a:r>
              <a:rPr lang="en-US" sz="1800" dirty="0"/>
              <a:t>Combination with JVET-AB0116 shows gains are mostly additive.</a:t>
            </a:r>
          </a:p>
          <a:p>
            <a:endParaRPr lang="en-US" sz="1800" dirty="0"/>
          </a:p>
          <a:p>
            <a:r>
              <a:rPr lang="en-US" sz="1800" dirty="0"/>
              <a:t>We propose to study this in the next round of the EE.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Props1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8839</TotalTime>
  <Words>630</Words>
  <Application>Microsoft Office PowerPoint</Application>
  <PresentationFormat>On-screen Show (16:9)</PresentationFormat>
  <Paragraphs>213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AHG12  Template-based Intra Mode Derivation with directional blending  JVET-AB0117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Blasi, Saverio (Nokia - GB/London)</cp:lastModifiedBy>
  <cp:revision>50</cp:revision>
  <dcterms:created xsi:type="dcterms:W3CDTF">2021-02-11T14:34:49Z</dcterms:created>
  <dcterms:modified xsi:type="dcterms:W3CDTF">2022-10-21T09:42:16Z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