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6"/>
  </p:notesMasterIdLst>
  <p:handoutMasterIdLst>
    <p:handoutMasterId r:id="rId17"/>
  </p:handoutMasterIdLst>
  <p:sldIdLst>
    <p:sldId id="256" r:id="rId5"/>
    <p:sldId id="269" r:id="rId6"/>
    <p:sldId id="294" r:id="rId7"/>
    <p:sldId id="298" r:id="rId8"/>
    <p:sldId id="291" r:id="rId9"/>
    <p:sldId id="272" r:id="rId10"/>
    <p:sldId id="290" r:id="rId11"/>
    <p:sldId id="289" r:id="rId12"/>
    <p:sldId id="284" r:id="rId13"/>
    <p:sldId id="297" r:id="rId14"/>
    <p:sldId id="29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1977AE-49B0-4AC2-A257-D1C78E7B563D}" v="164" dt="2022-07-19T14:25:05.9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2" d="100"/>
          <a:sy n="102" d="100"/>
        </p:scale>
        <p:origin x="83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Puri" userId="S::saurabh.puri@interdigital.com::b967bc3c-ecb9-4b15-bfb4-e31a45f0eac8" providerId="AD" clId="Web-{525B180A-5594-C014-8B44-FDEAF5CEA2D5}"/>
    <pc:docChg chg="modSld">
      <pc:chgData name="Saurabh Puri" userId="S::saurabh.puri@interdigital.com::b967bc3c-ecb9-4b15-bfb4-e31a45f0eac8" providerId="AD" clId="Web-{525B180A-5594-C014-8B44-FDEAF5CEA2D5}" dt="2022-04-25T19:19:38.719" v="1" actId="20577"/>
      <pc:docMkLst>
        <pc:docMk/>
      </pc:docMkLst>
      <pc:sldChg chg="modSp">
        <pc:chgData name="Saurabh Puri" userId="S::saurabh.puri@interdigital.com::b967bc3c-ecb9-4b15-bfb4-e31a45f0eac8" providerId="AD" clId="Web-{525B180A-5594-C014-8B44-FDEAF5CEA2D5}" dt="2022-04-25T19:19:38.719" v="1" actId="20577"/>
        <pc:sldMkLst>
          <pc:docMk/>
          <pc:sldMk cId="3460973808" sldId="278"/>
        </pc:sldMkLst>
        <pc:spChg chg="mod">
          <ac:chgData name="Saurabh Puri" userId="S::saurabh.puri@interdigital.com::b967bc3c-ecb9-4b15-bfb4-e31a45f0eac8" providerId="AD" clId="Web-{525B180A-5594-C014-8B44-FDEAF5CEA2D5}" dt="2022-04-25T19:19:38.719" v="1" actId="20577"/>
          <ac:spMkLst>
            <pc:docMk/>
            <pc:sldMk cId="3460973808" sldId="278"/>
            <ac:spMk id="7" creationId="{2FE775C7-C370-17E9-E807-B78183A898D3}"/>
          </ac:spMkLst>
        </pc:spChg>
      </pc:sldChg>
    </pc:docChg>
  </pc:docChgLst>
  <pc:docChgLst>
    <pc:chgData name="Saurabh Puri" userId="b967bc3c-ecb9-4b15-bfb4-e31a45f0eac8" providerId="ADAL" clId="{CF73D492-F40F-41E4-96B3-161D0DA20E1D}"/>
    <pc:docChg chg="undo redo custSel addSld delSld modSld sldOrd">
      <pc:chgData name="Saurabh Puri" userId="b967bc3c-ecb9-4b15-bfb4-e31a45f0eac8" providerId="ADAL" clId="{CF73D492-F40F-41E4-96B3-161D0DA20E1D}" dt="2022-04-24T04:10:09.266" v="5705"/>
      <pc:docMkLst>
        <pc:docMk/>
      </pc:docMkLst>
      <pc:sldChg chg="modSp mod">
        <pc:chgData name="Saurabh Puri" userId="b967bc3c-ecb9-4b15-bfb4-e31a45f0eac8" providerId="ADAL" clId="{CF73D492-F40F-41E4-96B3-161D0DA20E1D}" dt="2022-04-24T01:28:29.270" v="137" actId="20577"/>
        <pc:sldMkLst>
          <pc:docMk/>
          <pc:sldMk cId="1530877451" sldId="256"/>
        </pc:sldMkLst>
        <pc:spChg chg="mod">
          <ac:chgData name="Saurabh Puri" userId="b967bc3c-ecb9-4b15-bfb4-e31a45f0eac8" providerId="ADAL" clId="{CF73D492-F40F-41E4-96B3-161D0DA20E1D}" dt="2022-04-24T01:26:43.941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Saurabh Puri" userId="b967bc3c-ecb9-4b15-bfb4-e31a45f0eac8" providerId="ADAL" clId="{CF73D492-F40F-41E4-96B3-161D0DA20E1D}" dt="2022-04-24T01:28:29.270" v="137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Saurabh Puri" userId="b967bc3c-ecb9-4b15-bfb4-e31a45f0eac8" providerId="ADAL" clId="{CF73D492-F40F-41E4-96B3-161D0DA20E1D}" dt="2022-04-24T01:28:35.595" v="138" actId="47"/>
        <pc:sldMkLst>
          <pc:docMk/>
          <pc:sldMk cId="495446988" sldId="268"/>
        </pc:sldMkLst>
      </pc:sldChg>
      <pc:sldChg chg="modSp mod">
        <pc:chgData name="Saurabh Puri" userId="b967bc3c-ecb9-4b15-bfb4-e31a45f0eac8" providerId="ADAL" clId="{CF73D492-F40F-41E4-96B3-161D0DA20E1D}" dt="2022-04-24T03:48:41.050" v="5534" actId="20577"/>
        <pc:sldMkLst>
          <pc:docMk/>
          <pc:sldMk cId="2614323396" sldId="269"/>
        </pc:sldMkLst>
        <pc:spChg chg="mod">
          <ac:chgData name="Saurabh Puri" userId="b967bc3c-ecb9-4b15-bfb4-e31a45f0eac8" providerId="ADAL" clId="{CF73D492-F40F-41E4-96B3-161D0DA20E1D}" dt="2022-04-24T01:29:05.294" v="153" actId="20577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Saurabh Puri" userId="b967bc3c-ecb9-4b15-bfb4-e31a45f0eac8" providerId="ADAL" clId="{CF73D492-F40F-41E4-96B3-161D0DA20E1D}" dt="2022-04-24T03:48:41.050" v="5534" actId="20577"/>
          <ac:spMkLst>
            <pc:docMk/>
            <pc:sldMk cId="2614323396" sldId="269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41:58.947" v="1091" actId="47"/>
        <pc:sldMkLst>
          <pc:docMk/>
          <pc:sldMk cId="1463960564" sldId="270"/>
        </pc:sldMkLst>
      </pc:sldChg>
      <pc:sldChg chg="del ord">
        <pc:chgData name="Saurabh Puri" userId="b967bc3c-ecb9-4b15-bfb4-e31a45f0eac8" providerId="ADAL" clId="{CF73D492-F40F-41E4-96B3-161D0DA20E1D}" dt="2022-04-24T03:38:53.711" v="5210" actId="47"/>
        <pc:sldMkLst>
          <pc:docMk/>
          <pc:sldMk cId="2615528204" sldId="271"/>
        </pc:sldMkLst>
      </pc:sldChg>
      <pc:sldChg chg="modSp mod">
        <pc:chgData name="Saurabh Puri" userId="b967bc3c-ecb9-4b15-bfb4-e31a45f0eac8" providerId="ADAL" clId="{CF73D492-F40F-41E4-96B3-161D0DA20E1D}" dt="2022-04-24T01:42:03.316" v="1092" actId="20577"/>
        <pc:sldMkLst>
          <pc:docMk/>
          <pc:sldMk cId="683616418" sldId="272"/>
        </pc:sldMkLst>
        <pc:spChg chg="mod">
          <ac:chgData name="Saurabh Puri" userId="b967bc3c-ecb9-4b15-bfb4-e31a45f0eac8" providerId="ADAL" clId="{CF73D492-F40F-41E4-96B3-161D0DA20E1D}" dt="2022-04-24T01:42:03.316" v="1092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335801372" sldId="273"/>
        </pc:sldMkLst>
      </pc:sldChg>
      <pc:sldChg chg="addSp delSp modSp new mod">
        <pc:chgData name="Saurabh Puri" userId="b967bc3c-ecb9-4b15-bfb4-e31a45f0eac8" providerId="ADAL" clId="{CF73D492-F40F-41E4-96B3-161D0DA20E1D}" dt="2022-04-24T02:13:58.319" v="3481" actId="1076"/>
        <pc:sldMkLst>
          <pc:docMk/>
          <pc:sldMk cId="535257326" sldId="273"/>
        </pc:sldMkLst>
        <pc:spChg chg="mod">
          <ac:chgData name="Saurabh Puri" userId="b967bc3c-ecb9-4b15-bfb4-e31a45f0eac8" providerId="ADAL" clId="{CF73D492-F40F-41E4-96B3-161D0DA20E1D}" dt="2022-04-24T02:03:29.484" v="2540" actId="20577"/>
          <ac:spMkLst>
            <pc:docMk/>
            <pc:sldMk cId="535257326" sldId="273"/>
            <ac:spMk id="2" creationId="{00D2F759-0B71-DF84-BAC9-6E4C3D0C078E}"/>
          </ac:spMkLst>
        </pc:spChg>
        <pc:spChg chg="del">
          <ac:chgData name="Saurabh Puri" userId="b967bc3c-ecb9-4b15-bfb4-e31a45f0eac8" providerId="ADAL" clId="{CF73D492-F40F-41E4-96B3-161D0DA20E1D}" dt="2022-04-24T01:42:16.478" v="1093" actId="478"/>
          <ac:spMkLst>
            <pc:docMk/>
            <pc:sldMk cId="535257326" sldId="273"/>
            <ac:spMk id="4" creationId="{A999F65D-FC05-A791-B7E0-D163E478572F}"/>
          </ac:spMkLst>
        </pc:spChg>
        <pc:spChg chg="mod">
          <ac:chgData name="Saurabh Puri" userId="b967bc3c-ecb9-4b15-bfb4-e31a45f0eac8" providerId="ADAL" clId="{CF73D492-F40F-41E4-96B3-161D0DA20E1D}" dt="2022-04-24T02:04:47.783" v="2551" actId="20577"/>
          <ac:spMkLst>
            <pc:docMk/>
            <pc:sldMk cId="535257326" sldId="273"/>
            <ac:spMk id="6" creationId="{1260F098-0A09-3FBA-C7FA-8A3269ACD112}"/>
          </ac:spMkLst>
        </pc:spChg>
        <pc:spChg chg="add del mod">
          <ac:chgData name="Saurabh Puri" userId="b967bc3c-ecb9-4b15-bfb4-e31a45f0eac8" providerId="ADAL" clId="{CF73D492-F40F-41E4-96B3-161D0DA20E1D}" dt="2022-04-24T02:05:06.876" v="2554" actId="478"/>
          <ac:spMkLst>
            <pc:docMk/>
            <pc:sldMk cId="535257326" sldId="273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53.901" v="3479" actId="14100"/>
          <ac:spMkLst>
            <pc:docMk/>
            <pc:sldMk cId="535257326" sldId="273"/>
            <ac:spMk id="8" creationId="{F149DED6-D6F8-9492-C29A-547B5C017D93}"/>
          </ac:spMkLst>
        </pc:spChg>
        <pc:spChg chg="add mod">
          <ac:chgData name="Saurabh Puri" userId="b967bc3c-ecb9-4b15-bfb4-e31a45f0eac8" providerId="ADAL" clId="{CF73D492-F40F-41E4-96B3-161D0DA20E1D}" dt="2022-04-24T02:13:58.319" v="3481" actId="1076"/>
          <ac:spMkLst>
            <pc:docMk/>
            <pc:sldMk cId="535257326" sldId="273"/>
            <ac:spMk id="9" creationId="{34B9F0FD-F917-7022-D036-CA30B39B80DB}"/>
          </ac:spMkLst>
        </pc:spChg>
      </pc:sldChg>
      <pc:sldChg chg="modSp add del mod">
        <pc:chgData name="Saurabh Puri" userId="b967bc3c-ecb9-4b15-bfb4-e31a45f0eac8" providerId="ADAL" clId="{CF73D492-F40F-41E4-96B3-161D0DA20E1D}" dt="2022-04-24T01:59:25.968" v="2193" actId="47"/>
        <pc:sldMkLst>
          <pc:docMk/>
          <pc:sldMk cId="1611947990" sldId="274"/>
        </pc:sldMkLst>
        <pc:spChg chg="mod">
          <ac:chgData name="Saurabh Puri" userId="b967bc3c-ecb9-4b15-bfb4-e31a45f0eac8" providerId="ADAL" clId="{CF73D492-F40F-41E4-96B3-161D0DA20E1D}" dt="2022-04-24T01:52:37.739" v="1645" actId="20577"/>
          <ac:spMkLst>
            <pc:docMk/>
            <pc:sldMk cId="1611947990" sldId="274"/>
            <ac:spMk id="2" creationId="{00D2F759-0B71-DF84-BAC9-6E4C3D0C078E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4274786013" sldId="274"/>
        </pc:sldMkLst>
      </pc:sldChg>
      <pc:sldChg chg="addSp modSp add mod">
        <pc:chgData name="Saurabh Puri" userId="b967bc3c-ecb9-4b15-bfb4-e31a45f0eac8" providerId="ADAL" clId="{CF73D492-F40F-41E4-96B3-161D0DA20E1D}" dt="2022-04-24T02:23:26.109" v="4637" actId="207"/>
        <pc:sldMkLst>
          <pc:docMk/>
          <pc:sldMk cId="2194411183" sldId="275"/>
        </pc:sldMkLst>
        <pc:spChg chg="mod">
          <ac:chgData name="Saurabh Puri" userId="b967bc3c-ecb9-4b15-bfb4-e31a45f0eac8" providerId="ADAL" clId="{CF73D492-F40F-41E4-96B3-161D0DA20E1D}" dt="2022-04-24T02:14:33.928" v="3510" actId="20577"/>
          <ac:spMkLst>
            <pc:docMk/>
            <pc:sldMk cId="2194411183" sldId="275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1:55:29.913" v="1793" actId="207"/>
          <ac:spMkLst>
            <pc:docMk/>
            <pc:sldMk cId="2194411183" sldId="275"/>
            <ac:spMk id="4" creationId="{64CCAD91-00C4-D121-F83B-828E5B592D4F}"/>
          </ac:spMkLst>
        </pc:spChg>
        <pc:spChg chg="mod">
          <ac:chgData name="Saurabh Puri" userId="b967bc3c-ecb9-4b15-bfb4-e31a45f0eac8" providerId="ADAL" clId="{CF73D492-F40F-41E4-96B3-161D0DA20E1D}" dt="2022-04-24T02:14:53.578" v="3530" actId="20577"/>
          <ac:spMkLst>
            <pc:docMk/>
            <pc:sldMk cId="2194411183" sldId="275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23:26.109" v="4637" actId="207"/>
          <ac:spMkLst>
            <pc:docMk/>
            <pc:sldMk cId="2194411183" sldId="275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1:55:35.049" v="1795" actId="1076"/>
          <ac:spMkLst>
            <pc:docMk/>
            <pc:sldMk cId="2194411183" sldId="275"/>
            <ac:spMk id="8" creationId="{3B9868D7-58B4-37ED-E248-A35368E62EF5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2310654954" sldId="275"/>
        </pc:sldMkLst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947715976" sldId="276"/>
        </pc:sldMkLst>
      </pc:sldChg>
      <pc:sldChg chg="addSp delSp modSp new mod ord">
        <pc:chgData name="Saurabh Puri" userId="b967bc3c-ecb9-4b15-bfb4-e31a45f0eac8" providerId="ADAL" clId="{CF73D492-F40F-41E4-96B3-161D0DA20E1D}" dt="2022-04-24T04:08:49.340" v="5675" actId="1076"/>
        <pc:sldMkLst>
          <pc:docMk/>
          <pc:sldMk cId="2351675817" sldId="276"/>
        </pc:sldMkLst>
        <pc:spChg chg="mod">
          <ac:chgData name="Saurabh Puri" userId="b967bc3c-ecb9-4b15-bfb4-e31a45f0eac8" providerId="ADAL" clId="{CF73D492-F40F-41E4-96B3-161D0DA20E1D}" dt="2022-04-24T04:08:49.340" v="5675" actId="1076"/>
          <ac:spMkLst>
            <pc:docMk/>
            <pc:sldMk cId="2351675817" sldId="276"/>
            <ac:spMk id="2" creationId="{BA8D9072-5CE3-B069-0FDF-499C633FE594}"/>
          </ac:spMkLst>
        </pc:spChg>
        <pc:spChg chg="del">
          <ac:chgData name="Saurabh Puri" userId="b967bc3c-ecb9-4b15-bfb4-e31a45f0eac8" providerId="ADAL" clId="{CF73D492-F40F-41E4-96B3-161D0DA20E1D}" dt="2022-04-24T02:00:49.533" v="2311" actId="478"/>
          <ac:spMkLst>
            <pc:docMk/>
            <pc:sldMk cId="2351675817" sldId="276"/>
            <ac:spMk id="4" creationId="{CA809AB3-2D08-3C07-BE00-90C7978F49DA}"/>
          </ac:spMkLst>
        </pc:spChg>
        <pc:spChg chg="del mod">
          <ac:chgData name="Saurabh Puri" userId="b967bc3c-ecb9-4b15-bfb4-e31a45f0eac8" providerId="ADAL" clId="{CF73D492-F40F-41E4-96B3-161D0DA20E1D}" dt="2022-04-24T02:55:06.744" v="5204" actId="478"/>
          <ac:spMkLst>
            <pc:docMk/>
            <pc:sldMk cId="2351675817" sldId="276"/>
            <ac:spMk id="6" creationId="{F95BF0BC-2324-C423-4709-B09259160E85}"/>
          </ac:spMkLst>
        </pc:spChg>
        <pc:spChg chg="add del mod">
          <ac:chgData name="Saurabh Puri" userId="b967bc3c-ecb9-4b15-bfb4-e31a45f0eac8" providerId="ADAL" clId="{CF73D492-F40F-41E4-96B3-161D0DA20E1D}" dt="2022-04-24T03:04:54.049" v="5205" actId="478"/>
          <ac:spMkLst>
            <pc:docMk/>
            <pc:sldMk cId="2351675817" sldId="276"/>
            <ac:spMk id="8" creationId="{1D6213B3-50B1-1F6E-52C3-B4D9DB9A62D8}"/>
          </ac:spMkLst>
        </pc:spChg>
        <pc:picChg chg="add mod">
          <ac:chgData name="Saurabh Puri" userId="b967bc3c-ecb9-4b15-bfb4-e31a45f0eac8" providerId="ADAL" clId="{CF73D492-F40F-41E4-96B3-161D0DA20E1D}" dt="2022-04-24T03:05:15.083" v="5207" actId="14100"/>
          <ac:picMkLst>
            <pc:docMk/>
            <pc:sldMk cId="2351675817" sldId="276"/>
            <ac:picMk id="7" creationId="{A9D4B847-2C66-F8E9-5092-1AAD972D28BF}"/>
          </ac:picMkLst>
        </pc:picChg>
        <pc:picChg chg="add mod">
          <ac:chgData name="Saurabh Puri" userId="b967bc3c-ecb9-4b15-bfb4-e31a45f0eac8" providerId="ADAL" clId="{CF73D492-F40F-41E4-96B3-161D0DA20E1D}" dt="2022-04-24T03:05:11.116" v="5206" actId="14100"/>
          <ac:picMkLst>
            <pc:docMk/>
            <pc:sldMk cId="2351675817" sldId="276"/>
            <ac:picMk id="1026" creationId="{72FEAC06-C718-B578-6B79-81845913BF78}"/>
          </ac:picMkLst>
        </pc:picChg>
      </pc:sldChg>
      <pc:sldChg chg="addSp modSp add mod ord">
        <pc:chgData name="Saurabh Puri" userId="b967bc3c-ecb9-4b15-bfb4-e31a45f0eac8" providerId="ADAL" clId="{CF73D492-F40F-41E4-96B3-161D0DA20E1D}" dt="2022-04-24T03:47:03.962" v="5378"/>
        <pc:sldMkLst>
          <pc:docMk/>
          <pc:sldMk cId="32182788" sldId="277"/>
        </pc:sldMkLst>
        <pc:spChg chg="mod">
          <ac:chgData name="Saurabh Puri" userId="b967bc3c-ecb9-4b15-bfb4-e31a45f0eac8" providerId="ADAL" clId="{CF73D492-F40F-41E4-96B3-161D0DA20E1D}" dt="2022-04-24T02:01:48.408" v="2357" actId="20577"/>
          <ac:spMkLst>
            <pc:docMk/>
            <pc:sldMk cId="32182788" sldId="277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2:07:47.297" v="2643" actId="207"/>
          <ac:spMkLst>
            <pc:docMk/>
            <pc:sldMk cId="32182788" sldId="277"/>
            <ac:spMk id="4" creationId="{9FC769A6-384C-4D3B-C15C-6FD5829B1F6F}"/>
          </ac:spMkLst>
        </pc:spChg>
        <pc:spChg chg="mod">
          <ac:chgData name="Saurabh Puri" userId="b967bc3c-ecb9-4b15-bfb4-e31a45f0eac8" providerId="ADAL" clId="{CF73D492-F40F-41E4-96B3-161D0DA20E1D}" dt="2022-04-24T02:07:20.967" v="2641" actId="13926"/>
          <ac:spMkLst>
            <pc:docMk/>
            <pc:sldMk cId="32182788" sldId="277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12:59.250" v="3437" actId="20577"/>
          <ac:spMkLst>
            <pc:docMk/>
            <pc:sldMk cId="32182788" sldId="277"/>
            <ac:spMk id="7" creationId="{2FE775C7-C370-17E9-E807-B78183A898D3}"/>
          </ac:spMkLst>
        </pc:spChg>
      </pc:sldChg>
      <pc:sldChg chg="new del">
        <pc:chgData name="Saurabh Puri" userId="b967bc3c-ecb9-4b15-bfb4-e31a45f0eac8" providerId="ADAL" clId="{CF73D492-F40F-41E4-96B3-161D0DA20E1D}" dt="2022-04-24T01:28:41.391" v="140" actId="680"/>
        <pc:sldMkLst>
          <pc:docMk/>
          <pc:sldMk cId="1803824995" sldId="277"/>
        </pc:sldMkLst>
      </pc:sldChg>
      <pc:sldChg chg="add del">
        <pc:chgData name="Saurabh Puri" userId="b967bc3c-ecb9-4b15-bfb4-e31a45f0eac8" providerId="ADAL" clId="{CF73D492-F40F-41E4-96B3-161D0DA20E1D}" dt="2022-04-24T02:01:53.704" v="2359"/>
        <pc:sldMkLst>
          <pc:docMk/>
          <pc:sldMk cId="1222382852" sldId="278"/>
        </pc:sldMkLst>
      </pc:sldChg>
      <pc:sldChg chg="modSp add mod">
        <pc:chgData name="Saurabh Puri" userId="b967bc3c-ecb9-4b15-bfb4-e31a45f0eac8" providerId="ADAL" clId="{CF73D492-F40F-41E4-96B3-161D0DA20E1D}" dt="2022-04-24T03:47:18.359" v="5379" actId="20577"/>
        <pc:sldMkLst>
          <pc:docMk/>
          <pc:sldMk cId="3460973808" sldId="278"/>
        </pc:sldMkLst>
        <pc:spChg chg="mod">
          <ac:chgData name="Saurabh Puri" userId="b967bc3c-ecb9-4b15-bfb4-e31a45f0eac8" providerId="ADAL" clId="{CF73D492-F40F-41E4-96B3-161D0DA20E1D}" dt="2022-04-24T03:47:18.359" v="5379" actId="20577"/>
          <ac:spMkLst>
            <pc:docMk/>
            <pc:sldMk cId="3460973808" sldId="278"/>
            <ac:spMk id="2" creationId="{00D2F759-0B71-DF84-BAC9-6E4C3D0C078E}"/>
          </ac:spMkLst>
        </pc:spChg>
        <pc:spChg chg="mod">
          <ac:chgData name="Saurabh Puri" userId="b967bc3c-ecb9-4b15-bfb4-e31a45f0eac8" providerId="ADAL" clId="{CF73D492-F40F-41E4-96B3-161D0DA20E1D}" dt="2022-04-24T02:27:29.680" v="5107" actId="20577"/>
          <ac:spMkLst>
            <pc:docMk/>
            <pc:sldMk cId="3460973808" sldId="278"/>
            <ac:spMk id="7" creationId="{2FE775C7-C370-17E9-E807-B78183A898D3}"/>
          </ac:spMkLst>
        </pc:spChg>
        <pc:spChg chg="mod">
          <ac:chgData name="Saurabh Puri" userId="b967bc3c-ecb9-4b15-bfb4-e31a45f0eac8" providerId="ADAL" clId="{CF73D492-F40F-41E4-96B3-161D0DA20E1D}" dt="2022-04-24T02:18:18.056" v="3975" actId="207"/>
          <ac:spMkLst>
            <pc:docMk/>
            <pc:sldMk cId="3460973808" sldId="278"/>
            <ac:spMk id="8" creationId="{3B9868D7-58B4-37ED-E248-A35368E62EF5}"/>
          </ac:spMkLst>
        </pc:spChg>
      </pc:sldChg>
      <pc:sldChg chg="add del">
        <pc:chgData name="Saurabh Puri" userId="b967bc3c-ecb9-4b15-bfb4-e31a45f0eac8" providerId="ADAL" clId="{CF73D492-F40F-41E4-96B3-161D0DA20E1D}" dt="2022-04-24T02:03:17.629" v="2530"/>
        <pc:sldMkLst>
          <pc:docMk/>
          <pc:sldMk cId="252285700" sldId="279"/>
        </pc:sldMkLst>
      </pc:sldChg>
      <pc:sldChg chg="addSp modSp add mod">
        <pc:chgData name="Saurabh Puri" userId="b967bc3c-ecb9-4b15-bfb4-e31a45f0eac8" providerId="ADAL" clId="{CF73D492-F40F-41E4-96B3-161D0DA20E1D}" dt="2022-04-24T02:13:42.457" v="3477" actId="1076"/>
        <pc:sldMkLst>
          <pc:docMk/>
          <pc:sldMk cId="4242475547" sldId="279"/>
        </pc:sldMkLst>
        <pc:spChg chg="mod">
          <ac:chgData name="Saurabh Puri" userId="b967bc3c-ecb9-4b15-bfb4-e31a45f0eac8" providerId="ADAL" clId="{CF73D492-F40F-41E4-96B3-161D0DA20E1D}" dt="2022-04-24T02:13:25.015" v="3474" actId="20577"/>
          <ac:spMkLst>
            <pc:docMk/>
            <pc:sldMk cId="4242475547" sldId="279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38.024" v="3475"/>
          <ac:spMkLst>
            <pc:docMk/>
            <pc:sldMk cId="4242475547" sldId="279"/>
            <ac:spMk id="8" creationId="{8BAB4936-7091-BEA3-170B-95B69C0D170F}"/>
          </ac:spMkLst>
        </pc:spChg>
        <pc:spChg chg="add mod">
          <ac:chgData name="Saurabh Puri" userId="b967bc3c-ecb9-4b15-bfb4-e31a45f0eac8" providerId="ADAL" clId="{CF73D492-F40F-41E4-96B3-161D0DA20E1D}" dt="2022-04-24T02:13:42.457" v="3477" actId="1076"/>
          <ac:spMkLst>
            <pc:docMk/>
            <pc:sldMk cId="4242475547" sldId="279"/>
            <ac:spMk id="9" creationId="{52AA71B9-2E88-EC78-7E76-C4D45E7C447B}"/>
          </ac:spMkLst>
        </pc:spChg>
      </pc:sldChg>
      <pc:sldChg chg="addSp delSp modSp new mod ord">
        <pc:chgData name="Saurabh Puri" userId="b967bc3c-ecb9-4b15-bfb4-e31a45f0eac8" providerId="ADAL" clId="{CF73D492-F40F-41E4-96B3-161D0DA20E1D}" dt="2022-04-24T04:00:48.818" v="5624" actId="20577"/>
        <pc:sldMkLst>
          <pc:docMk/>
          <pc:sldMk cId="413011859" sldId="280"/>
        </pc:sldMkLst>
        <pc:spChg chg="mod">
          <ac:chgData name="Saurabh Puri" userId="b967bc3c-ecb9-4b15-bfb4-e31a45f0eac8" providerId="ADAL" clId="{CF73D492-F40F-41E4-96B3-161D0DA20E1D}" dt="2022-04-24T04:00:13.445" v="5550"/>
          <ac:spMkLst>
            <pc:docMk/>
            <pc:sldMk cId="413011859" sldId="280"/>
            <ac:spMk id="2" creationId="{2CEBB70F-AFED-9449-C485-D39CDEA9C29F}"/>
          </ac:spMkLst>
        </pc:spChg>
        <pc:spChg chg="del">
          <ac:chgData name="Saurabh Puri" userId="b967bc3c-ecb9-4b15-bfb4-e31a45f0eac8" providerId="ADAL" clId="{CF73D492-F40F-41E4-96B3-161D0DA20E1D}" dt="2022-04-24T02:49:13.157" v="5170" actId="478"/>
          <ac:spMkLst>
            <pc:docMk/>
            <pc:sldMk cId="413011859" sldId="280"/>
            <ac:spMk id="4" creationId="{215A7D6B-5420-8342-D3CD-AC271CBD265D}"/>
          </ac:spMkLst>
        </pc:spChg>
        <pc:spChg chg="mod">
          <ac:chgData name="Saurabh Puri" userId="b967bc3c-ecb9-4b15-bfb4-e31a45f0eac8" providerId="ADAL" clId="{CF73D492-F40F-41E4-96B3-161D0DA20E1D}" dt="2022-04-24T04:00:48.818" v="5624" actId="20577"/>
          <ac:spMkLst>
            <pc:docMk/>
            <pc:sldMk cId="413011859" sldId="280"/>
            <ac:spMk id="6" creationId="{62AFA452-DFF4-0A3F-8577-6BB02EEE9791}"/>
          </ac:spMkLst>
        </pc:spChg>
        <pc:picChg chg="add">
          <ac:chgData name="Saurabh Puri" userId="b967bc3c-ecb9-4b15-bfb4-e31a45f0eac8" providerId="ADAL" clId="{CF73D492-F40F-41E4-96B3-161D0DA20E1D}" dt="2022-04-24T02:48:23.311" v="5130"/>
          <ac:picMkLst>
            <pc:docMk/>
            <pc:sldMk cId="413011859" sldId="280"/>
            <ac:picMk id="1026" creationId="{6555C7B5-FB3B-B156-B3AD-EDB56388B149}"/>
          </ac:picMkLst>
        </pc:picChg>
      </pc:sldChg>
      <pc:sldChg chg="add del">
        <pc:chgData name="Saurabh Puri" userId="b967bc3c-ecb9-4b15-bfb4-e31a45f0eac8" providerId="ADAL" clId="{CF73D492-F40F-41E4-96B3-161D0DA20E1D}" dt="2022-04-24T02:03:58.146" v="2545"/>
        <pc:sldMkLst>
          <pc:docMk/>
          <pc:sldMk cId="607659503" sldId="280"/>
        </pc:sldMkLst>
      </pc:sldChg>
      <pc:sldChg chg="addSp delSp modSp new mod">
        <pc:chgData name="Saurabh Puri" userId="b967bc3c-ecb9-4b15-bfb4-e31a45f0eac8" providerId="ADAL" clId="{CF73D492-F40F-41E4-96B3-161D0DA20E1D}" dt="2022-04-24T03:56:34.425" v="5537" actId="20577"/>
        <pc:sldMkLst>
          <pc:docMk/>
          <pc:sldMk cId="2167344567" sldId="281"/>
        </pc:sldMkLst>
        <pc:spChg chg="mod">
          <ac:chgData name="Saurabh Puri" userId="b967bc3c-ecb9-4b15-bfb4-e31a45f0eac8" providerId="ADAL" clId="{CF73D492-F40F-41E4-96B3-161D0DA20E1D}" dt="2022-04-24T03:40:29.540" v="5257" actId="20577"/>
          <ac:spMkLst>
            <pc:docMk/>
            <pc:sldMk cId="2167344567" sldId="281"/>
            <ac:spMk id="2" creationId="{4F6FB190-E89B-4D3B-EDBA-9C686C04026D}"/>
          </ac:spMkLst>
        </pc:spChg>
        <pc:spChg chg="del">
          <ac:chgData name="Saurabh Puri" userId="b967bc3c-ecb9-4b15-bfb4-e31a45f0eac8" providerId="ADAL" clId="{CF73D492-F40F-41E4-96B3-161D0DA20E1D}" dt="2022-04-24T03:39:55.865" v="5215" actId="478"/>
          <ac:spMkLst>
            <pc:docMk/>
            <pc:sldMk cId="2167344567" sldId="281"/>
            <ac:spMk id="4" creationId="{B67F16AC-2AEA-A2D7-A714-A7657E84F209}"/>
          </ac:spMkLst>
        </pc:spChg>
        <pc:spChg chg="del">
          <ac:chgData name="Saurabh Puri" userId="b967bc3c-ecb9-4b15-bfb4-e31a45f0eac8" providerId="ADAL" clId="{CF73D492-F40F-41E4-96B3-161D0DA20E1D}" dt="2022-04-24T03:39:48.762" v="5212"/>
          <ac:spMkLst>
            <pc:docMk/>
            <pc:sldMk cId="2167344567" sldId="281"/>
            <ac:spMk id="6" creationId="{FCA27203-81A6-BB75-6EA7-0213A85C2FB9}"/>
          </ac:spMkLst>
        </pc:spChg>
        <pc:graphicFrameChg chg="add mod modGraphic">
          <ac:chgData name="Saurabh Puri" userId="b967bc3c-ecb9-4b15-bfb4-e31a45f0eac8" providerId="ADAL" clId="{CF73D492-F40F-41E4-96B3-161D0DA20E1D}" dt="2022-04-24T03:56:34.425" v="5537" actId="20577"/>
          <ac:graphicFrameMkLst>
            <pc:docMk/>
            <pc:sldMk cId="2167344567" sldId="281"/>
            <ac:graphicFrameMk id="7" creationId="{C3E5F01E-A42E-1429-BFA9-93F3EE09AFED}"/>
          </ac:graphicFrameMkLst>
        </pc:graphicFrameChg>
      </pc:sldChg>
      <pc:sldChg chg="modSp add mod ord">
        <pc:chgData name="Saurabh Puri" userId="b967bc3c-ecb9-4b15-bfb4-e31a45f0eac8" providerId="ADAL" clId="{CF73D492-F40F-41E4-96B3-161D0DA20E1D}" dt="2022-04-24T04:10:09.266" v="5705"/>
        <pc:sldMkLst>
          <pc:docMk/>
          <pc:sldMk cId="2366920856" sldId="282"/>
        </pc:sldMkLst>
        <pc:spChg chg="mod">
          <ac:chgData name="Saurabh Puri" userId="b967bc3c-ecb9-4b15-bfb4-e31a45f0eac8" providerId="ADAL" clId="{CF73D492-F40F-41E4-96B3-161D0DA20E1D}" dt="2022-04-24T03:46:48.940" v="5374" actId="20577"/>
          <ac:spMkLst>
            <pc:docMk/>
            <pc:sldMk cId="2366920856" sldId="282"/>
            <ac:spMk id="2" creationId="{4F6FB190-E89B-4D3B-EDBA-9C686C04026D}"/>
          </ac:spMkLst>
        </pc:spChg>
        <pc:graphicFrameChg chg="mod modGraphic">
          <ac:chgData name="Saurabh Puri" userId="b967bc3c-ecb9-4b15-bfb4-e31a45f0eac8" providerId="ADAL" clId="{CF73D492-F40F-41E4-96B3-161D0DA20E1D}" dt="2022-04-24T03:45:50.683" v="5359" actId="20577"/>
          <ac:graphicFrameMkLst>
            <pc:docMk/>
            <pc:sldMk cId="2366920856" sldId="282"/>
            <ac:graphicFrameMk id="7" creationId="{C3E5F01E-A42E-1429-BFA9-93F3EE09AFED}"/>
          </ac:graphicFrameMkLst>
        </pc:graphicFrameChg>
      </pc:sldChg>
      <pc:sldChg chg="modSp add del mod">
        <pc:chgData name="Saurabh Puri" userId="b967bc3c-ecb9-4b15-bfb4-e31a45f0eac8" providerId="ADAL" clId="{CF73D492-F40F-41E4-96B3-161D0DA20E1D}" dt="2022-04-24T03:59:37.814" v="5547" actId="47"/>
        <pc:sldMkLst>
          <pc:docMk/>
          <pc:sldMk cId="492197918" sldId="283"/>
        </pc:sldMkLst>
        <pc:spChg chg="mod">
          <ac:chgData name="Saurabh Puri" userId="b967bc3c-ecb9-4b15-bfb4-e31a45f0eac8" providerId="ADAL" clId="{CF73D492-F40F-41E4-96B3-161D0DA20E1D}" dt="2022-04-24T03:58:36.065" v="5540" actId="20577"/>
          <ac:spMkLst>
            <pc:docMk/>
            <pc:sldMk cId="492197918" sldId="283"/>
            <ac:spMk id="2" creationId="{4F6FB190-E89B-4D3B-EDBA-9C686C04026D}"/>
          </ac:spMkLst>
        </pc:spChg>
        <pc:graphicFrameChg chg="modGraphic">
          <ac:chgData name="Saurabh Puri" userId="b967bc3c-ecb9-4b15-bfb4-e31a45f0eac8" providerId="ADAL" clId="{CF73D492-F40F-41E4-96B3-161D0DA20E1D}" dt="2022-04-24T03:59:10.569" v="5546" actId="20577"/>
          <ac:graphicFrameMkLst>
            <pc:docMk/>
            <pc:sldMk cId="492197918" sldId="283"/>
            <ac:graphicFrameMk id="7" creationId="{C3E5F01E-A42E-1429-BFA9-93F3EE09AFED}"/>
          </ac:graphicFrameMkLst>
        </pc:graphicFrameChg>
      </pc:sldChg>
      <pc:sldChg chg="addSp delSp modSp add del mod">
        <pc:chgData name="Saurabh Puri" userId="b967bc3c-ecb9-4b15-bfb4-e31a45f0eac8" providerId="ADAL" clId="{CF73D492-F40F-41E4-96B3-161D0DA20E1D}" dt="2022-04-24T04:10:00.959" v="5703" actId="47"/>
        <pc:sldMkLst>
          <pc:docMk/>
          <pc:sldMk cId="3720164082" sldId="283"/>
        </pc:sldMkLst>
        <pc:spChg chg="mod">
          <ac:chgData name="Saurabh Puri" userId="b967bc3c-ecb9-4b15-bfb4-e31a45f0eac8" providerId="ADAL" clId="{CF73D492-F40F-41E4-96B3-161D0DA20E1D}" dt="2022-04-24T04:09:34.382" v="5701" actId="20577"/>
          <ac:spMkLst>
            <pc:docMk/>
            <pc:sldMk cId="3720164082" sldId="283"/>
            <ac:spMk id="2" creationId="{0E2ED5DC-9CFB-4955-9CD6-0CC2886690B4}"/>
          </ac:spMkLst>
        </pc:spChg>
        <pc:spChg chg="del">
          <ac:chgData name="Saurabh Puri" userId="b967bc3c-ecb9-4b15-bfb4-e31a45f0eac8" providerId="ADAL" clId="{CF73D492-F40F-41E4-96B3-161D0DA20E1D}" dt="2022-04-24T04:09:25.766" v="5677" actId="478"/>
          <ac:spMkLst>
            <pc:docMk/>
            <pc:sldMk cId="3720164082" sldId="283"/>
            <ac:spMk id="3" creationId="{7D56F4E5-4107-4C89-A768-724ECE7F7B91}"/>
          </ac:spMkLst>
        </pc:spChg>
        <pc:spChg chg="add del mod">
          <ac:chgData name="Saurabh Puri" userId="b967bc3c-ecb9-4b15-bfb4-e31a45f0eac8" providerId="ADAL" clId="{CF73D492-F40F-41E4-96B3-161D0DA20E1D}" dt="2022-04-24T04:09:27.776" v="5678" actId="478"/>
          <ac:spMkLst>
            <pc:docMk/>
            <pc:sldMk cId="3720164082" sldId="283"/>
            <ac:spMk id="5" creationId="{3F34EC0B-7EA2-75CB-E24F-4C186A2E3136}"/>
          </ac:spMkLst>
        </pc:spChg>
      </pc:sldChg>
      <pc:sldChg chg="add">
        <pc:chgData name="Saurabh Puri" userId="b967bc3c-ecb9-4b15-bfb4-e31a45f0eac8" providerId="ADAL" clId="{CF73D492-F40F-41E4-96B3-161D0DA20E1D}" dt="2022-04-24T04:09:59.275" v="5702"/>
        <pc:sldMkLst>
          <pc:docMk/>
          <pc:sldMk cId="2548439918" sldId="284"/>
        </pc:sldMkLst>
      </pc:sldChg>
    </pc:docChg>
  </pc:docChgLst>
  <pc:docChgLst>
    <pc:chgData name="Philippe Bordes" userId="b457e2e2-a1f9-466e-b260-17ef36ea9048" providerId="ADAL" clId="{88A0B08F-FDC3-493B-9B9E-1738337D0731}"/>
    <pc:docChg chg="undo custSel addSld delSld modSld modMainMaster">
      <pc:chgData name="Philippe Bordes" userId="b457e2e2-a1f9-466e-b260-17ef36ea9048" providerId="ADAL" clId="{88A0B08F-FDC3-493B-9B9E-1738337D0731}" dt="2022-04-20T05:16:14.678" v="1159" actId="1076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">
        <pc:chgData name="Philippe Bordes" userId="b457e2e2-a1f9-466e-b260-17ef36ea9048" providerId="ADAL" clId="{88A0B08F-FDC3-493B-9B9E-1738337D0731}" dt="2022-04-19T12:49:45.126" v="1120" actId="403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49:45.126" v="1120" actId="403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Saurabh Puri" userId="b967bc3c-ecb9-4b15-bfb4-e31a45f0eac8" providerId="ADAL" clId="{331977AE-49B0-4AC2-A257-D1C78E7B563D}"/>
    <pc:docChg chg="undo redo custSel addSld delSld modSld sldOrd">
      <pc:chgData name="Saurabh Puri" userId="b967bc3c-ecb9-4b15-bfb4-e31a45f0eac8" providerId="ADAL" clId="{331977AE-49B0-4AC2-A257-D1C78E7B563D}" dt="2022-07-19T14:25:16.581" v="3176" actId="1076"/>
      <pc:docMkLst>
        <pc:docMk/>
      </pc:docMkLst>
      <pc:sldChg chg="modSp mod">
        <pc:chgData name="Saurabh Puri" userId="b967bc3c-ecb9-4b15-bfb4-e31a45f0eac8" providerId="ADAL" clId="{331977AE-49B0-4AC2-A257-D1C78E7B563D}" dt="2022-07-19T04:24:38.455" v="2711" actId="1076"/>
        <pc:sldMkLst>
          <pc:docMk/>
          <pc:sldMk cId="1530877451" sldId="256"/>
        </pc:sldMkLst>
        <pc:spChg chg="mod">
          <ac:chgData name="Saurabh Puri" userId="b967bc3c-ecb9-4b15-bfb4-e31a45f0eac8" providerId="ADAL" clId="{331977AE-49B0-4AC2-A257-D1C78E7B563D}" dt="2022-07-18T20:00:17.300" v="8" actId="27636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Saurabh Puri" userId="b967bc3c-ecb9-4b15-bfb4-e31a45f0eac8" providerId="ADAL" clId="{331977AE-49B0-4AC2-A257-D1C78E7B563D}" dt="2022-07-19T04:24:38.455" v="2711" actId="1076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Saurabh Puri" userId="b967bc3c-ecb9-4b15-bfb4-e31a45f0eac8" providerId="ADAL" clId="{331977AE-49B0-4AC2-A257-D1C78E7B563D}" dt="2022-07-19T05:03:19.686" v="2858" actId="20577"/>
        <pc:sldMkLst>
          <pc:docMk/>
          <pc:sldMk cId="2614323396" sldId="269"/>
        </pc:sldMkLst>
        <pc:spChg chg="mod">
          <ac:chgData name="Saurabh Puri" userId="b967bc3c-ecb9-4b15-bfb4-e31a45f0eac8" providerId="ADAL" clId="{331977AE-49B0-4AC2-A257-D1C78E7B563D}" dt="2022-07-19T05:03:19.686" v="2858" actId="20577"/>
          <ac:spMkLst>
            <pc:docMk/>
            <pc:sldMk cId="2614323396" sldId="269"/>
            <ac:spMk id="6" creationId="{FB4EA399-4734-45F9-B4A6-86FC4F2F50D0}"/>
          </ac:spMkLst>
        </pc:spChg>
      </pc:sldChg>
      <pc:sldChg chg="addSp delSp modSp mod">
        <pc:chgData name="Saurabh Puri" userId="b967bc3c-ecb9-4b15-bfb4-e31a45f0eac8" providerId="ADAL" clId="{331977AE-49B0-4AC2-A257-D1C78E7B563D}" dt="2022-07-19T00:37:42.131" v="2706" actId="403"/>
        <pc:sldMkLst>
          <pc:docMk/>
          <pc:sldMk cId="683616418" sldId="272"/>
        </pc:sldMkLst>
        <pc:spChg chg="mod">
          <ac:chgData name="Saurabh Puri" userId="b967bc3c-ecb9-4b15-bfb4-e31a45f0eac8" providerId="ADAL" clId="{331977AE-49B0-4AC2-A257-D1C78E7B563D}" dt="2022-07-18T23:30:14.525" v="2365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Saurabh Puri" userId="b967bc3c-ecb9-4b15-bfb4-e31a45f0eac8" providerId="ADAL" clId="{331977AE-49B0-4AC2-A257-D1C78E7B563D}" dt="2022-07-18T20:04:08.999" v="173" actId="1076"/>
          <ac:spMkLst>
            <pc:docMk/>
            <pc:sldMk cId="683616418" sldId="272"/>
            <ac:spMk id="6" creationId="{FB4EA399-4734-45F9-B4A6-86FC4F2F50D0}"/>
          </ac:spMkLst>
        </pc:spChg>
        <pc:spChg chg="add del mod">
          <ac:chgData name="Saurabh Puri" userId="b967bc3c-ecb9-4b15-bfb4-e31a45f0eac8" providerId="ADAL" clId="{331977AE-49B0-4AC2-A257-D1C78E7B563D}" dt="2022-07-19T00:21:48.380" v="2494" actId="478"/>
          <ac:spMkLst>
            <pc:docMk/>
            <pc:sldMk cId="683616418" sldId="272"/>
            <ac:spMk id="18" creationId="{0B1FEB5D-B7BF-A267-A420-D9251C11028E}"/>
          </ac:spMkLst>
        </pc:spChg>
        <pc:spChg chg="add del mod">
          <ac:chgData name="Saurabh Puri" userId="b967bc3c-ecb9-4b15-bfb4-e31a45f0eac8" providerId="ADAL" clId="{331977AE-49B0-4AC2-A257-D1C78E7B563D}" dt="2022-07-19T00:21:48.380" v="2494" actId="478"/>
          <ac:spMkLst>
            <pc:docMk/>
            <pc:sldMk cId="683616418" sldId="272"/>
            <ac:spMk id="20" creationId="{E24429E3-7101-602B-A424-C35A395C77C9}"/>
          </ac:spMkLst>
        </pc:spChg>
        <pc:spChg chg="add mod">
          <ac:chgData name="Saurabh Puri" userId="b967bc3c-ecb9-4b15-bfb4-e31a45f0eac8" providerId="ADAL" clId="{331977AE-49B0-4AC2-A257-D1C78E7B563D}" dt="2022-07-19T00:30:34.125" v="2605" actId="1076"/>
          <ac:spMkLst>
            <pc:docMk/>
            <pc:sldMk cId="683616418" sldId="272"/>
            <ac:spMk id="25" creationId="{3358AE5E-83F8-F11A-B8FC-ACE5F82D110B}"/>
          </ac:spMkLst>
        </pc:spChg>
        <pc:spChg chg="add mod">
          <ac:chgData name="Saurabh Puri" userId="b967bc3c-ecb9-4b15-bfb4-e31a45f0eac8" providerId="ADAL" clId="{331977AE-49B0-4AC2-A257-D1C78E7B563D}" dt="2022-07-19T00:30:36.764" v="2606" actId="1076"/>
          <ac:spMkLst>
            <pc:docMk/>
            <pc:sldMk cId="683616418" sldId="272"/>
            <ac:spMk id="27" creationId="{E7BA332C-6D19-8026-1D8D-22BD9341704C}"/>
          </ac:spMkLst>
        </pc:spChg>
        <pc:graphicFrameChg chg="add del mod">
          <ac:chgData name="Saurabh Puri" userId="b967bc3c-ecb9-4b15-bfb4-e31a45f0eac8" providerId="ADAL" clId="{331977AE-49B0-4AC2-A257-D1C78E7B563D}" dt="2022-07-18T23:31:07.498" v="2369"/>
          <ac:graphicFrameMkLst>
            <pc:docMk/>
            <pc:sldMk cId="683616418" sldId="272"/>
            <ac:graphicFrameMk id="4" creationId="{4BAB208A-8357-9233-D19E-BE3AF4ADB3CC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8T23:31:11.002" v="2371"/>
          <ac:graphicFrameMkLst>
            <pc:docMk/>
            <pc:sldMk cId="683616418" sldId="272"/>
            <ac:graphicFrameMk id="8" creationId="{DA9A656A-A3A5-4221-A314-809803B84599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8T23:31:32.686" v="2378"/>
          <ac:graphicFrameMkLst>
            <pc:docMk/>
            <pc:sldMk cId="683616418" sldId="272"/>
            <ac:graphicFrameMk id="10" creationId="{7F814CAB-5CF7-E9D2-DD74-976E987F6CE1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16:58.973" v="2415"/>
          <ac:graphicFrameMkLst>
            <pc:docMk/>
            <pc:sldMk cId="683616418" sldId="272"/>
            <ac:graphicFrameMk id="12" creationId="{07A80E2F-46EF-CD3F-5E9B-9ECDF68AB271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17:33.117" v="2420"/>
          <ac:graphicFrameMkLst>
            <pc:docMk/>
            <pc:sldMk cId="683616418" sldId="272"/>
            <ac:graphicFrameMk id="14" creationId="{75205887-1356-DD80-2264-5E382A7A855A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17:44.141" v="2426"/>
          <ac:graphicFrameMkLst>
            <pc:docMk/>
            <pc:sldMk cId="683616418" sldId="272"/>
            <ac:graphicFrameMk id="16" creationId="{E415527D-0C82-B225-39C9-031313DED052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19:34.114" v="2448"/>
          <ac:graphicFrameMkLst>
            <pc:docMk/>
            <pc:sldMk cId="683616418" sldId="272"/>
            <ac:graphicFrameMk id="21" creationId="{54C228D0-01C0-A8A5-948A-AB91962B2638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20:04.853" v="2453"/>
          <ac:graphicFrameMkLst>
            <pc:docMk/>
            <pc:sldMk cId="683616418" sldId="272"/>
            <ac:graphicFrameMk id="23" creationId="{C6C60F09-91BB-AE44-112C-A695703898B6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23:00.978" v="2498"/>
          <ac:graphicFrameMkLst>
            <pc:docMk/>
            <pc:sldMk cId="683616418" sldId="272"/>
            <ac:graphicFrameMk id="28" creationId="{DC41C4D5-DF09-5B52-79A8-78DA28C0232A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23:12.532" v="2512"/>
          <ac:graphicFrameMkLst>
            <pc:docMk/>
            <pc:sldMk cId="683616418" sldId="272"/>
            <ac:graphicFrameMk id="29" creationId="{5416116D-BC6C-194D-42E6-B2EE20EE8B7C}"/>
          </ac:graphicFrameMkLst>
        </pc:graphicFrameChg>
        <pc:graphicFrameChg chg="add mod modGraphic">
          <ac:chgData name="Saurabh Puri" userId="b967bc3c-ecb9-4b15-bfb4-e31a45f0eac8" providerId="ADAL" clId="{331977AE-49B0-4AC2-A257-D1C78E7B563D}" dt="2022-07-19T00:37:42.131" v="2706" actId="403"/>
          <ac:graphicFrameMkLst>
            <pc:docMk/>
            <pc:sldMk cId="683616418" sldId="272"/>
            <ac:graphicFrameMk id="30" creationId="{64AE27FB-CB0D-1396-7693-7A773F1372C1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24:07.721" v="2525"/>
          <ac:graphicFrameMkLst>
            <pc:docMk/>
            <pc:sldMk cId="683616418" sldId="272"/>
            <ac:graphicFrameMk id="31" creationId="{CE160927-FFD2-37EF-8EE8-68CA63543D67}"/>
          </ac:graphicFrameMkLst>
        </pc:graphicFrameChg>
        <pc:graphicFrameChg chg="add mod modGraphic">
          <ac:chgData name="Saurabh Puri" userId="b967bc3c-ecb9-4b15-bfb4-e31a45f0eac8" providerId="ADAL" clId="{331977AE-49B0-4AC2-A257-D1C78E7B563D}" dt="2022-07-19T00:37:08.005" v="2698"/>
          <ac:graphicFrameMkLst>
            <pc:docMk/>
            <pc:sldMk cId="683616418" sldId="272"/>
            <ac:graphicFrameMk id="32" creationId="{22BE0798-7491-69BE-D01A-F92545CB699D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35:36.713" v="2674" actId="478"/>
          <ac:graphicFrameMkLst>
            <pc:docMk/>
            <pc:sldMk cId="683616418" sldId="272"/>
            <ac:graphicFrameMk id="33" creationId="{2D799DB5-1B3A-2A2C-739F-987D2A0C1A2D}"/>
          </ac:graphicFrameMkLst>
        </pc:graphicFrameChg>
        <pc:graphicFrameChg chg="add del">
          <ac:chgData name="Saurabh Puri" userId="b967bc3c-ecb9-4b15-bfb4-e31a45f0eac8" providerId="ADAL" clId="{331977AE-49B0-4AC2-A257-D1C78E7B563D}" dt="2022-07-19T00:35:45.855" v="2676" actId="478"/>
          <ac:graphicFrameMkLst>
            <pc:docMk/>
            <pc:sldMk cId="683616418" sldId="272"/>
            <ac:graphicFrameMk id="34" creationId="{3028F1CB-7E6F-C531-EB55-B77A9DA3A86E}"/>
          </ac:graphicFrameMkLst>
        </pc:graphicFrameChg>
        <pc:picChg chg="add del mod">
          <ac:chgData name="Saurabh Puri" userId="b967bc3c-ecb9-4b15-bfb4-e31a45f0eac8" providerId="ADAL" clId="{331977AE-49B0-4AC2-A257-D1C78E7B563D}" dt="2022-07-18T23:32:13.057" v="2381" actId="478"/>
          <ac:picMkLst>
            <pc:docMk/>
            <pc:sldMk cId="683616418" sldId="272"/>
            <ac:picMk id="9" creationId="{34973B7D-0707-881D-16DE-45F36C9A45C2}"/>
          </ac:picMkLst>
        </pc:picChg>
        <pc:picChg chg="add del mod">
          <ac:chgData name="Saurabh Puri" userId="b967bc3c-ecb9-4b15-bfb4-e31a45f0eac8" providerId="ADAL" clId="{331977AE-49B0-4AC2-A257-D1C78E7B563D}" dt="2022-07-18T23:32:13.057" v="2381" actId="478"/>
          <ac:picMkLst>
            <pc:docMk/>
            <pc:sldMk cId="683616418" sldId="272"/>
            <ac:picMk id="11" creationId="{49F6C9F4-A9A9-D622-73AD-1D0901D7F349}"/>
          </ac:picMkLst>
        </pc:picChg>
        <pc:picChg chg="add del mod">
          <ac:chgData name="Saurabh Puri" userId="b967bc3c-ecb9-4b15-bfb4-e31a45f0eac8" providerId="ADAL" clId="{331977AE-49B0-4AC2-A257-D1C78E7B563D}" dt="2022-07-19T00:17:30.355" v="2418" actId="478"/>
          <ac:picMkLst>
            <pc:docMk/>
            <pc:sldMk cId="683616418" sldId="272"/>
            <ac:picMk id="13" creationId="{E7B017A1-8B87-C7D8-3AD2-CCE9D07200FE}"/>
          </ac:picMkLst>
        </pc:picChg>
        <pc:picChg chg="add del mod">
          <ac:chgData name="Saurabh Puri" userId="b967bc3c-ecb9-4b15-bfb4-e31a45f0eac8" providerId="ADAL" clId="{331977AE-49B0-4AC2-A257-D1C78E7B563D}" dt="2022-07-19T00:19:31.021" v="2446" actId="478"/>
          <ac:picMkLst>
            <pc:docMk/>
            <pc:sldMk cId="683616418" sldId="272"/>
            <ac:picMk id="15" creationId="{17476D2F-5D6F-FE29-B684-2D451F07646C}"/>
          </ac:picMkLst>
        </pc:picChg>
        <pc:picChg chg="add del mod">
          <ac:chgData name="Saurabh Puri" userId="b967bc3c-ecb9-4b15-bfb4-e31a45f0eac8" providerId="ADAL" clId="{331977AE-49B0-4AC2-A257-D1C78E7B563D}" dt="2022-07-19T00:19:57.519" v="2451" actId="478"/>
          <ac:picMkLst>
            <pc:docMk/>
            <pc:sldMk cId="683616418" sldId="272"/>
            <ac:picMk id="17" creationId="{6F7956EF-F097-E8F9-BEF5-643A186C984E}"/>
          </ac:picMkLst>
        </pc:picChg>
        <pc:picChg chg="add del mod">
          <ac:chgData name="Saurabh Puri" userId="b967bc3c-ecb9-4b15-bfb4-e31a45f0eac8" providerId="ADAL" clId="{331977AE-49B0-4AC2-A257-D1C78E7B563D}" dt="2022-07-19T00:21:42.842" v="2492" actId="478"/>
          <ac:picMkLst>
            <pc:docMk/>
            <pc:sldMk cId="683616418" sldId="272"/>
            <ac:picMk id="22" creationId="{01A02CAB-4E96-81CE-F9D2-E7E27E60B61E}"/>
          </ac:picMkLst>
        </pc:picChg>
        <pc:picChg chg="add del mod">
          <ac:chgData name="Saurabh Puri" userId="b967bc3c-ecb9-4b15-bfb4-e31a45f0eac8" providerId="ADAL" clId="{331977AE-49B0-4AC2-A257-D1C78E7B563D}" dt="2022-07-19T00:21:44.834" v="2493" actId="478"/>
          <ac:picMkLst>
            <pc:docMk/>
            <pc:sldMk cId="683616418" sldId="272"/>
            <ac:picMk id="24" creationId="{C48F3668-3C71-FD63-7F12-35A4E2A90915}"/>
          </ac:picMkLst>
        </pc:picChg>
      </pc:sldChg>
      <pc:sldChg chg="del">
        <pc:chgData name="Saurabh Puri" userId="b967bc3c-ecb9-4b15-bfb4-e31a45f0eac8" providerId="ADAL" clId="{331977AE-49B0-4AC2-A257-D1C78E7B563D}" dt="2022-07-18T20:02:43.135" v="65" actId="47"/>
        <pc:sldMkLst>
          <pc:docMk/>
          <pc:sldMk cId="535257326" sldId="273"/>
        </pc:sldMkLst>
      </pc:sldChg>
      <pc:sldChg chg="del">
        <pc:chgData name="Saurabh Puri" userId="b967bc3c-ecb9-4b15-bfb4-e31a45f0eac8" providerId="ADAL" clId="{331977AE-49B0-4AC2-A257-D1C78E7B563D}" dt="2022-07-18T20:02:43.135" v="65" actId="47"/>
        <pc:sldMkLst>
          <pc:docMk/>
          <pc:sldMk cId="2194411183" sldId="275"/>
        </pc:sldMkLst>
      </pc:sldChg>
      <pc:sldChg chg="del">
        <pc:chgData name="Saurabh Puri" userId="b967bc3c-ecb9-4b15-bfb4-e31a45f0eac8" providerId="ADAL" clId="{331977AE-49B0-4AC2-A257-D1C78E7B563D}" dt="2022-07-18T20:05:16.984" v="255" actId="47"/>
        <pc:sldMkLst>
          <pc:docMk/>
          <pc:sldMk cId="2351675817" sldId="276"/>
        </pc:sldMkLst>
      </pc:sldChg>
      <pc:sldChg chg="del">
        <pc:chgData name="Saurabh Puri" userId="b967bc3c-ecb9-4b15-bfb4-e31a45f0eac8" providerId="ADAL" clId="{331977AE-49B0-4AC2-A257-D1C78E7B563D}" dt="2022-07-18T20:05:16.984" v="255" actId="47"/>
        <pc:sldMkLst>
          <pc:docMk/>
          <pc:sldMk cId="32182788" sldId="277"/>
        </pc:sldMkLst>
      </pc:sldChg>
      <pc:sldChg chg="del">
        <pc:chgData name="Saurabh Puri" userId="b967bc3c-ecb9-4b15-bfb4-e31a45f0eac8" providerId="ADAL" clId="{331977AE-49B0-4AC2-A257-D1C78E7B563D}" dt="2022-07-18T20:02:43.135" v="65" actId="47"/>
        <pc:sldMkLst>
          <pc:docMk/>
          <pc:sldMk cId="3460973808" sldId="278"/>
        </pc:sldMkLst>
      </pc:sldChg>
      <pc:sldChg chg="del">
        <pc:chgData name="Saurabh Puri" userId="b967bc3c-ecb9-4b15-bfb4-e31a45f0eac8" providerId="ADAL" clId="{331977AE-49B0-4AC2-A257-D1C78E7B563D}" dt="2022-07-18T20:02:43.135" v="65" actId="47"/>
        <pc:sldMkLst>
          <pc:docMk/>
          <pc:sldMk cId="4242475547" sldId="279"/>
        </pc:sldMkLst>
      </pc:sldChg>
      <pc:sldChg chg="addSp delSp modSp del mod">
        <pc:chgData name="Saurabh Puri" userId="b967bc3c-ecb9-4b15-bfb4-e31a45f0eac8" providerId="ADAL" clId="{331977AE-49B0-4AC2-A257-D1C78E7B563D}" dt="2022-07-18T20:04:41.336" v="205" actId="47"/>
        <pc:sldMkLst>
          <pc:docMk/>
          <pc:sldMk cId="2167344567" sldId="281"/>
        </pc:sldMkLst>
        <pc:spChg chg="mod">
          <ac:chgData name="Saurabh Puri" userId="b967bc3c-ecb9-4b15-bfb4-e31a45f0eac8" providerId="ADAL" clId="{331977AE-49B0-4AC2-A257-D1C78E7B563D}" dt="2022-07-18T20:03:18.496" v="116" actId="6549"/>
          <ac:spMkLst>
            <pc:docMk/>
            <pc:sldMk cId="2167344567" sldId="281"/>
            <ac:spMk id="2" creationId="{4F6FB190-E89B-4D3B-EDBA-9C686C04026D}"/>
          </ac:spMkLst>
        </pc:spChg>
        <pc:spChg chg="del">
          <ac:chgData name="Saurabh Puri" userId="b967bc3c-ecb9-4b15-bfb4-e31a45f0eac8" providerId="ADAL" clId="{331977AE-49B0-4AC2-A257-D1C78E7B563D}" dt="2022-07-18T20:03:28.160" v="119" actId="478"/>
          <ac:spMkLst>
            <pc:docMk/>
            <pc:sldMk cId="2167344567" sldId="281"/>
            <ac:spMk id="4" creationId="{F3465374-2100-CB2C-329B-34808810776D}"/>
          </ac:spMkLst>
        </pc:spChg>
        <pc:spChg chg="add del mod">
          <ac:chgData name="Saurabh Puri" userId="b967bc3c-ecb9-4b15-bfb4-e31a45f0eac8" providerId="ADAL" clId="{331977AE-49B0-4AC2-A257-D1C78E7B563D}" dt="2022-07-18T20:03:25.489" v="118" actId="478"/>
          <ac:spMkLst>
            <pc:docMk/>
            <pc:sldMk cId="2167344567" sldId="281"/>
            <ac:spMk id="7" creationId="{6A27BA59-2DBD-DFD9-018B-291215C9096C}"/>
          </ac:spMkLst>
        </pc:spChg>
        <pc:graphicFrameChg chg="del">
          <ac:chgData name="Saurabh Puri" userId="b967bc3c-ecb9-4b15-bfb4-e31a45f0eac8" providerId="ADAL" clId="{331977AE-49B0-4AC2-A257-D1C78E7B563D}" dt="2022-07-18T20:03:22.337" v="117" actId="478"/>
          <ac:graphicFrameMkLst>
            <pc:docMk/>
            <pc:sldMk cId="2167344567" sldId="281"/>
            <ac:graphicFrameMk id="15" creationId="{1F2E6583-A731-FAAF-66BC-161C1F01FCBC}"/>
          </ac:graphicFrameMkLst>
        </pc:graphicFrameChg>
      </pc:sldChg>
      <pc:sldChg chg="del">
        <pc:chgData name="Saurabh Puri" userId="b967bc3c-ecb9-4b15-bfb4-e31a45f0eac8" providerId="ADAL" clId="{331977AE-49B0-4AC2-A257-D1C78E7B563D}" dt="2022-07-18T20:05:16.984" v="255" actId="47"/>
        <pc:sldMkLst>
          <pc:docMk/>
          <pc:sldMk cId="2366920856" sldId="282"/>
        </pc:sldMkLst>
      </pc:sldChg>
      <pc:sldChg chg="del">
        <pc:chgData name="Saurabh Puri" userId="b967bc3c-ecb9-4b15-bfb4-e31a45f0eac8" providerId="ADAL" clId="{331977AE-49B0-4AC2-A257-D1C78E7B563D}" dt="2022-07-18T20:05:16.984" v="255" actId="47"/>
        <pc:sldMkLst>
          <pc:docMk/>
          <pc:sldMk cId="2490584860" sldId="286"/>
        </pc:sldMkLst>
      </pc:sldChg>
      <pc:sldChg chg="delSp modSp del mod">
        <pc:chgData name="Saurabh Puri" userId="b967bc3c-ecb9-4b15-bfb4-e31a45f0eac8" providerId="ADAL" clId="{331977AE-49B0-4AC2-A257-D1C78E7B563D}" dt="2022-07-18T20:04:41.336" v="205" actId="47"/>
        <pc:sldMkLst>
          <pc:docMk/>
          <pc:sldMk cId="2252917112" sldId="288"/>
        </pc:sldMkLst>
        <pc:spChg chg="mod">
          <ac:chgData name="Saurabh Puri" userId="b967bc3c-ecb9-4b15-bfb4-e31a45f0eac8" providerId="ADAL" clId="{331977AE-49B0-4AC2-A257-D1C78E7B563D}" dt="2022-07-18T20:03:54.312" v="161" actId="20577"/>
          <ac:spMkLst>
            <pc:docMk/>
            <pc:sldMk cId="2252917112" sldId="288"/>
            <ac:spMk id="2" creationId="{2CEBB70F-AFED-9449-C485-D39CDEA9C29F}"/>
          </ac:spMkLst>
        </pc:spChg>
        <pc:spChg chg="del">
          <ac:chgData name="Saurabh Puri" userId="b967bc3c-ecb9-4b15-bfb4-e31a45f0eac8" providerId="ADAL" clId="{331977AE-49B0-4AC2-A257-D1C78E7B563D}" dt="2022-07-18T20:03:59.111" v="163" actId="478"/>
          <ac:spMkLst>
            <pc:docMk/>
            <pc:sldMk cId="2252917112" sldId="288"/>
            <ac:spMk id="12" creationId="{35ACEEE3-39C5-AB07-ABA8-2EEA8C5B8B9B}"/>
          </ac:spMkLst>
        </pc:spChg>
        <pc:grpChg chg="del">
          <ac:chgData name="Saurabh Puri" userId="b967bc3c-ecb9-4b15-bfb4-e31a45f0eac8" providerId="ADAL" clId="{331977AE-49B0-4AC2-A257-D1C78E7B563D}" dt="2022-07-18T20:03:57.041" v="162" actId="478"/>
          <ac:grpSpMkLst>
            <pc:docMk/>
            <pc:sldMk cId="2252917112" sldId="288"/>
            <ac:grpSpMk id="7" creationId="{FAAF47E1-C727-978A-FAF9-AFD34E873264}"/>
          </ac:grpSpMkLst>
        </pc:grpChg>
      </pc:sldChg>
      <pc:sldChg chg="addSp delSp modSp add mod">
        <pc:chgData name="Saurabh Puri" userId="b967bc3c-ecb9-4b15-bfb4-e31a45f0eac8" providerId="ADAL" clId="{331977AE-49B0-4AC2-A257-D1C78E7B563D}" dt="2022-07-19T05:42:49.427" v="3122" actId="20577"/>
        <pc:sldMkLst>
          <pc:docMk/>
          <pc:sldMk cId="539879116" sldId="289"/>
        </pc:sldMkLst>
        <pc:spChg chg="add del mod">
          <ac:chgData name="Saurabh Puri" userId="b967bc3c-ecb9-4b15-bfb4-e31a45f0eac8" providerId="ADAL" clId="{331977AE-49B0-4AC2-A257-D1C78E7B563D}" dt="2022-07-18T23:27:23.243" v="1950" actId="478"/>
          <ac:spMkLst>
            <pc:docMk/>
            <pc:sldMk cId="539879116" sldId="289"/>
            <ac:spMk id="4" creationId="{C012E547-256A-21F5-5E6B-BE35E7F35A43}"/>
          </ac:spMkLst>
        </pc:spChg>
        <pc:spChg chg="add del mod">
          <ac:chgData name="Saurabh Puri" userId="b967bc3c-ecb9-4b15-bfb4-e31a45f0eac8" providerId="ADAL" clId="{331977AE-49B0-4AC2-A257-D1C78E7B563D}" dt="2022-07-18T23:27:21.277" v="1949" actId="21"/>
          <ac:spMkLst>
            <pc:docMk/>
            <pc:sldMk cId="539879116" sldId="289"/>
            <ac:spMk id="8" creationId="{F51B60AB-DEB6-01B5-CFCF-3EED816C3215}"/>
          </ac:spMkLst>
        </pc:spChg>
        <pc:spChg chg="add mod">
          <ac:chgData name="Saurabh Puri" userId="b967bc3c-ecb9-4b15-bfb4-e31a45f0eac8" providerId="ADAL" clId="{331977AE-49B0-4AC2-A257-D1C78E7B563D}" dt="2022-07-19T05:42:49.427" v="3122" actId="20577"/>
          <ac:spMkLst>
            <pc:docMk/>
            <pc:sldMk cId="539879116" sldId="289"/>
            <ac:spMk id="10" creationId="{DA970F0E-C102-7E5A-D82C-AA8F5FBB790C}"/>
          </ac:spMkLst>
        </pc:spChg>
      </pc:sldChg>
      <pc:sldChg chg="add del">
        <pc:chgData name="Saurabh Puri" userId="b967bc3c-ecb9-4b15-bfb4-e31a45f0eac8" providerId="ADAL" clId="{331977AE-49B0-4AC2-A257-D1C78E7B563D}" dt="2022-07-18T20:03:15.185" v="115"/>
        <pc:sldMkLst>
          <pc:docMk/>
          <pc:sldMk cId="3279314985" sldId="289"/>
        </pc:sldMkLst>
      </pc:sldChg>
      <pc:sldChg chg="addSp delSp modSp add mod">
        <pc:chgData name="Saurabh Puri" userId="b967bc3c-ecb9-4b15-bfb4-e31a45f0eac8" providerId="ADAL" clId="{331977AE-49B0-4AC2-A257-D1C78E7B563D}" dt="2022-07-19T14:24:42.027" v="3164" actId="1076"/>
        <pc:sldMkLst>
          <pc:docMk/>
          <pc:sldMk cId="254750532" sldId="290"/>
        </pc:sldMkLst>
        <pc:spChg chg="add mod">
          <ac:chgData name="Saurabh Puri" userId="b967bc3c-ecb9-4b15-bfb4-e31a45f0eac8" providerId="ADAL" clId="{331977AE-49B0-4AC2-A257-D1C78E7B563D}" dt="2022-07-19T00:16:43.177" v="2413" actId="1076"/>
          <ac:spMkLst>
            <pc:docMk/>
            <pc:sldMk cId="254750532" sldId="290"/>
            <ac:spMk id="10" creationId="{98585A61-2542-2052-2E86-2A0027CD8576}"/>
          </ac:spMkLst>
        </pc:spChg>
        <pc:graphicFrameChg chg="add mod">
          <ac:chgData name="Saurabh Puri" userId="b967bc3c-ecb9-4b15-bfb4-e31a45f0eac8" providerId="ADAL" clId="{331977AE-49B0-4AC2-A257-D1C78E7B563D}" dt="2022-07-19T14:24:31.291" v="3157"/>
          <ac:graphicFrameMkLst>
            <pc:docMk/>
            <pc:sldMk cId="254750532" sldId="290"/>
            <ac:graphicFrameMk id="4" creationId="{A97FC8FD-C2A0-0549-266A-EB3FB938F973}"/>
          </ac:graphicFrameMkLst>
        </pc:graphicFrameChg>
        <pc:graphicFrameChg chg="add del mod">
          <ac:chgData name="Saurabh Puri" userId="b967bc3c-ecb9-4b15-bfb4-e31a45f0eac8" providerId="ADAL" clId="{331977AE-49B0-4AC2-A257-D1C78E7B563D}" dt="2022-07-19T00:15:27.193" v="2388" actId="478"/>
          <ac:graphicFrameMkLst>
            <pc:docMk/>
            <pc:sldMk cId="254750532" sldId="290"/>
            <ac:graphicFrameMk id="4" creationId="{B4A50289-4826-CA4C-8A35-F66E7A4E1F34}"/>
          </ac:graphicFrameMkLst>
        </pc:graphicFrameChg>
        <pc:graphicFrameChg chg="add mod">
          <ac:chgData name="Saurabh Puri" userId="b967bc3c-ecb9-4b15-bfb4-e31a45f0eac8" providerId="ADAL" clId="{331977AE-49B0-4AC2-A257-D1C78E7B563D}" dt="2022-07-19T14:24:39.173" v="3162"/>
          <ac:graphicFrameMkLst>
            <pc:docMk/>
            <pc:sldMk cId="254750532" sldId="290"/>
            <ac:graphicFrameMk id="12" creationId="{B4A50289-4826-CA4C-8A35-F66E7A4E1F34}"/>
          </ac:graphicFrameMkLst>
        </pc:graphicFrameChg>
        <pc:picChg chg="add del mod">
          <ac:chgData name="Saurabh Puri" userId="b967bc3c-ecb9-4b15-bfb4-e31a45f0eac8" providerId="ADAL" clId="{331977AE-49B0-4AC2-A257-D1C78E7B563D}" dt="2022-07-19T14:24:22.539" v="3153" actId="478"/>
          <ac:picMkLst>
            <pc:docMk/>
            <pc:sldMk cId="254750532" sldId="290"/>
            <ac:picMk id="8" creationId="{60BE926F-93B7-4A01-9A99-702E73D4E037}"/>
          </ac:picMkLst>
        </pc:picChg>
        <pc:picChg chg="add del mod">
          <ac:chgData name="Saurabh Puri" userId="b967bc3c-ecb9-4b15-bfb4-e31a45f0eac8" providerId="ADAL" clId="{331977AE-49B0-4AC2-A257-D1C78E7B563D}" dt="2022-07-19T14:24:24.418" v="3154" actId="478"/>
          <ac:picMkLst>
            <pc:docMk/>
            <pc:sldMk cId="254750532" sldId="290"/>
            <ac:picMk id="9" creationId="{68B7B87F-4EDA-CFD4-4C70-E2AD6BE3219A}"/>
          </ac:picMkLst>
        </pc:picChg>
        <pc:picChg chg="add mod">
          <ac:chgData name="Saurabh Puri" userId="b967bc3c-ecb9-4b15-bfb4-e31a45f0eac8" providerId="ADAL" clId="{331977AE-49B0-4AC2-A257-D1C78E7B563D}" dt="2022-07-19T14:24:33.651" v="3159" actId="1076"/>
          <ac:picMkLst>
            <pc:docMk/>
            <pc:sldMk cId="254750532" sldId="290"/>
            <ac:picMk id="11" creationId="{541A8A0F-9B95-D0FB-E54A-4E3028ED8AFA}"/>
          </ac:picMkLst>
        </pc:picChg>
        <pc:picChg chg="add mod">
          <ac:chgData name="Saurabh Puri" userId="b967bc3c-ecb9-4b15-bfb4-e31a45f0eac8" providerId="ADAL" clId="{331977AE-49B0-4AC2-A257-D1C78E7B563D}" dt="2022-07-19T14:24:42.027" v="3164" actId="1076"/>
          <ac:picMkLst>
            <pc:docMk/>
            <pc:sldMk cId="254750532" sldId="290"/>
            <ac:picMk id="13" creationId="{CD5ACF3B-1C59-FA0E-0B05-555BE1407ADA}"/>
          </ac:picMkLst>
        </pc:picChg>
      </pc:sldChg>
      <pc:sldChg chg="addSp modSp add mod">
        <pc:chgData name="Saurabh Puri" userId="b967bc3c-ecb9-4b15-bfb4-e31a45f0eac8" providerId="ADAL" clId="{331977AE-49B0-4AC2-A257-D1C78E7B563D}" dt="2022-07-18T23:24:39.626" v="1940" actId="113"/>
        <pc:sldMkLst>
          <pc:docMk/>
          <pc:sldMk cId="4137544834" sldId="291"/>
        </pc:sldMkLst>
        <pc:spChg chg="mod">
          <ac:chgData name="Saurabh Puri" userId="b967bc3c-ecb9-4b15-bfb4-e31a45f0eac8" providerId="ADAL" clId="{331977AE-49B0-4AC2-A257-D1C78E7B563D}" dt="2022-07-18T20:04:53.933" v="233" actId="20577"/>
          <ac:spMkLst>
            <pc:docMk/>
            <pc:sldMk cId="4137544834" sldId="291"/>
            <ac:spMk id="2" creationId="{4903531D-6D3B-4625-AF9F-D2C39ADA2DC6}"/>
          </ac:spMkLst>
        </pc:spChg>
        <pc:spChg chg="add mod">
          <ac:chgData name="Saurabh Puri" userId="b967bc3c-ecb9-4b15-bfb4-e31a45f0eac8" providerId="ADAL" clId="{331977AE-49B0-4AC2-A257-D1C78E7B563D}" dt="2022-07-18T23:24:39.626" v="1940" actId="113"/>
          <ac:spMkLst>
            <pc:docMk/>
            <pc:sldMk cId="4137544834" sldId="291"/>
            <ac:spMk id="4" creationId="{2378021E-2676-00AE-D17F-DD896BE5DFD4}"/>
          </ac:spMkLst>
        </pc:spChg>
      </pc:sldChg>
      <pc:sldChg chg="modSp add del mod ord">
        <pc:chgData name="Saurabh Puri" userId="b967bc3c-ecb9-4b15-bfb4-e31a45f0eac8" providerId="ADAL" clId="{331977AE-49B0-4AC2-A257-D1C78E7B563D}" dt="2022-07-19T00:21:22.324" v="2472" actId="47"/>
        <pc:sldMkLst>
          <pc:docMk/>
          <pc:sldMk cId="3863111106" sldId="292"/>
        </pc:sldMkLst>
        <pc:spChg chg="mod">
          <ac:chgData name="Saurabh Puri" userId="b967bc3c-ecb9-4b15-bfb4-e31a45f0eac8" providerId="ADAL" clId="{331977AE-49B0-4AC2-A257-D1C78E7B563D}" dt="2022-07-18T20:05:12.374" v="254" actId="20577"/>
          <ac:spMkLst>
            <pc:docMk/>
            <pc:sldMk cId="3863111106" sldId="292"/>
            <ac:spMk id="2" creationId="{4903531D-6D3B-4625-AF9F-D2C39ADA2DC6}"/>
          </ac:spMkLst>
        </pc:spChg>
      </pc:sldChg>
      <pc:sldChg chg="add del">
        <pc:chgData name="Saurabh Puri" userId="b967bc3c-ecb9-4b15-bfb4-e31a45f0eac8" providerId="ADAL" clId="{331977AE-49B0-4AC2-A257-D1C78E7B563D}" dt="2022-07-18T20:05:21.926" v="257" actId="47"/>
        <pc:sldMkLst>
          <pc:docMk/>
          <pc:sldMk cId="357904158" sldId="293"/>
        </pc:sldMkLst>
      </pc:sldChg>
      <pc:sldChg chg="addSp delSp modSp add del mod">
        <pc:chgData name="Saurabh Puri" userId="b967bc3c-ecb9-4b15-bfb4-e31a45f0eac8" providerId="ADAL" clId="{331977AE-49B0-4AC2-A257-D1C78E7B563D}" dt="2022-07-18T21:48:28.151" v="1493" actId="47"/>
        <pc:sldMkLst>
          <pc:docMk/>
          <pc:sldMk cId="543401756" sldId="293"/>
        </pc:sldMkLst>
        <pc:spChg chg="mod">
          <ac:chgData name="Saurabh Puri" userId="b967bc3c-ecb9-4b15-bfb4-e31a45f0eac8" providerId="ADAL" clId="{331977AE-49B0-4AC2-A257-D1C78E7B563D}" dt="2022-07-18T21:37:06.492" v="1093" actId="20577"/>
          <ac:spMkLst>
            <pc:docMk/>
            <pc:sldMk cId="543401756" sldId="293"/>
            <ac:spMk id="2" creationId="{4903531D-6D3B-4625-AF9F-D2C39ADA2DC6}"/>
          </ac:spMkLst>
        </pc:spChg>
        <pc:spChg chg="del mod">
          <ac:chgData name="Saurabh Puri" userId="b967bc3c-ecb9-4b15-bfb4-e31a45f0eac8" providerId="ADAL" clId="{331977AE-49B0-4AC2-A257-D1C78E7B563D}" dt="2022-07-18T21:37:20.214" v="1097" actId="478"/>
          <ac:spMkLst>
            <pc:docMk/>
            <pc:sldMk cId="543401756" sldId="293"/>
            <ac:spMk id="6" creationId="{FB4EA399-4734-45F9-B4A6-86FC4F2F50D0}"/>
          </ac:spMkLst>
        </pc:spChg>
        <pc:spChg chg="add mod">
          <ac:chgData name="Saurabh Puri" userId="b967bc3c-ecb9-4b15-bfb4-e31a45f0eac8" providerId="ADAL" clId="{331977AE-49B0-4AC2-A257-D1C78E7B563D}" dt="2022-07-18T21:41:21.873" v="1274" actId="1036"/>
          <ac:spMkLst>
            <pc:docMk/>
            <pc:sldMk cId="543401756" sldId="293"/>
            <ac:spMk id="8" creationId="{A8158DEC-20C5-68F7-B7BF-2C58A496402B}"/>
          </ac:spMkLst>
        </pc:spChg>
        <pc:spChg chg="add mod">
          <ac:chgData name="Saurabh Puri" userId="b967bc3c-ecb9-4b15-bfb4-e31a45f0eac8" providerId="ADAL" clId="{331977AE-49B0-4AC2-A257-D1C78E7B563D}" dt="2022-07-18T21:41:21.873" v="1274" actId="1036"/>
          <ac:spMkLst>
            <pc:docMk/>
            <pc:sldMk cId="543401756" sldId="293"/>
            <ac:spMk id="10" creationId="{87CFAB94-4742-A229-E41D-B6A0325ECDBE}"/>
          </ac:spMkLst>
        </pc:spChg>
        <pc:spChg chg="add mod">
          <ac:chgData name="Saurabh Puri" userId="b967bc3c-ecb9-4b15-bfb4-e31a45f0eac8" providerId="ADAL" clId="{331977AE-49B0-4AC2-A257-D1C78E7B563D}" dt="2022-07-18T21:41:21.873" v="1274" actId="1036"/>
          <ac:spMkLst>
            <pc:docMk/>
            <pc:sldMk cId="543401756" sldId="293"/>
            <ac:spMk id="12" creationId="{1B85397F-D413-326A-3A44-7F5DD79DD231}"/>
          </ac:spMkLst>
        </pc:spChg>
        <pc:spChg chg="add mod">
          <ac:chgData name="Saurabh Puri" userId="b967bc3c-ecb9-4b15-bfb4-e31a45f0eac8" providerId="ADAL" clId="{331977AE-49B0-4AC2-A257-D1C78E7B563D}" dt="2022-07-18T21:41:21.873" v="1274" actId="1036"/>
          <ac:spMkLst>
            <pc:docMk/>
            <pc:sldMk cId="543401756" sldId="293"/>
            <ac:spMk id="14" creationId="{E07BF322-7273-0ECB-21E3-251582A51381}"/>
          </ac:spMkLst>
        </pc:spChg>
        <pc:spChg chg="add mod">
          <ac:chgData name="Saurabh Puri" userId="b967bc3c-ecb9-4b15-bfb4-e31a45f0eac8" providerId="ADAL" clId="{331977AE-49B0-4AC2-A257-D1C78E7B563D}" dt="2022-07-18T21:41:21.873" v="1274" actId="1036"/>
          <ac:spMkLst>
            <pc:docMk/>
            <pc:sldMk cId="543401756" sldId="293"/>
            <ac:spMk id="16" creationId="{89BA4373-C1E2-8E4B-4326-1364E6259118}"/>
          </ac:spMkLst>
        </pc:spChg>
        <pc:spChg chg="add mod">
          <ac:chgData name="Saurabh Puri" userId="b967bc3c-ecb9-4b15-bfb4-e31a45f0eac8" providerId="ADAL" clId="{331977AE-49B0-4AC2-A257-D1C78E7B563D}" dt="2022-07-18T21:41:21.873" v="1274" actId="1036"/>
          <ac:spMkLst>
            <pc:docMk/>
            <pc:sldMk cId="543401756" sldId="293"/>
            <ac:spMk id="18" creationId="{0A316D23-F55F-6E8B-586E-4800BF498E12}"/>
          </ac:spMkLst>
        </pc:spChg>
        <pc:spChg chg="add mod">
          <ac:chgData name="Saurabh Puri" userId="b967bc3c-ecb9-4b15-bfb4-e31a45f0eac8" providerId="ADAL" clId="{331977AE-49B0-4AC2-A257-D1C78E7B563D}" dt="2022-07-18T21:41:21.873" v="1274" actId="1036"/>
          <ac:spMkLst>
            <pc:docMk/>
            <pc:sldMk cId="543401756" sldId="293"/>
            <ac:spMk id="20" creationId="{960DDAD9-A2E9-8480-E181-22780CD7BAFD}"/>
          </ac:spMkLst>
        </pc:spChg>
        <pc:spChg chg="add mod">
          <ac:chgData name="Saurabh Puri" userId="b967bc3c-ecb9-4b15-bfb4-e31a45f0eac8" providerId="ADAL" clId="{331977AE-49B0-4AC2-A257-D1C78E7B563D}" dt="2022-07-18T21:42:28.378" v="1336" actId="1037"/>
          <ac:spMkLst>
            <pc:docMk/>
            <pc:sldMk cId="543401756" sldId="293"/>
            <ac:spMk id="33" creationId="{A354A8DD-40E1-C18D-A103-99D389215E33}"/>
          </ac:spMkLst>
        </pc:spChg>
        <pc:spChg chg="add mod">
          <ac:chgData name="Saurabh Puri" userId="b967bc3c-ecb9-4b15-bfb4-e31a45f0eac8" providerId="ADAL" clId="{331977AE-49B0-4AC2-A257-D1C78E7B563D}" dt="2022-07-18T21:42:51.218" v="1374" actId="1035"/>
          <ac:spMkLst>
            <pc:docMk/>
            <pc:sldMk cId="543401756" sldId="293"/>
            <ac:spMk id="35" creationId="{74D99B8A-C77E-777C-28D6-3FB9FC90AAE0}"/>
          </ac:spMkLst>
        </pc:spChg>
        <pc:spChg chg="add mod">
          <ac:chgData name="Saurabh Puri" userId="b967bc3c-ecb9-4b15-bfb4-e31a45f0eac8" providerId="ADAL" clId="{331977AE-49B0-4AC2-A257-D1C78E7B563D}" dt="2022-07-18T21:43:03.201" v="1378" actId="20577"/>
          <ac:spMkLst>
            <pc:docMk/>
            <pc:sldMk cId="543401756" sldId="293"/>
            <ac:spMk id="37" creationId="{5057382E-A008-A144-59C1-A7C20E2E3BEA}"/>
          </ac:spMkLst>
        </pc:spChg>
        <pc:spChg chg="add mod">
          <ac:chgData name="Saurabh Puri" userId="b967bc3c-ecb9-4b15-bfb4-e31a45f0eac8" providerId="ADAL" clId="{331977AE-49B0-4AC2-A257-D1C78E7B563D}" dt="2022-07-18T21:43:25.802" v="1382" actId="20577"/>
          <ac:spMkLst>
            <pc:docMk/>
            <pc:sldMk cId="543401756" sldId="293"/>
            <ac:spMk id="39" creationId="{FC3726DC-3B55-4963-2A6B-556485C2100F}"/>
          </ac:spMkLst>
        </pc:spChg>
        <pc:spChg chg="add mod">
          <ac:chgData name="Saurabh Puri" userId="b967bc3c-ecb9-4b15-bfb4-e31a45f0eac8" providerId="ADAL" clId="{331977AE-49B0-4AC2-A257-D1C78E7B563D}" dt="2022-07-18T21:43:32.539" v="1386" actId="20577"/>
          <ac:spMkLst>
            <pc:docMk/>
            <pc:sldMk cId="543401756" sldId="293"/>
            <ac:spMk id="41" creationId="{28804D3A-316F-F1FD-E88D-94194CE98882}"/>
          </ac:spMkLst>
        </pc:spChg>
        <pc:spChg chg="add mod">
          <ac:chgData name="Saurabh Puri" userId="b967bc3c-ecb9-4b15-bfb4-e31a45f0eac8" providerId="ADAL" clId="{331977AE-49B0-4AC2-A257-D1C78E7B563D}" dt="2022-07-18T21:43:41.017" v="1390" actId="20577"/>
          <ac:spMkLst>
            <pc:docMk/>
            <pc:sldMk cId="543401756" sldId="293"/>
            <ac:spMk id="43" creationId="{E93179FC-6234-FBD9-018A-B3CE42819833}"/>
          </ac:spMkLst>
        </pc:spChg>
        <pc:spChg chg="add mod">
          <ac:chgData name="Saurabh Puri" userId="b967bc3c-ecb9-4b15-bfb4-e31a45f0eac8" providerId="ADAL" clId="{331977AE-49B0-4AC2-A257-D1C78E7B563D}" dt="2022-07-18T21:43:56.944" v="1396" actId="20577"/>
          <ac:spMkLst>
            <pc:docMk/>
            <pc:sldMk cId="543401756" sldId="293"/>
            <ac:spMk id="45" creationId="{D94E3909-E73F-633E-17A9-01C07C439DDF}"/>
          </ac:spMkLst>
        </pc:spChg>
        <pc:spChg chg="add mod">
          <ac:chgData name="Saurabh Puri" userId="b967bc3c-ecb9-4b15-bfb4-e31a45f0eac8" providerId="ADAL" clId="{331977AE-49B0-4AC2-A257-D1C78E7B563D}" dt="2022-07-18T21:44:00.062" v="1398" actId="20577"/>
          <ac:spMkLst>
            <pc:docMk/>
            <pc:sldMk cId="543401756" sldId="293"/>
            <ac:spMk id="47" creationId="{5E533A2E-9781-8D96-D88F-67360EDBF77F}"/>
          </ac:spMkLst>
        </pc:spChg>
        <pc:spChg chg="add del">
          <ac:chgData name="Saurabh Puri" userId="b967bc3c-ecb9-4b15-bfb4-e31a45f0eac8" providerId="ADAL" clId="{331977AE-49B0-4AC2-A257-D1C78E7B563D}" dt="2022-07-18T21:44:12.019" v="1400" actId="22"/>
          <ac:spMkLst>
            <pc:docMk/>
            <pc:sldMk cId="543401756" sldId="293"/>
            <ac:spMk id="49" creationId="{AB1E9F7F-C9D7-13EB-66D3-2549CEC28F56}"/>
          </ac:spMkLst>
        </pc:spChg>
        <pc:picChg chg="add del mod">
          <ac:chgData name="Saurabh Puri" userId="b967bc3c-ecb9-4b15-bfb4-e31a45f0eac8" providerId="ADAL" clId="{331977AE-49B0-4AC2-A257-D1C78E7B563D}" dt="2022-07-18T21:42:32.059" v="1338" actId="478"/>
          <ac:picMkLst>
            <pc:docMk/>
            <pc:sldMk cId="543401756" sldId="293"/>
            <ac:picMk id="4" creationId="{5846B88B-9A79-D7B9-A270-8D8B26429315}"/>
          </ac:picMkLst>
        </pc:picChg>
        <pc:cxnChg chg="add mod">
          <ac:chgData name="Saurabh Puri" userId="b967bc3c-ecb9-4b15-bfb4-e31a45f0eac8" providerId="ADAL" clId="{331977AE-49B0-4AC2-A257-D1C78E7B563D}" dt="2022-07-18T21:41:31.996" v="1277" actId="13822"/>
          <ac:cxnSpMkLst>
            <pc:docMk/>
            <pc:sldMk cId="543401756" sldId="293"/>
            <ac:cxnSpMk id="22" creationId="{49C35F20-310F-B55D-F485-0103E3A2E4F3}"/>
          </ac:cxnSpMkLst>
        </pc:cxnChg>
        <pc:cxnChg chg="add mod">
          <ac:chgData name="Saurabh Puri" userId="b967bc3c-ecb9-4b15-bfb4-e31a45f0eac8" providerId="ADAL" clId="{331977AE-49B0-4AC2-A257-D1C78E7B563D}" dt="2022-07-18T21:41:39.195" v="1279" actId="13822"/>
          <ac:cxnSpMkLst>
            <pc:docMk/>
            <pc:sldMk cId="543401756" sldId="293"/>
            <ac:cxnSpMk id="24" creationId="{FBBCB1EC-4BA1-DDD2-96F2-73DEE069606E}"/>
          </ac:cxnSpMkLst>
        </pc:cxnChg>
        <pc:cxnChg chg="add mod">
          <ac:chgData name="Saurabh Puri" userId="b967bc3c-ecb9-4b15-bfb4-e31a45f0eac8" providerId="ADAL" clId="{331977AE-49B0-4AC2-A257-D1C78E7B563D}" dt="2022-07-18T21:41:47.724" v="1281" actId="13822"/>
          <ac:cxnSpMkLst>
            <pc:docMk/>
            <pc:sldMk cId="543401756" sldId="293"/>
            <ac:cxnSpMk id="26" creationId="{20CBF350-D017-7368-5D56-B4EFE7782E30}"/>
          </ac:cxnSpMkLst>
        </pc:cxnChg>
        <pc:cxnChg chg="add mod">
          <ac:chgData name="Saurabh Puri" userId="b967bc3c-ecb9-4b15-bfb4-e31a45f0eac8" providerId="ADAL" clId="{331977AE-49B0-4AC2-A257-D1C78E7B563D}" dt="2022-07-18T21:41:55.031" v="1283" actId="13822"/>
          <ac:cxnSpMkLst>
            <pc:docMk/>
            <pc:sldMk cId="543401756" sldId="293"/>
            <ac:cxnSpMk id="28" creationId="{F7EE26C8-EED9-1307-EF92-A4275234B384}"/>
          </ac:cxnSpMkLst>
        </pc:cxnChg>
        <pc:cxnChg chg="add mod">
          <ac:chgData name="Saurabh Puri" userId="b967bc3c-ecb9-4b15-bfb4-e31a45f0eac8" providerId="ADAL" clId="{331977AE-49B0-4AC2-A257-D1C78E7B563D}" dt="2022-07-18T21:42:01.881" v="1285" actId="13822"/>
          <ac:cxnSpMkLst>
            <pc:docMk/>
            <pc:sldMk cId="543401756" sldId="293"/>
            <ac:cxnSpMk id="30" creationId="{FB945E38-B736-B1A4-C901-3DB8D291C9FC}"/>
          </ac:cxnSpMkLst>
        </pc:cxnChg>
        <pc:cxnChg chg="add mod">
          <ac:chgData name="Saurabh Puri" userId="b967bc3c-ecb9-4b15-bfb4-e31a45f0eac8" providerId="ADAL" clId="{331977AE-49B0-4AC2-A257-D1C78E7B563D}" dt="2022-07-18T21:42:08.235" v="1287" actId="13822"/>
          <ac:cxnSpMkLst>
            <pc:docMk/>
            <pc:sldMk cId="543401756" sldId="293"/>
            <ac:cxnSpMk id="32" creationId="{7EFFFDC9-9E19-5682-F0C0-D2BD5D5A83EA}"/>
          </ac:cxnSpMkLst>
        </pc:cxnChg>
      </pc:sldChg>
      <pc:sldChg chg="addSp delSp modSp add mod">
        <pc:chgData name="Saurabh Puri" userId="b967bc3c-ecb9-4b15-bfb4-e31a45f0eac8" providerId="ADAL" clId="{331977AE-49B0-4AC2-A257-D1C78E7B563D}" dt="2022-07-19T05:35:33.500" v="3061" actId="404"/>
        <pc:sldMkLst>
          <pc:docMk/>
          <pc:sldMk cId="1437886657" sldId="294"/>
        </pc:sldMkLst>
        <pc:spChg chg="mod">
          <ac:chgData name="Saurabh Puri" userId="b967bc3c-ecb9-4b15-bfb4-e31a45f0eac8" providerId="ADAL" clId="{331977AE-49B0-4AC2-A257-D1C78E7B563D}" dt="2022-07-19T05:03:28.666" v="2866" actId="20577"/>
          <ac:spMkLst>
            <pc:docMk/>
            <pc:sldMk cId="1437886657" sldId="294"/>
            <ac:spMk id="2" creationId="{4903531D-6D3B-4625-AF9F-D2C39ADA2DC6}"/>
          </ac:spMkLst>
        </pc:spChg>
        <pc:spChg chg="add del">
          <ac:chgData name="Saurabh Puri" userId="b967bc3c-ecb9-4b15-bfb4-e31a45f0eac8" providerId="ADAL" clId="{331977AE-49B0-4AC2-A257-D1C78E7B563D}" dt="2022-07-18T21:44:46.329" v="1403" actId="478"/>
          <ac:spMkLst>
            <pc:docMk/>
            <pc:sldMk cId="1437886657" sldId="294"/>
            <ac:spMk id="4" creationId="{4189E936-0E26-203D-ECA2-220EFFF81C70}"/>
          </ac:spMkLst>
        </pc:spChg>
        <pc:spChg chg="add del mod">
          <ac:chgData name="Saurabh Puri" userId="b967bc3c-ecb9-4b15-bfb4-e31a45f0eac8" providerId="ADAL" clId="{331977AE-49B0-4AC2-A257-D1C78E7B563D}" dt="2022-07-18T21:46:00.543" v="1412" actId="478"/>
          <ac:spMkLst>
            <pc:docMk/>
            <pc:sldMk cId="1437886657" sldId="294"/>
            <ac:spMk id="6" creationId="{D7268F0E-EF95-C9A9-E3AF-49328ABE4B3F}"/>
          </ac:spMkLst>
        </pc:spChg>
        <pc:spChg chg="del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8" creationId="{A8158DEC-20C5-68F7-B7BF-2C58A496402B}"/>
          </ac:spMkLst>
        </pc:spChg>
        <pc:spChg chg="add del mod">
          <ac:chgData name="Saurabh Puri" userId="b967bc3c-ecb9-4b15-bfb4-e31a45f0eac8" providerId="ADAL" clId="{331977AE-49B0-4AC2-A257-D1C78E7B563D}" dt="2022-07-18T21:48:23.653" v="1492" actId="478"/>
          <ac:spMkLst>
            <pc:docMk/>
            <pc:sldMk cId="1437886657" sldId="294"/>
            <ac:spMk id="9" creationId="{B48F6625-4927-C7F6-FED5-10371B4859BA}"/>
          </ac:spMkLst>
        </pc:spChg>
        <pc:spChg chg="del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10" creationId="{87CFAB94-4742-A229-E41D-B6A0325ECDBE}"/>
          </ac:spMkLst>
        </pc:spChg>
        <pc:spChg chg="del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12" creationId="{1B85397F-D413-326A-3A44-7F5DD79DD231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14" creationId="{E07BF322-7273-0ECB-21E3-251582A51381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16" creationId="{89BA4373-C1E2-8E4B-4326-1364E6259118}"/>
          </ac:spMkLst>
        </pc:spChg>
        <pc:spChg chg="add mod">
          <ac:chgData name="Saurabh Puri" userId="b967bc3c-ecb9-4b15-bfb4-e31a45f0eac8" providerId="ADAL" clId="{331977AE-49B0-4AC2-A257-D1C78E7B563D}" dt="2022-07-19T05:25:59.549" v="2939" actId="1076"/>
          <ac:spMkLst>
            <pc:docMk/>
            <pc:sldMk cId="1437886657" sldId="294"/>
            <ac:spMk id="17" creationId="{DA3598BF-157D-F5C5-B3E4-169CC2A78F5C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18" creationId="{0A316D23-F55F-6E8B-586E-4800BF498E12}"/>
          </ac:spMkLst>
        </pc:spChg>
        <pc:spChg chg="add del mod">
          <ac:chgData name="Saurabh Puri" userId="b967bc3c-ecb9-4b15-bfb4-e31a45f0eac8" providerId="ADAL" clId="{331977AE-49B0-4AC2-A257-D1C78E7B563D}" dt="2022-07-19T05:31:34.681" v="3003" actId="478"/>
          <ac:spMkLst>
            <pc:docMk/>
            <pc:sldMk cId="1437886657" sldId="294"/>
            <ac:spMk id="19" creationId="{5690B3A2-5112-C615-5DC5-D2D0BEA4B589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20" creationId="{960DDAD9-A2E9-8480-E181-22780CD7BAFD}"/>
          </ac:spMkLst>
        </pc:spChg>
        <pc:spChg chg="add del mod">
          <ac:chgData name="Saurabh Puri" userId="b967bc3c-ecb9-4b15-bfb4-e31a45f0eac8" providerId="ADAL" clId="{331977AE-49B0-4AC2-A257-D1C78E7B563D}" dt="2022-07-19T05:31:34.681" v="3003" actId="478"/>
          <ac:spMkLst>
            <pc:docMk/>
            <pc:sldMk cId="1437886657" sldId="294"/>
            <ac:spMk id="23" creationId="{C2BCAB84-49E1-E1EA-0FE6-83E7401D2F68}"/>
          </ac:spMkLst>
        </pc:spChg>
        <pc:spChg chg="add mod">
          <ac:chgData name="Saurabh Puri" userId="b967bc3c-ecb9-4b15-bfb4-e31a45f0eac8" providerId="ADAL" clId="{331977AE-49B0-4AC2-A257-D1C78E7B563D}" dt="2022-07-19T05:35:33.500" v="3061" actId="404"/>
          <ac:spMkLst>
            <pc:docMk/>
            <pc:sldMk cId="1437886657" sldId="294"/>
            <ac:spMk id="27" creationId="{EA1B40A9-3053-F563-EB55-41431CD2E96A}"/>
          </ac:spMkLst>
        </pc:spChg>
        <pc:spChg chg="add mod">
          <ac:chgData name="Saurabh Puri" userId="b967bc3c-ecb9-4b15-bfb4-e31a45f0eac8" providerId="ADAL" clId="{331977AE-49B0-4AC2-A257-D1C78E7B563D}" dt="2022-07-19T05:35:33.500" v="3061" actId="404"/>
          <ac:spMkLst>
            <pc:docMk/>
            <pc:sldMk cId="1437886657" sldId="294"/>
            <ac:spMk id="31" creationId="{A8133368-2418-BB9E-89DB-39DB024981B6}"/>
          </ac:spMkLst>
        </pc:spChg>
        <pc:spChg chg="del mod">
          <ac:chgData name="Saurabh Puri" userId="b967bc3c-ecb9-4b15-bfb4-e31a45f0eac8" providerId="ADAL" clId="{331977AE-49B0-4AC2-A257-D1C78E7B563D}" dt="2022-07-19T05:25:54.216" v="2938" actId="478"/>
          <ac:spMkLst>
            <pc:docMk/>
            <pc:sldMk cId="1437886657" sldId="294"/>
            <ac:spMk id="33" creationId="{A354A8DD-40E1-C18D-A103-99D389215E33}"/>
          </ac:spMkLst>
        </pc:spChg>
        <pc:spChg chg="del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35" creationId="{74D99B8A-C77E-777C-28D6-3FB9FC90AAE0}"/>
          </ac:spMkLst>
        </pc:spChg>
        <pc:spChg chg="add mod">
          <ac:chgData name="Saurabh Puri" userId="b967bc3c-ecb9-4b15-bfb4-e31a45f0eac8" providerId="ADAL" clId="{331977AE-49B0-4AC2-A257-D1C78E7B563D}" dt="2022-07-19T05:35:33.500" v="3061" actId="404"/>
          <ac:spMkLst>
            <pc:docMk/>
            <pc:sldMk cId="1437886657" sldId="294"/>
            <ac:spMk id="36" creationId="{2CF04005-E22A-A594-31EB-5E1811FECAEA}"/>
          </ac:spMkLst>
        </pc:spChg>
        <pc:spChg chg="del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37" creationId="{5057382E-A008-A144-59C1-A7C20E2E3BEA}"/>
          </ac:spMkLst>
        </pc:spChg>
        <pc:spChg chg="del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39" creationId="{FC3726DC-3B55-4963-2A6B-556485C2100F}"/>
          </ac:spMkLst>
        </pc:spChg>
        <pc:spChg chg="add mod">
          <ac:chgData name="Saurabh Puri" userId="b967bc3c-ecb9-4b15-bfb4-e31a45f0eac8" providerId="ADAL" clId="{331977AE-49B0-4AC2-A257-D1C78E7B563D}" dt="2022-07-19T05:35:33.500" v="3061" actId="404"/>
          <ac:spMkLst>
            <pc:docMk/>
            <pc:sldMk cId="1437886657" sldId="294"/>
            <ac:spMk id="40" creationId="{9AA01776-6418-28F7-2A89-742B13A3F488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41" creationId="{28804D3A-316F-F1FD-E88D-94194CE98882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43" creationId="{E93179FC-6234-FBD9-018A-B3CE42819833}"/>
          </ac:spMkLst>
        </pc:spChg>
        <pc:spChg chg="add mod">
          <ac:chgData name="Saurabh Puri" userId="b967bc3c-ecb9-4b15-bfb4-e31a45f0eac8" providerId="ADAL" clId="{331977AE-49B0-4AC2-A257-D1C78E7B563D}" dt="2022-07-19T05:35:33.500" v="3061" actId="404"/>
          <ac:spMkLst>
            <pc:docMk/>
            <pc:sldMk cId="1437886657" sldId="294"/>
            <ac:spMk id="44" creationId="{E226298E-A4FF-A841-458E-1E158C3F0B27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45" creationId="{D94E3909-E73F-633E-17A9-01C07C439DDF}"/>
          </ac:spMkLst>
        </pc:spChg>
        <pc:spChg chg="del mod">
          <ac:chgData name="Saurabh Puri" userId="b967bc3c-ecb9-4b15-bfb4-e31a45f0eac8" providerId="ADAL" clId="{331977AE-49B0-4AC2-A257-D1C78E7B563D}" dt="2022-07-19T05:04:29.833" v="2870" actId="478"/>
          <ac:spMkLst>
            <pc:docMk/>
            <pc:sldMk cId="1437886657" sldId="294"/>
            <ac:spMk id="47" creationId="{5E533A2E-9781-8D96-D88F-67360EDBF77F}"/>
          </ac:spMkLst>
        </pc:spChg>
        <pc:spChg chg="add mod">
          <ac:chgData name="Saurabh Puri" userId="b967bc3c-ecb9-4b15-bfb4-e31a45f0eac8" providerId="ADAL" clId="{331977AE-49B0-4AC2-A257-D1C78E7B563D}" dt="2022-07-19T05:35:33.500" v="3061" actId="404"/>
          <ac:spMkLst>
            <pc:docMk/>
            <pc:sldMk cId="1437886657" sldId="294"/>
            <ac:spMk id="48" creationId="{DA54E994-4EE7-3018-2481-4219E1E86B5F}"/>
          </ac:spMkLst>
        </pc:spChg>
        <pc:spChg chg="add mod">
          <ac:chgData name="Saurabh Puri" userId="b967bc3c-ecb9-4b15-bfb4-e31a45f0eac8" providerId="ADAL" clId="{331977AE-49B0-4AC2-A257-D1C78E7B563D}" dt="2022-07-19T05:35:33.500" v="3061" actId="404"/>
          <ac:spMkLst>
            <pc:docMk/>
            <pc:sldMk cId="1437886657" sldId="294"/>
            <ac:spMk id="50" creationId="{94000C5B-E75F-5894-A0CC-C134BD971DA7}"/>
          </ac:spMkLst>
        </pc:spChg>
        <pc:picChg chg="add del mod">
          <ac:chgData name="Saurabh Puri" userId="b967bc3c-ecb9-4b15-bfb4-e31a45f0eac8" providerId="ADAL" clId="{331977AE-49B0-4AC2-A257-D1C78E7B563D}" dt="2022-07-19T05:31:32.407" v="3002" actId="478"/>
          <ac:picMkLst>
            <pc:docMk/>
            <pc:sldMk cId="1437886657" sldId="294"/>
            <ac:picMk id="15" creationId="{9ADFF669-26E7-4520-AF3B-58C2FD0D477B}"/>
          </ac:picMkLst>
        </pc:picChg>
        <pc:picChg chg="add mod">
          <ac:chgData name="Saurabh Puri" userId="b967bc3c-ecb9-4b15-bfb4-e31a45f0eac8" providerId="ADAL" clId="{331977AE-49B0-4AC2-A257-D1C78E7B563D}" dt="2022-07-19T05:32:59.438" v="3006" actId="1076"/>
          <ac:picMkLst>
            <pc:docMk/>
            <pc:sldMk cId="1437886657" sldId="294"/>
            <ac:picMk id="25" creationId="{3B52F126-9D75-B98C-E443-C6A4A4BCACB4}"/>
          </ac:picMkLst>
        </pc:picChg>
        <pc:cxnChg chg="del mod">
          <ac:chgData name="Saurabh Puri" userId="b967bc3c-ecb9-4b15-bfb4-e31a45f0eac8" providerId="ADAL" clId="{331977AE-49B0-4AC2-A257-D1C78E7B563D}" dt="2022-07-19T05:04:29.833" v="2870" actId="478"/>
          <ac:cxnSpMkLst>
            <pc:docMk/>
            <pc:sldMk cId="1437886657" sldId="294"/>
            <ac:cxnSpMk id="22" creationId="{49C35F20-310F-B55D-F485-0103E3A2E4F3}"/>
          </ac:cxnSpMkLst>
        </pc:cxnChg>
        <pc:cxnChg chg="del mod">
          <ac:chgData name="Saurabh Puri" userId="b967bc3c-ecb9-4b15-bfb4-e31a45f0eac8" providerId="ADAL" clId="{331977AE-49B0-4AC2-A257-D1C78E7B563D}" dt="2022-07-19T05:04:29.833" v="2870" actId="478"/>
          <ac:cxnSpMkLst>
            <pc:docMk/>
            <pc:sldMk cId="1437886657" sldId="294"/>
            <ac:cxnSpMk id="24" creationId="{FBBCB1EC-4BA1-DDD2-96F2-73DEE069606E}"/>
          </ac:cxnSpMkLst>
        </pc:cxnChg>
        <pc:cxnChg chg="del mod">
          <ac:chgData name="Saurabh Puri" userId="b967bc3c-ecb9-4b15-bfb4-e31a45f0eac8" providerId="ADAL" clId="{331977AE-49B0-4AC2-A257-D1C78E7B563D}" dt="2022-07-19T05:04:29.833" v="2870" actId="478"/>
          <ac:cxnSpMkLst>
            <pc:docMk/>
            <pc:sldMk cId="1437886657" sldId="294"/>
            <ac:cxnSpMk id="26" creationId="{20CBF350-D017-7368-5D56-B4EFE7782E30}"/>
          </ac:cxnSpMkLst>
        </pc:cxnChg>
        <pc:cxnChg chg="del mod">
          <ac:chgData name="Saurabh Puri" userId="b967bc3c-ecb9-4b15-bfb4-e31a45f0eac8" providerId="ADAL" clId="{331977AE-49B0-4AC2-A257-D1C78E7B563D}" dt="2022-07-19T05:04:29.833" v="2870" actId="478"/>
          <ac:cxnSpMkLst>
            <pc:docMk/>
            <pc:sldMk cId="1437886657" sldId="294"/>
            <ac:cxnSpMk id="28" creationId="{F7EE26C8-EED9-1307-EF92-A4275234B384}"/>
          </ac:cxnSpMkLst>
        </pc:cxnChg>
        <pc:cxnChg chg="del mod">
          <ac:chgData name="Saurabh Puri" userId="b967bc3c-ecb9-4b15-bfb4-e31a45f0eac8" providerId="ADAL" clId="{331977AE-49B0-4AC2-A257-D1C78E7B563D}" dt="2022-07-19T05:04:29.833" v="2870" actId="478"/>
          <ac:cxnSpMkLst>
            <pc:docMk/>
            <pc:sldMk cId="1437886657" sldId="294"/>
            <ac:cxnSpMk id="30" creationId="{FB945E38-B736-B1A4-C901-3DB8D291C9FC}"/>
          </ac:cxnSpMkLst>
        </pc:cxnChg>
        <pc:cxnChg chg="del mod">
          <ac:chgData name="Saurabh Puri" userId="b967bc3c-ecb9-4b15-bfb4-e31a45f0eac8" providerId="ADAL" clId="{331977AE-49B0-4AC2-A257-D1C78E7B563D}" dt="2022-07-19T05:04:29.833" v="2870" actId="478"/>
          <ac:cxnSpMkLst>
            <pc:docMk/>
            <pc:sldMk cId="1437886657" sldId="294"/>
            <ac:cxnSpMk id="32" creationId="{7EFFFDC9-9E19-5682-F0C0-D2BD5D5A83EA}"/>
          </ac:cxnSpMkLst>
        </pc:cxnChg>
      </pc:sldChg>
      <pc:sldChg chg="modSp add del mod">
        <pc:chgData name="Saurabh Puri" userId="b967bc3c-ecb9-4b15-bfb4-e31a45f0eac8" providerId="ADAL" clId="{331977AE-49B0-4AC2-A257-D1C78E7B563D}" dt="2022-07-19T05:30:50.075" v="2943" actId="47"/>
        <pc:sldMkLst>
          <pc:docMk/>
          <pc:sldMk cId="200541151" sldId="295"/>
        </pc:sldMkLst>
        <pc:spChg chg="mod">
          <ac:chgData name="Saurabh Puri" userId="b967bc3c-ecb9-4b15-bfb4-e31a45f0eac8" providerId="ADAL" clId="{331977AE-49B0-4AC2-A257-D1C78E7B563D}" dt="2022-07-18T21:49:39.899" v="1508"/>
          <ac:spMkLst>
            <pc:docMk/>
            <pc:sldMk cId="200541151" sldId="295"/>
            <ac:spMk id="2" creationId="{4903531D-6D3B-4625-AF9F-D2C39ADA2DC6}"/>
          </ac:spMkLst>
        </pc:spChg>
      </pc:sldChg>
      <pc:sldChg chg="addSp delSp modSp add del mod">
        <pc:chgData name="Saurabh Puri" userId="b967bc3c-ecb9-4b15-bfb4-e31a45f0eac8" providerId="ADAL" clId="{331977AE-49B0-4AC2-A257-D1C78E7B563D}" dt="2022-07-19T05:30:42.721" v="2940" actId="47"/>
        <pc:sldMkLst>
          <pc:docMk/>
          <pc:sldMk cId="83166912" sldId="296"/>
        </pc:sldMkLst>
        <pc:spChg chg="mod">
          <ac:chgData name="Saurabh Puri" userId="b967bc3c-ecb9-4b15-bfb4-e31a45f0eac8" providerId="ADAL" clId="{331977AE-49B0-4AC2-A257-D1C78E7B563D}" dt="2022-07-18T21:50:00.718" v="1550"/>
          <ac:spMkLst>
            <pc:docMk/>
            <pc:sldMk cId="83166912" sldId="296"/>
            <ac:spMk id="2" creationId="{4903531D-6D3B-4625-AF9F-D2C39ADA2DC6}"/>
          </ac:spMkLst>
        </pc:spChg>
        <pc:spChg chg="add mod">
          <ac:chgData name="Saurabh Puri" userId="b967bc3c-ecb9-4b15-bfb4-e31a45f0eac8" providerId="ADAL" clId="{331977AE-49B0-4AC2-A257-D1C78E7B563D}" dt="2022-07-18T21:50:32.937" v="1612" actId="1035"/>
          <ac:spMkLst>
            <pc:docMk/>
            <pc:sldMk cId="83166912" sldId="296"/>
            <ac:spMk id="6" creationId="{00B7260B-3D49-CC43-52A6-3EBF4D6B9E3F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8" creationId="{A8158DEC-20C5-68F7-B7BF-2C58A496402B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9" creationId="{B48F6625-4927-C7F6-FED5-10371B4859BA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10" creationId="{87CFAB94-4742-A229-E41D-B6A0325ECDBE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12" creationId="{1B85397F-D413-326A-3A44-7F5DD79DD231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14" creationId="{E07BF322-7273-0ECB-21E3-251582A51381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16" creationId="{89BA4373-C1E2-8E4B-4326-1364E6259118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18" creationId="{0A316D23-F55F-6E8B-586E-4800BF498E12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20" creationId="{960DDAD9-A2E9-8480-E181-22780CD7BAFD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33" creationId="{A354A8DD-40E1-C18D-A103-99D389215E33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35" creationId="{74D99B8A-C77E-777C-28D6-3FB9FC90AAE0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37" creationId="{5057382E-A008-A144-59C1-A7C20E2E3BEA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39" creationId="{FC3726DC-3B55-4963-2A6B-556485C2100F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41" creationId="{28804D3A-316F-F1FD-E88D-94194CE98882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43" creationId="{E93179FC-6234-FBD9-018A-B3CE42819833}"/>
          </ac:spMkLst>
        </pc:spChg>
        <pc:spChg chg="del">
          <ac:chgData name="Saurabh Puri" userId="b967bc3c-ecb9-4b15-bfb4-e31a45f0eac8" providerId="ADAL" clId="{331977AE-49B0-4AC2-A257-D1C78E7B563D}" dt="2022-07-18T21:48:59.487" v="1495" actId="478"/>
          <ac:spMkLst>
            <pc:docMk/>
            <pc:sldMk cId="83166912" sldId="296"/>
            <ac:spMk id="45" creationId="{D94E3909-E73F-633E-17A9-01C07C439DDF}"/>
          </ac:spMkLst>
        </pc:spChg>
        <pc:spChg chg="del mod">
          <ac:chgData name="Saurabh Puri" userId="b967bc3c-ecb9-4b15-bfb4-e31a45f0eac8" providerId="ADAL" clId="{331977AE-49B0-4AC2-A257-D1C78E7B563D}" dt="2022-07-18T21:49:06.061" v="1499" actId="478"/>
          <ac:spMkLst>
            <pc:docMk/>
            <pc:sldMk cId="83166912" sldId="296"/>
            <ac:spMk id="47" creationId="{5E533A2E-9781-8D96-D88F-67360EDBF77F}"/>
          </ac:spMkLst>
        </pc:spChg>
        <pc:picChg chg="add mod">
          <ac:chgData name="Saurabh Puri" userId="b967bc3c-ecb9-4b15-bfb4-e31a45f0eac8" providerId="ADAL" clId="{331977AE-49B0-4AC2-A257-D1C78E7B563D}" dt="2022-07-18T21:50:06.665" v="1552" actId="14100"/>
          <ac:picMkLst>
            <pc:docMk/>
            <pc:sldMk cId="83166912" sldId="296"/>
            <ac:picMk id="4" creationId="{FFF471F8-7F10-9C0B-A46A-ABCA6AC3034F}"/>
          </ac:picMkLst>
        </pc:picChg>
        <pc:cxnChg chg="del mod">
          <ac:chgData name="Saurabh Puri" userId="b967bc3c-ecb9-4b15-bfb4-e31a45f0eac8" providerId="ADAL" clId="{331977AE-49B0-4AC2-A257-D1C78E7B563D}" dt="2022-07-18T21:48:59.487" v="1495" actId="478"/>
          <ac:cxnSpMkLst>
            <pc:docMk/>
            <pc:sldMk cId="83166912" sldId="296"/>
            <ac:cxnSpMk id="22" creationId="{49C35F20-310F-B55D-F485-0103E3A2E4F3}"/>
          </ac:cxnSpMkLst>
        </pc:cxnChg>
        <pc:cxnChg chg="del mod">
          <ac:chgData name="Saurabh Puri" userId="b967bc3c-ecb9-4b15-bfb4-e31a45f0eac8" providerId="ADAL" clId="{331977AE-49B0-4AC2-A257-D1C78E7B563D}" dt="2022-07-18T21:48:59.487" v="1495" actId="478"/>
          <ac:cxnSpMkLst>
            <pc:docMk/>
            <pc:sldMk cId="83166912" sldId="296"/>
            <ac:cxnSpMk id="24" creationId="{FBBCB1EC-4BA1-DDD2-96F2-73DEE069606E}"/>
          </ac:cxnSpMkLst>
        </pc:cxnChg>
        <pc:cxnChg chg="del mod">
          <ac:chgData name="Saurabh Puri" userId="b967bc3c-ecb9-4b15-bfb4-e31a45f0eac8" providerId="ADAL" clId="{331977AE-49B0-4AC2-A257-D1C78E7B563D}" dt="2022-07-18T21:48:59.487" v="1495" actId="478"/>
          <ac:cxnSpMkLst>
            <pc:docMk/>
            <pc:sldMk cId="83166912" sldId="296"/>
            <ac:cxnSpMk id="26" creationId="{20CBF350-D017-7368-5D56-B4EFE7782E30}"/>
          </ac:cxnSpMkLst>
        </pc:cxnChg>
        <pc:cxnChg chg="del mod">
          <ac:chgData name="Saurabh Puri" userId="b967bc3c-ecb9-4b15-bfb4-e31a45f0eac8" providerId="ADAL" clId="{331977AE-49B0-4AC2-A257-D1C78E7B563D}" dt="2022-07-18T21:48:59.487" v="1495" actId="478"/>
          <ac:cxnSpMkLst>
            <pc:docMk/>
            <pc:sldMk cId="83166912" sldId="296"/>
            <ac:cxnSpMk id="28" creationId="{F7EE26C8-EED9-1307-EF92-A4275234B384}"/>
          </ac:cxnSpMkLst>
        </pc:cxnChg>
        <pc:cxnChg chg="del mod">
          <ac:chgData name="Saurabh Puri" userId="b967bc3c-ecb9-4b15-bfb4-e31a45f0eac8" providerId="ADAL" clId="{331977AE-49B0-4AC2-A257-D1C78E7B563D}" dt="2022-07-18T21:48:59.487" v="1495" actId="478"/>
          <ac:cxnSpMkLst>
            <pc:docMk/>
            <pc:sldMk cId="83166912" sldId="296"/>
            <ac:cxnSpMk id="30" creationId="{FB945E38-B736-B1A4-C901-3DB8D291C9FC}"/>
          </ac:cxnSpMkLst>
        </pc:cxnChg>
        <pc:cxnChg chg="del mod">
          <ac:chgData name="Saurabh Puri" userId="b967bc3c-ecb9-4b15-bfb4-e31a45f0eac8" providerId="ADAL" clId="{331977AE-49B0-4AC2-A257-D1C78E7B563D}" dt="2022-07-18T21:48:59.487" v="1495" actId="478"/>
          <ac:cxnSpMkLst>
            <pc:docMk/>
            <pc:sldMk cId="83166912" sldId="296"/>
            <ac:cxnSpMk id="32" creationId="{7EFFFDC9-9E19-5682-F0C0-D2BD5D5A83EA}"/>
          </ac:cxnSpMkLst>
        </pc:cxnChg>
      </pc:sldChg>
      <pc:sldChg chg="add del">
        <pc:chgData name="Saurabh Puri" userId="b967bc3c-ecb9-4b15-bfb4-e31a45f0eac8" providerId="ADAL" clId="{331977AE-49B0-4AC2-A257-D1C78E7B563D}" dt="2022-07-18T21:49:02.324" v="1497"/>
        <pc:sldMkLst>
          <pc:docMk/>
          <pc:sldMk cId="2666660934" sldId="297"/>
        </pc:sldMkLst>
      </pc:sldChg>
      <pc:sldChg chg="delSp modSp add mod">
        <pc:chgData name="Saurabh Puri" userId="b967bc3c-ecb9-4b15-bfb4-e31a45f0eac8" providerId="ADAL" clId="{331977AE-49B0-4AC2-A257-D1C78E7B563D}" dt="2022-07-19T00:21:34.916" v="2491" actId="478"/>
        <pc:sldMkLst>
          <pc:docMk/>
          <pc:sldMk cId="3539401739" sldId="297"/>
        </pc:sldMkLst>
        <pc:spChg chg="mod">
          <ac:chgData name="Saurabh Puri" userId="b967bc3c-ecb9-4b15-bfb4-e31a45f0eac8" providerId="ADAL" clId="{331977AE-49B0-4AC2-A257-D1C78E7B563D}" dt="2022-07-19T00:21:28.748" v="2490" actId="20577"/>
          <ac:spMkLst>
            <pc:docMk/>
            <pc:sldMk cId="3539401739" sldId="297"/>
            <ac:spMk id="2" creationId="{4903531D-6D3B-4625-AF9F-D2C39ADA2DC6}"/>
          </ac:spMkLst>
        </pc:spChg>
        <pc:spChg chg="del">
          <ac:chgData name="Saurabh Puri" userId="b967bc3c-ecb9-4b15-bfb4-e31a45f0eac8" providerId="ADAL" clId="{331977AE-49B0-4AC2-A257-D1C78E7B563D}" dt="2022-07-19T00:21:34.916" v="2491" actId="478"/>
          <ac:spMkLst>
            <pc:docMk/>
            <pc:sldMk cId="3539401739" sldId="297"/>
            <ac:spMk id="18" creationId="{0B1FEB5D-B7BF-A267-A420-D9251C11028E}"/>
          </ac:spMkLst>
        </pc:spChg>
        <pc:spChg chg="del">
          <ac:chgData name="Saurabh Puri" userId="b967bc3c-ecb9-4b15-bfb4-e31a45f0eac8" providerId="ADAL" clId="{331977AE-49B0-4AC2-A257-D1C78E7B563D}" dt="2022-07-19T00:21:34.916" v="2491" actId="478"/>
          <ac:spMkLst>
            <pc:docMk/>
            <pc:sldMk cId="3539401739" sldId="297"/>
            <ac:spMk id="20" creationId="{E24429E3-7101-602B-A424-C35A395C77C9}"/>
          </ac:spMkLst>
        </pc:spChg>
      </pc:sldChg>
      <pc:sldChg chg="addSp delSp modSp add mod">
        <pc:chgData name="Saurabh Puri" userId="b967bc3c-ecb9-4b15-bfb4-e31a45f0eac8" providerId="ADAL" clId="{331977AE-49B0-4AC2-A257-D1C78E7B563D}" dt="2022-07-19T05:36:57.059" v="3073" actId="208"/>
        <pc:sldMkLst>
          <pc:docMk/>
          <pc:sldMk cId="192650957" sldId="298"/>
        </pc:sldMkLst>
        <pc:spChg chg="add del mod">
          <ac:chgData name="Saurabh Puri" userId="b967bc3c-ecb9-4b15-bfb4-e31a45f0eac8" providerId="ADAL" clId="{331977AE-49B0-4AC2-A257-D1C78E7B563D}" dt="2022-07-19T05:36:25.342" v="3068" actId="478"/>
          <ac:spMkLst>
            <pc:docMk/>
            <pc:sldMk cId="192650957" sldId="298"/>
            <ac:spMk id="4" creationId="{068D6DD3-3F56-D02A-274A-42950AD5E20E}"/>
          </ac:spMkLst>
        </pc:spChg>
        <pc:spChg chg="add mod">
          <ac:chgData name="Saurabh Puri" userId="b967bc3c-ecb9-4b15-bfb4-e31a45f0eac8" providerId="ADAL" clId="{331977AE-49B0-4AC2-A257-D1C78E7B563D}" dt="2022-07-19T05:36:57.059" v="3073" actId="208"/>
          <ac:spMkLst>
            <pc:docMk/>
            <pc:sldMk cId="192650957" sldId="298"/>
            <ac:spMk id="6" creationId="{EE4D3E35-AEB4-9E54-2BEE-3A79FD3C2932}"/>
          </ac:spMkLst>
        </pc:spChg>
      </pc:sldChg>
      <pc:sldChg chg="add del">
        <pc:chgData name="Saurabh Puri" userId="b967bc3c-ecb9-4b15-bfb4-e31a45f0eac8" providerId="ADAL" clId="{331977AE-49B0-4AC2-A257-D1C78E7B563D}" dt="2022-07-19T05:30:54.404" v="2944" actId="47"/>
        <pc:sldMkLst>
          <pc:docMk/>
          <pc:sldMk cId="386528730" sldId="298"/>
        </pc:sldMkLst>
      </pc:sldChg>
      <pc:sldChg chg="add del ord">
        <pc:chgData name="Saurabh Puri" userId="b967bc3c-ecb9-4b15-bfb4-e31a45f0eac8" providerId="ADAL" clId="{331977AE-49B0-4AC2-A257-D1C78E7B563D}" dt="2022-07-19T05:30:45.938" v="2941" actId="47"/>
        <pc:sldMkLst>
          <pc:docMk/>
          <pc:sldMk cId="2935200518" sldId="298"/>
        </pc:sldMkLst>
      </pc:sldChg>
      <pc:sldChg chg="addSp delSp modSp add mod">
        <pc:chgData name="Saurabh Puri" userId="b967bc3c-ecb9-4b15-bfb4-e31a45f0eac8" providerId="ADAL" clId="{331977AE-49B0-4AC2-A257-D1C78E7B563D}" dt="2022-07-19T14:25:16.581" v="3176" actId="1076"/>
        <pc:sldMkLst>
          <pc:docMk/>
          <pc:sldMk cId="2101304997" sldId="299"/>
        </pc:sldMkLst>
        <pc:spChg chg="add mod">
          <ac:chgData name="Saurabh Puri" userId="b967bc3c-ecb9-4b15-bfb4-e31a45f0eac8" providerId="ADAL" clId="{331977AE-49B0-4AC2-A257-D1C78E7B563D}" dt="2022-07-19T06:18:32.336" v="3152" actId="13926"/>
          <ac:spMkLst>
            <pc:docMk/>
            <pc:sldMk cId="2101304997" sldId="299"/>
            <ac:spMk id="14" creationId="{F0508AC1-5275-143B-94E2-0166EA69C625}"/>
          </ac:spMkLst>
        </pc:spChg>
        <pc:spChg chg="del mod">
          <ac:chgData name="Saurabh Puri" userId="b967bc3c-ecb9-4b15-bfb4-e31a45f0eac8" providerId="ADAL" clId="{331977AE-49B0-4AC2-A257-D1C78E7B563D}" dt="2022-07-19T06:16:32.265" v="3127" actId="478"/>
          <ac:spMkLst>
            <pc:docMk/>
            <pc:sldMk cId="2101304997" sldId="299"/>
            <ac:spMk id="25" creationId="{3358AE5E-83F8-F11A-B8FC-ACE5F82D110B}"/>
          </ac:spMkLst>
        </pc:spChg>
        <pc:spChg chg="del">
          <ac:chgData name="Saurabh Puri" userId="b967bc3c-ecb9-4b15-bfb4-e31a45f0eac8" providerId="ADAL" clId="{331977AE-49B0-4AC2-A257-D1C78E7B563D}" dt="2022-07-19T06:16:34.786" v="3128" actId="478"/>
          <ac:spMkLst>
            <pc:docMk/>
            <pc:sldMk cId="2101304997" sldId="299"/>
            <ac:spMk id="27" creationId="{E7BA332C-6D19-8026-1D8D-22BD9341704C}"/>
          </ac:spMkLst>
        </pc:spChg>
        <pc:graphicFrameChg chg="add mod">
          <ac:chgData name="Saurabh Puri" userId="b967bc3c-ecb9-4b15-bfb4-e31a45f0eac8" providerId="ADAL" clId="{331977AE-49B0-4AC2-A257-D1C78E7B563D}" dt="2022-07-19T14:24:58.092" v="3168"/>
          <ac:graphicFrameMkLst>
            <pc:docMk/>
            <pc:sldMk cId="2101304997" sldId="299"/>
            <ac:graphicFrameMk id="4" creationId="{2DA17B7D-3B3D-1A45-B752-480B0F713A34}"/>
          </ac:graphicFrameMkLst>
        </pc:graphicFrameChg>
        <pc:graphicFrameChg chg="add mod">
          <ac:chgData name="Saurabh Puri" userId="b967bc3c-ecb9-4b15-bfb4-e31a45f0eac8" providerId="ADAL" clId="{331977AE-49B0-4AC2-A257-D1C78E7B563D}" dt="2022-07-19T06:17:32.790" v="3137"/>
          <ac:graphicFrameMkLst>
            <pc:docMk/>
            <pc:sldMk cId="2101304997" sldId="299"/>
            <ac:graphicFrameMk id="9" creationId="{2DA17B7D-3B3D-1A45-B752-480B0F713A34}"/>
          </ac:graphicFrameMkLst>
        </pc:graphicFrameChg>
        <pc:graphicFrameChg chg="add mod">
          <ac:chgData name="Saurabh Puri" userId="b967bc3c-ecb9-4b15-bfb4-e31a45f0eac8" providerId="ADAL" clId="{331977AE-49B0-4AC2-A257-D1C78E7B563D}" dt="2022-07-19T14:25:05.874" v="3173"/>
          <ac:graphicFrameMkLst>
            <pc:docMk/>
            <pc:sldMk cId="2101304997" sldId="299"/>
            <ac:graphicFrameMk id="9" creationId="{9A0D930E-FE4E-F34B-B1B7-BA5BB5E467F1}"/>
          </ac:graphicFrameMkLst>
        </pc:graphicFrameChg>
        <pc:graphicFrameChg chg="add mod">
          <ac:chgData name="Saurabh Puri" userId="b967bc3c-ecb9-4b15-bfb4-e31a45f0eac8" providerId="ADAL" clId="{331977AE-49B0-4AC2-A257-D1C78E7B563D}" dt="2022-07-19T06:17:42.100" v="3142"/>
          <ac:graphicFrameMkLst>
            <pc:docMk/>
            <pc:sldMk cId="2101304997" sldId="299"/>
            <ac:graphicFrameMk id="11" creationId="{9A0D930E-FE4E-F34B-B1B7-BA5BB5E467F1}"/>
          </ac:graphicFrameMkLst>
        </pc:graphicFrameChg>
        <pc:picChg chg="add mod">
          <ac:chgData name="Saurabh Puri" userId="b967bc3c-ecb9-4b15-bfb4-e31a45f0eac8" providerId="ADAL" clId="{331977AE-49B0-4AC2-A257-D1C78E7B563D}" dt="2022-07-19T14:25:16.581" v="3176" actId="1076"/>
          <ac:picMkLst>
            <pc:docMk/>
            <pc:sldMk cId="2101304997" sldId="299"/>
            <ac:picMk id="8" creationId="{0EE2712E-C6B8-C2C8-8747-FB5FF42099CA}"/>
          </ac:picMkLst>
        </pc:picChg>
        <pc:picChg chg="add del mod">
          <ac:chgData name="Saurabh Puri" userId="b967bc3c-ecb9-4b15-bfb4-e31a45f0eac8" providerId="ADAL" clId="{331977AE-49B0-4AC2-A257-D1C78E7B563D}" dt="2022-07-19T06:17:29.918" v="3134" actId="478"/>
          <ac:picMkLst>
            <pc:docMk/>
            <pc:sldMk cId="2101304997" sldId="299"/>
            <ac:picMk id="8" creationId="{6EAE5381-779F-7988-13DB-04FEC3A6B1F1}"/>
          </ac:picMkLst>
        </pc:picChg>
        <pc:picChg chg="add del mod">
          <ac:chgData name="Saurabh Puri" userId="b967bc3c-ecb9-4b15-bfb4-e31a45f0eac8" providerId="ADAL" clId="{331977AE-49B0-4AC2-A257-D1C78E7B563D}" dt="2022-07-19T14:24:51.704" v="3165" actId="478"/>
          <ac:picMkLst>
            <pc:docMk/>
            <pc:sldMk cId="2101304997" sldId="299"/>
            <ac:picMk id="10" creationId="{940AC02B-9A53-96C5-0EED-FD92817BBD27}"/>
          </ac:picMkLst>
        </pc:picChg>
        <pc:picChg chg="add mod">
          <ac:chgData name="Saurabh Puri" userId="b967bc3c-ecb9-4b15-bfb4-e31a45f0eac8" providerId="ADAL" clId="{331977AE-49B0-4AC2-A257-D1C78E7B563D}" dt="2022-07-19T14:25:09.219" v="3175" actId="1076"/>
          <ac:picMkLst>
            <pc:docMk/>
            <pc:sldMk cId="2101304997" sldId="299"/>
            <ac:picMk id="11" creationId="{199E5712-9883-0898-4823-BF96EFBE441E}"/>
          </ac:picMkLst>
        </pc:picChg>
        <pc:picChg chg="add del mod">
          <ac:chgData name="Saurabh Puri" userId="b967bc3c-ecb9-4b15-bfb4-e31a45f0eac8" providerId="ADAL" clId="{331977AE-49B0-4AC2-A257-D1C78E7B563D}" dt="2022-07-19T14:24:51.704" v="3165" actId="478"/>
          <ac:picMkLst>
            <pc:docMk/>
            <pc:sldMk cId="2101304997" sldId="299"/>
            <ac:picMk id="12" creationId="{5A679F2C-6239-9DB5-A987-67D1B16F62A7}"/>
          </ac:picMkLst>
        </pc:picChg>
        <pc:picChg chg="del">
          <ac:chgData name="Saurabh Puri" userId="b967bc3c-ecb9-4b15-bfb4-e31a45f0eac8" providerId="ADAL" clId="{331977AE-49B0-4AC2-A257-D1C78E7B563D}" dt="2022-07-19T06:16:23.496" v="3124" actId="478"/>
          <ac:picMkLst>
            <pc:docMk/>
            <pc:sldMk cId="2101304997" sldId="299"/>
            <ac:picMk id="22" creationId="{01A02CAB-4E96-81CE-F9D2-E7E27E60B61E}"/>
          </ac:picMkLst>
        </pc:picChg>
        <pc:picChg chg="del">
          <ac:chgData name="Saurabh Puri" userId="b967bc3c-ecb9-4b15-bfb4-e31a45f0eac8" providerId="ADAL" clId="{331977AE-49B0-4AC2-A257-D1C78E7B563D}" dt="2022-07-19T06:16:24.744" v="3125" actId="478"/>
          <ac:picMkLst>
            <pc:docMk/>
            <pc:sldMk cId="2101304997" sldId="299"/>
            <ac:picMk id="24" creationId="{C48F3668-3C71-FD63-7F12-35A4E2A90915}"/>
          </ac:picMkLst>
        </pc:picChg>
      </pc:sld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Saurabh Puri" userId="S::saurabh.puri@interdigital.com::b967bc3c-ecb9-4b15-bfb4-e31a45f0eac8" providerId="AD" clId="Web-{5D749E1D-1E81-1926-BF56-DD1FDF4CD6F5}"/>
    <pc:docChg chg="addSld delSld modSld">
      <pc:chgData name="Saurabh Puri" userId="S::saurabh.puri@interdigital.com::b967bc3c-ecb9-4b15-bfb4-e31a45f0eac8" providerId="AD" clId="Web-{5D749E1D-1E81-1926-BF56-DD1FDF4CD6F5}" dt="2022-04-25T21:53:59.885" v="377" actId="1076"/>
      <pc:docMkLst>
        <pc:docMk/>
      </pc:docMkLst>
      <pc:sldChg chg="addSp delSp modSp">
        <pc:chgData name="Saurabh Puri" userId="S::saurabh.puri@interdigital.com::b967bc3c-ecb9-4b15-bfb4-e31a45f0eac8" providerId="AD" clId="Web-{5D749E1D-1E81-1926-BF56-DD1FDF4CD6F5}" dt="2022-04-25T21:53:59.885" v="377" actId="1076"/>
        <pc:sldMkLst>
          <pc:docMk/>
          <pc:sldMk cId="2167344567" sldId="281"/>
        </pc:sldMkLst>
        <pc:spChg chg="add del mod">
          <ac:chgData name="Saurabh Puri" userId="S::saurabh.puri@interdigital.com::b967bc3c-ecb9-4b15-bfb4-e31a45f0eac8" providerId="AD" clId="Web-{5D749E1D-1E81-1926-BF56-DD1FDF4CD6F5}" dt="2022-04-25T21:47:53.078" v="88"/>
          <ac:spMkLst>
            <pc:docMk/>
            <pc:sldMk cId="2167344567" sldId="281"/>
            <ac:spMk id="8" creationId="{79547A4C-0DCB-5DDC-8034-7D98DE4AAAE6}"/>
          </ac:spMkLst>
        </pc:spChg>
        <pc:spChg chg="add del mod">
          <ac:chgData name="Saurabh Puri" userId="S::saurabh.puri@interdigital.com::b967bc3c-ecb9-4b15-bfb4-e31a45f0eac8" providerId="AD" clId="Web-{5D749E1D-1E81-1926-BF56-DD1FDF4CD6F5}" dt="2022-04-25T21:47:58.797" v="94"/>
          <ac:spMkLst>
            <pc:docMk/>
            <pc:sldMk cId="2167344567" sldId="281"/>
            <ac:spMk id="11" creationId="{37016A92-9543-3DA3-4BEE-646875CABDBB}"/>
          </ac:spMkLst>
        </pc:spChg>
        <pc:spChg chg="add del mod">
          <ac:chgData name="Saurabh Puri" userId="S::saurabh.puri@interdigital.com::b967bc3c-ecb9-4b15-bfb4-e31a45f0eac8" providerId="AD" clId="Web-{5D749E1D-1E81-1926-BF56-DD1FDF4CD6F5}" dt="2022-04-25T21:50:09.863" v="239"/>
          <ac:spMkLst>
            <pc:docMk/>
            <pc:sldMk cId="2167344567" sldId="281"/>
            <ac:spMk id="13" creationId="{3288C0E2-651A-5D73-A450-A19850D14BDA}"/>
          </ac:spMkLst>
        </pc:spChg>
        <pc:graphicFrameChg chg="add del mod">
          <ac:chgData name="Saurabh Puri" userId="S::saurabh.puri@interdigital.com::b967bc3c-ecb9-4b15-bfb4-e31a45f0eac8" providerId="AD" clId="Web-{5D749E1D-1E81-1926-BF56-DD1FDF4CD6F5}" dt="2022-04-25T21:47:53.078" v="89"/>
          <ac:graphicFrameMkLst>
            <pc:docMk/>
            <pc:sldMk cId="2167344567" sldId="281"/>
            <ac:graphicFrameMk id="6" creationId="{B2607E23-45F0-B1FE-4DE9-FB90CC28AEA7}"/>
          </ac:graphicFrameMkLst>
        </pc:graphicFrameChg>
        <pc:graphicFrameChg chg="del mod modGraphic">
          <ac:chgData name="Saurabh Puri" userId="S::saurabh.puri@interdigital.com::b967bc3c-ecb9-4b15-bfb4-e31a45f0eac8" providerId="AD" clId="Web-{5D749E1D-1E81-1926-BF56-DD1FDF4CD6F5}" dt="2022-04-25T21:50:07.097" v="238"/>
          <ac:graphicFrameMkLst>
            <pc:docMk/>
            <pc:sldMk cId="2167344567" sldId="281"/>
            <ac:graphicFrameMk id="7" creationId="{C3E5F01E-A42E-1429-BFA9-93F3EE09AFED}"/>
          </ac:graphicFrameMkLst>
        </pc:graphicFrameChg>
        <pc:graphicFrameChg chg="add del mod">
          <ac:chgData name="Saurabh Puri" userId="S::saurabh.puri@interdigital.com::b967bc3c-ecb9-4b15-bfb4-e31a45f0eac8" providerId="AD" clId="Web-{5D749E1D-1E81-1926-BF56-DD1FDF4CD6F5}" dt="2022-04-25T21:47:58.797" v="95"/>
          <ac:graphicFrameMkLst>
            <pc:docMk/>
            <pc:sldMk cId="2167344567" sldId="281"/>
            <ac:graphicFrameMk id="10" creationId="{2F5C5126-38C2-FB7F-9960-67B9EF7CD3BF}"/>
          </ac:graphicFrameMkLst>
        </pc:graphicFrameChg>
        <pc:graphicFrameChg chg="add mod ord modGraphic">
          <ac:chgData name="Saurabh Puri" userId="S::saurabh.puri@interdigital.com::b967bc3c-ecb9-4b15-bfb4-e31a45f0eac8" providerId="AD" clId="Web-{5D749E1D-1E81-1926-BF56-DD1FDF4CD6F5}" dt="2022-04-25T21:53:59.885" v="377" actId="1076"/>
          <ac:graphicFrameMkLst>
            <pc:docMk/>
            <pc:sldMk cId="2167344567" sldId="281"/>
            <ac:graphicFrameMk id="15" creationId="{1F2E6583-A731-FAAF-66BC-161C1F01FCBC}"/>
          </ac:graphicFrameMkLst>
        </pc:graphicFrameChg>
      </pc:sldChg>
      <pc:sldChg chg="addSp delSp modSp new del">
        <pc:chgData name="Saurabh Puri" userId="S::saurabh.puri@interdigital.com::b967bc3c-ecb9-4b15-bfb4-e31a45f0eac8" providerId="AD" clId="Web-{5D749E1D-1E81-1926-BF56-DD1FDF4CD6F5}" dt="2022-04-25T21:51:25.568" v="370"/>
        <pc:sldMkLst>
          <pc:docMk/>
          <pc:sldMk cId="1679440247" sldId="285"/>
        </pc:sldMkLst>
        <pc:spChg chg="del">
          <ac:chgData name="Saurabh Puri" userId="S::saurabh.puri@interdigital.com::b967bc3c-ecb9-4b15-bfb4-e31a45f0eac8" providerId="AD" clId="Web-{5D749E1D-1E81-1926-BF56-DD1FDF4CD6F5}" dt="2022-04-25T21:49:40.331" v="233"/>
          <ac:spMkLst>
            <pc:docMk/>
            <pc:sldMk cId="1679440247" sldId="285"/>
            <ac:spMk id="6" creationId="{8E0B7B1D-786C-0FE5-9550-98937C4E57C2}"/>
          </ac:spMkLst>
        </pc:spChg>
        <pc:spChg chg="add mod">
          <ac:chgData name="Saurabh Puri" userId="S::saurabh.puri@interdigital.com::b967bc3c-ecb9-4b15-bfb4-e31a45f0eac8" providerId="AD" clId="Web-{5D749E1D-1E81-1926-BF56-DD1FDF4CD6F5}" dt="2022-04-25T21:50:03.644" v="237"/>
          <ac:spMkLst>
            <pc:docMk/>
            <pc:sldMk cId="1679440247" sldId="285"/>
            <ac:spMk id="10" creationId="{AFF59282-206A-4124-A8FE-1379F88CA9A3}"/>
          </ac:spMkLst>
        </pc:spChg>
        <pc:graphicFrameChg chg="add del mod ord modGraphic">
          <ac:chgData name="Saurabh Puri" userId="S::saurabh.puri@interdigital.com::b967bc3c-ecb9-4b15-bfb4-e31a45f0eac8" providerId="AD" clId="Web-{5D749E1D-1E81-1926-BF56-DD1FDF4CD6F5}" dt="2022-04-25T21:50:03.644" v="237"/>
          <ac:graphicFrameMkLst>
            <pc:docMk/>
            <pc:sldMk cId="1679440247" sldId="285"/>
            <ac:graphicFrameMk id="8" creationId="{329945F7-0786-6BF0-5EF4-9BF406DEC92A}"/>
          </ac:graphicFrameMkLst>
        </pc:graphicFrameChg>
      </pc:sldChg>
    </pc:docChg>
  </pc:docChgLst>
  <pc:docChgLst>
    <pc:chgData name="Saurabh Puri" userId="b967bc3c-ecb9-4b15-bfb4-e31a45f0eac8" providerId="ADAL" clId="{9B16CF6B-A010-449D-824F-A0C07FE02F5B}"/>
    <pc:docChg chg="undo redo custSel addSld delSld modSld">
      <pc:chgData name="Saurabh Puri" userId="b967bc3c-ecb9-4b15-bfb4-e31a45f0eac8" providerId="ADAL" clId="{9B16CF6B-A010-449D-824F-A0C07FE02F5B}" dt="2022-04-25T22:46:37.994" v="1611" actId="20577"/>
      <pc:docMkLst>
        <pc:docMk/>
      </pc:docMkLst>
      <pc:sldChg chg="modSp mod">
        <pc:chgData name="Saurabh Puri" userId="b967bc3c-ecb9-4b15-bfb4-e31a45f0eac8" providerId="ADAL" clId="{9B16CF6B-A010-449D-824F-A0C07FE02F5B}" dt="2022-04-25T22:46:37.994" v="1611" actId="20577"/>
        <pc:sldMkLst>
          <pc:docMk/>
          <pc:sldMk cId="683616418" sldId="272"/>
        </pc:sldMkLst>
        <pc:spChg chg="mod">
          <ac:chgData name="Saurabh Puri" userId="b967bc3c-ecb9-4b15-bfb4-e31a45f0eac8" providerId="ADAL" clId="{9B16CF6B-A010-449D-824F-A0C07FE02F5B}" dt="2022-04-25T22:46:37.994" v="1611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modSp mod">
        <pc:chgData name="Saurabh Puri" userId="b967bc3c-ecb9-4b15-bfb4-e31a45f0eac8" providerId="ADAL" clId="{9B16CF6B-A010-449D-824F-A0C07FE02F5B}" dt="2022-04-25T22:08:34.390" v="231" actId="20577"/>
        <pc:sldMkLst>
          <pc:docMk/>
          <pc:sldMk cId="2194411183" sldId="275"/>
        </pc:sldMkLst>
        <pc:spChg chg="mod">
          <ac:chgData name="Saurabh Puri" userId="b967bc3c-ecb9-4b15-bfb4-e31a45f0eac8" providerId="ADAL" clId="{9B16CF6B-A010-449D-824F-A0C07FE02F5B}" dt="2022-04-25T22:08:34.390" v="231" actId="20577"/>
          <ac:spMkLst>
            <pc:docMk/>
            <pc:sldMk cId="2194411183" sldId="275"/>
            <ac:spMk id="7" creationId="{2FE775C7-C370-17E9-E807-B78183A898D3}"/>
          </ac:spMkLst>
        </pc:spChg>
      </pc:sldChg>
      <pc:sldChg chg="modSp mod">
        <pc:chgData name="Saurabh Puri" userId="b967bc3c-ecb9-4b15-bfb4-e31a45f0eac8" providerId="ADAL" clId="{9B16CF6B-A010-449D-824F-A0C07FE02F5B}" dt="2022-04-25T22:10:54.439" v="417" actId="20577"/>
        <pc:sldMkLst>
          <pc:docMk/>
          <pc:sldMk cId="3460973808" sldId="278"/>
        </pc:sldMkLst>
        <pc:spChg chg="mod">
          <ac:chgData name="Saurabh Puri" userId="b967bc3c-ecb9-4b15-bfb4-e31a45f0eac8" providerId="ADAL" clId="{9B16CF6B-A010-449D-824F-A0C07FE02F5B}" dt="2022-04-25T22:10:54.439" v="417" actId="20577"/>
          <ac:spMkLst>
            <pc:docMk/>
            <pc:sldMk cId="3460973808" sldId="278"/>
            <ac:spMk id="7" creationId="{2FE775C7-C370-17E9-E807-B78183A898D3}"/>
          </ac:spMkLst>
        </pc:spChg>
      </pc:sldChg>
      <pc:sldChg chg="addSp delSp modSp del mod">
        <pc:chgData name="Saurabh Puri" userId="b967bc3c-ecb9-4b15-bfb4-e31a45f0eac8" providerId="ADAL" clId="{9B16CF6B-A010-449D-824F-A0C07FE02F5B}" dt="2022-04-25T22:08:18.255" v="226" actId="47"/>
        <pc:sldMkLst>
          <pc:docMk/>
          <pc:sldMk cId="413011859" sldId="280"/>
        </pc:sldMkLst>
        <pc:spChg chg="mod">
          <ac:chgData name="Saurabh Puri" userId="b967bc3c-ecb9-4b15-bfb4-e31a45f0eac8" providerId="ADAL" clId="{9B16CF6B-A010-449D-824F-A0C07FE02F5B}" dt="2022-04-25T22:04:07.952" v="174" actId="1076"/>
          <ac:spMkLst>
            <pc:docMk/>
            <pc:sldMk cId="413011859" sldId="280"/>
            <ac:spMk id="2" creationId="{2CEBB70F-AFED-9449-C485-D39CDEA9C29F}"/>
          </ac:spMkLst>
        </pc:spChg>
        <pc:spChg chg="del">
          <ac:chgData name="Saurabh Puri" userId="b967bc3c-ecb9-4b15-bfb4-e31a45f0eac8" providerId="ADAL" clId="{9B16CF6B-A010-449D-824F-A0C07FE02F5B}" dt="2022-04-25T21:56:45.723" v="105" actId="478"/>
          <ac:spMkLst>
            <pc:docMk/>
            <pc:sldMk cId="413011859" sldId="280"/>
            <ac:spMk id="6" creationId="{62AFA452-DFF4-0A3F-8577-6BB02EEE9791}"/>
          </ac:spMkLst>
        </pc:spChg>
        <pc:spChg chg="add del mod">
          <ac:chgData name="Saurabh Puri" userId="b967bc3c-ecb9-4b15-bfb4-e31a45f0eac8" providerId="ADAL" clId="{9B16CF6B-A010-449D-824F-A0C07FE02F5B}" dt="2022-04-25T21:56:48.002" v="106" actId="478"/>
          <ac:spMkLst>
            <pc:docMk/>
            <pc:sldMk cId="413011859" sldId="280"/>
            <ac:spMk id="8" creationId="{D8B501BA-9730-5B2B-AFDE-5242A5CA1018}"/>
          </ac:spMkLst>
        </pc:spChg>
        <pc:spChg chg="add mod">
          <ac:chgData name="Saurabh Puri" userId="b967bc3c-ecb9-4b15-bfb4-e31a45f0eac8" providerId="ADAL" clId="{9B16CF6B-A010-449D-824F-A0C07FE02F5B}" dt="2022-04-25T22:04:24.636" v="206" actId="6549"/>
          <ac:spMkLst>
            <pc:docMk/>
            <pc:sldMk cId="413011859" sldId="280"/>
            <ac:spMk id="12" creationId="{35ACEEE3-39C5-AB07-ABA8-2EEA8C5B8B9B}"/>
          </ac:spMkLst>
        </pc:spChg>
        <pc:grpChg chg="add mod">
          <ac:chgData name="Saurabh Puri" userId="b967bc3c-ecb9-4b15-bfb4-e31a45f0eac8" providerId="ADAL" clId="{9B16CF6B-A010-449D-824F-A0C07FE02F5B}" dt="2022-04-25T22:04:11.321" v="175" actId="1076"/>
          <ac:grpSpMkLst>
            <pc:docMk/>
            <pc:sldMk cId="413011859" sldId="280"/>
            <ac:grpSpMk id="11" creationId="{4D36F5AB-A63A-15E5-AA6E-09441D271DF7}"/>
          </ac:grpSpMkLst>
        </pc:grpChg>
        <pc:picChg chg="add del mod">
          <ac:chgData name="Saurabh Puri" userId="b967bc3c-ecb9-4b15-bfb4-e31a45f0eac8" providerId="ADAL" clId="{9B16CF6B-A010-449D-824F-A0C07FE02F5B}" dt="2022-04-25T21:55:48.376" v="99"/>
          <ac:picMkLst>
            <pc:docMk/>
            <pc:sldMk cId="413011859" sldId="280"/>
            <ac:picMk id="4" creationId="{DEBB8119-8B95-FA73-8773-5F58A8F51F4F}"/>
          </ac:picMkLst>
        </pc:picChg>
        <pc:picChg chg="add mod">
          <ac:chgData name="Saurabh Puri" userId="b967bc3c-ecb9-4b15-bfb4-e31a45f0eac8" providerId="ADAL" clId="{9B16CF6B-A010-449D-824F-A0C07FE02F5B}" dt="2022-04-25T22:04:11.321" v="175" actId="1076"/>
          <ac:picMkLst>
            <pc:docMk/>
            <pc:sldMk cId="413011859" sldId="280"/>
            <ac:picMk id="10" creationId="{BF5DEA4B-7517-278D-3A0D-2549ED2656B5}"/>
          </ac:picMkLst>
        </pc:picChg>
        <pc:picChg chg="add mod">
          <ac:chgData name="Saurabh Puri" userId="b967bc3c-ecb9-4b15-bfb4-e31a45f0eac8" providerId="ADAL" clId="{9B16CF6B-A010-449D-824F-A0C07FE02F5B}" dt="2022-04-25T22:06:52.918" v="213" actId="1076"/>
          <ac:picMkLst>
            <pc:docMk/>
            <pc:sldMk cId="413011859" sldId="280"/>
            <ac:picMk id="14" creationId="{279038B1-590E-6CAE-4D80-0A9938CB7C4B}"/>
          </ac:picMkLst>
        </pc:picChg>
        <pc:picChg chg="del mod">
          <ac:chgData name="Saurabh Puri" userId="b967bc3c-ecb9-4b15-bfb4-e31a45f0eac8" providerId="ADAL" clId="{9B16CF6B-A010-449D-824F-A0C07FE02F5B}" dt="2022-04-25T21:56:28.532" v="104" actId="478"/>
          <ac:picMkLst>
            <pc:docMk/>
            <pc:sldMk cId="413011859" sldId="280"/>
            <ac:picMk id="1026" creationId="{6555C7B5-FB3B-B156-B3AD-EDB56388B149}"/>
          </ac:picMkLst>
        </pc:picChg>
        <pc:picChg chg="add mod">
          <ac:chgData name="Saurabh Puri" userId="b967bc3c-ecb9-4b15-bfb4-e31a45f0eac8" providerId="ADAL" clId="{9B16CF6B-A010-449D-824F-A0C07FE02F5B}" dt="2022-04-25T22:04:11.321" v="175" actId="1076"/>
          <ac:picMkLst>
            <pc:docMk/>
            <pc:sldMk cId="413011859" sldId="280"/>
            <ac:picMk id="1028" creationId="{0A36C33D-8C6F-A038-4FE3-C7A38857CCE3}"/>
          </ac:picMkLst>
        </pc:picChg>
      </pc:sldChg>
      <pc:sldChg chg="addSp modSp mod">
        <pc:chgData name="Saurabh Puri" userId="b967bc3c-ecb9-4b15-bfb4-e31a45f0eac8" providerId="ADAL" clId="{9B16CF6B-A010-449D-824F-A0C07FE02F5B}" dt="2022-04-25T21:55:20.251" v="95" actId="20577"/>
        <pc:sldMkLst>
          <pc:docMk/>
          <pc:sldMk cId="2167344567" sldId="281"/>
        </pc:sldMkLst>
        <pc:spChg chg="add mod">
          <ac:chgData name="Saurabh Puri" userId="b967bc3c-ecb9-4b15-bfb4-e31a45f0eac8" providerId="ADAL" clId="{9B16CF6B-A010-449D-824F-A0C07FE02F5B}" dt="2022-04-25T21:55:20.251" v="95" actId="20577"/>
          <ac:spMkLst>
            <pc:docMk/>
            <pc:sldMk cId="2167344567" sldId="281"/>
            <ac:spMk id="4" creationId="{F3465374-2100-CB2C-329B-34808810776D}"/>
          </ac:spMkLst>
        </pc:spChg>
      </pc:sldChg>
      <pc:sldChg chg="addSp modSp mod">
        <pc:chgData name="Saurabh Puri" userId="b967bc3c-ecb9-4b15-bfb4-e31a45f0eac8" providerId="ADAL" clId="{9B16CF6B-A010-449D-824F-A0C07FE02F5B}" dt="2022-04-25T22:35:01.299" v="849" actId="20577"/>
        <pc:sldMkLst>
          <pc:docMk/>
          <pc:sldMk cId="2366920856" sldId="282"/>
        </pc:sldMkLst>
        <pc:spChg chg="add mod">
          <ac:chgData name="Saurabh Puri" userId="b967bc3c-ecb9-4b15-bfb4-e31a45f0eac8" providerId="ADAL" clId="{9B16CF6B-A010-449D-824F-A0C07FE02F5B}" dt="2022-04-25T22:30:58.439" v="807" actId="1076"/>
          <ac:spMkLst>
            <pc:docMk/>
            <pc:sldMk cId="2366920856" sldId="282"/>
            <ac:spMk id="6" creationId="{3F475961-40BB-B5CC-4015-8FC90AB6DD01}"/>
          </ac:spMkLst>
        </pc:spChg>
        <pc:graphicFrameChg chg="mod modGraphic">
          <ac:chgData name="Saurabh Puri" userId="b967bc3c-ecb9-4b15-bfb4-e31a45f0eac8" providerId="ADAL" clId="{9B16CF6B-A010-449D-824F-A0C07FE02F5B}" dt="2022-04-25T22:35:01.299" v="849" actId="20577"/>
          <ac:graphicFrameMkLst>
            <pc:docMk/>
            <pc:sldMk cId="2366920856" sldId="282"/>
            <ac:graphicFrameMk id="7" creationId="{C3E5F01E-A42E-1429-BFA9-93F3EE09AFED}"/>
          </ac:graphicFrameMkLst>
        </pc:graphicFrameChg>
      </pc:sldChg>
      <pc:sldChg chg="addSp delSp add del">
        <pc:chgData name="Saurabh Puri" userId="b967bc3c-ecb9-4b15-bfb4-e31a45f0eac8" providerId="ADAL" clId="{9B16CF6B-A010-449D-824F-A0C07FE02F5B}" dt="2022-04-25T22:03:58.729" v="173" actId="47"/>
        <pc:sldMkLst>
          <pc:docMk/>
          <pc:sldMk cId="2694748236" sldId="285"/>
        </pc:sldMkLst>
        <pc:picChg chg="del">
          <ac:chgData name="Saurabh Puri" userId="b967bc3c-ecb9-4b15-bfb4-e31a45f0eac8" providerId="ADAL" clId="{9B16CF6B-A010-449D-824F-A0C07FE02F5B}" dt="2022-04-25T21:57:17.259" v="108" actId="478"/>
          <ac:picMkLst>
            <pc:docMk/>
            <pc:sldMk cId="2694748236" sldId="285"/>
            <ac:picMk id="1028" creationId="{0A36C33D-8C6F-A038-4FE3-C7A38857CCE3}"/>
          </ac:picMkLst>
        </pc:picChg>
        <pc:picChg chg="add">
          <ac:chgData name="Saurabh Puri" userId="b967bc3c-ecb9-4b15-bfb4-e31a45f0eac8" providerId="ADAL" clId="{9B16CF6B-A010-449D-824F-A0C07FE02F5B}" dt="2022-04-25T21:57:17.926" v="109"/>
          <ac:picMkLst>
            <pc:docMk/>
            <pc:sldMk cId="2694748236" sldId="285"/>
            <ac:picMk id="2050" creationId="{952D4FA5-667D-CC69-06B1-01A3B864BE32}"/>
          </ac:picMkLst>
        </pc:picChg>
      </pc:sldChg>
      <pc:sldChg chg="addSp delSp modSp new mod">
        <pc:chgData name="Saurabh Puri" userId="b967bc3c-ecb9-4b15-bfb4-e31a45f0eac8" providerId="ADAL" clId="{9B16CF6B-A010-449D-824F-A0C07FE02F5B}" dt="2022-04-25T22:31:50.698" v="813" actId="1076"/>
        <pc:sldMkLst>
          <pc:docMk/>
          <pc:sldMk cId="2490584860" sldId="286"/>
        </pc:sldMkLst>
        <pc:spChg chg="del mod">
          <ac:chgData name="Saurabh Puri" userId="b967bc3c-ecb9-4b15-bfb4-e31a45f0eac8" providerId="ADAL" clId="{9B16CF6B-A010-449D-824F-A0C07FE02F5B}" dt="2022-04-25T22:31:36.619" v="810" actId="478"/>
          <ac:spMkLst>
            <pc:docMk/>
            <pc:sldMk cId="2490584860" sldId="286"/>
            <ac:spMk id="2" creationId="{4BF8F870-8F34-B861-6194-5B0D8427E758}"/>
          </ac:spMkLst>
        </pc:spChg>
        <pc:spChg chg="del">
          <ac:chgData name="Saurabh Puri" userId="b967bc3c-ecb9-4b15-bfb4-e31a45f0eac8" providerId="ADAL" clId="{9B16CF6B-A010-449D-824F-A0C07FE02F5B}" dt="2022-04-25T21:59:05.968" v="155" actId="478"/>
          <ac:spMkLst>
            <pc:docMk/>
            <pc:sldMk cId="2490584860" sldId="286"/>
            <ac:spMk id="4" creationId="{57B4FC40-D160-07BF-6994-4EB3A758AF9A}"/>
          </ac:spMkLst>
        </pc:spChg>
        <pc:spChg chg="del">
          <ac:chgData name="Saurabh Puri" userId="b967bc3c-ecb9-4b15-bfb4-e31a45f0eac8" providerId="ADAL" clId="{9B16CF6B-A010-449D-824F-A0C07FE02F5B}" dt="2022-04-25T21:58:47.685" v="151" actId="478"/>
          <ac:spMkLst>
            <pc:docMk/>
            <pc:sldMk cId="2490584860" sldId="286"/>
            <ac:spMk id="6" creationId="{19D779F2-7BB0-15B6-7D3F-4E20C9692916}"/>
          </ac:spMkLst>
        </pc:spChg>
        <pc:spChg chg="add del mod">
          <ac:chgData name="Saurabh Puri" userId="b967bc3c-ecb9-4b15-bfb4-e31a45f0eac8" providerId="ADAL" clId="{9B16CF6B-A010-449D-824F-A0C07FE02F5B}" dt="2022-04-25T22:31:38.338" v="811"/>
          <ac:spMkLst>
            <pc:docMk/>
            <pc:sldMk cId="2490584860" sldId="286"/>
            <ac:spMk id="8" creationId="{7568CA87-6EB9-8E2E-846A-5DAC171DF85B}"/>
          </ac:spMkLst>
        </pc:spChg>
        <pc:spChg chg="add mod">
          <ac:chgData name="Saurabh Puri" userId="b967bc3c-ecb9-4b15-bfb4-e31a45f0eac8" providerId="ADAL" clId="{9B16CF6B-A010-449D-824F-A0C07FE02F5B}" dt="2022-04-25T22:31:50.698" v="813" actId="1076"/>
          <ac:spMkLst>
            <pc:docMk/>
            <pc:sldMk cId="2490584860" sldId="286"/>
            <ac:spMk id="11" creationId="{F514EBB8-95AD-F665-D7CD-CC82BE192533}"/>
          </ac:spMkLst>
        </pc:spChg>
        <pc:picChg chg="add mod">
          <ac:chgData name="Saurabh Puri" userId="b967bc3c-ecb9-4b15-bfb4-e31a45f0eac8" providerId="ADAL" clId="{9B16CF6B-A010-449D-824F-A0C07FE02F5B}" dt="2022-04-25T21:59:23.976" v="160" actId="14100"/>
          <ac:picMkLst>
            <pc:docMk/>
            <pc:sldMk cId="2490584860" sldId="286"/>
            <ac:picMk id="3074" creationId="{1984F291-3354-F3E4-134A-9D044B746AA4}"/>
          </ac:picMkLst>
        </pc:picChg>
        <pc:picChg chg="add mod">
          <ac:chgData name="Saurabh Puri" userId="b967bc3c-ecb9-4b15-bfb4-e31a45f0eac8" providerId="ADAL" clId="{9B16CF6B-A010-449D-824F-A0C07FE02F5B}" dt="2022-04-25T21:59:30.893" v="163" actId="1076"/>
          <ac:picMkLst>
            <pc:docMk/>
            <pc:sldMk cId="2490584860" sldId="286"/>
            <ac:picMk id="3076" creationId="{441B31D3-BCBD-ED35-902E-8CA1D7BA4432}"/>
          </ac:picMkLst>
        </pc:picChg>
      </pc:sldChg>
      <pc:sldChg chg="addSp delSp modSp add del">
        <pc:chgData name="Saurabh Puri" userId="b967bc3c-ecb9-4b15-bfb4-e31a45f0eac8" providerId="ADAL" clId="{9B16CF6B-A010-449D-824F-A0C07FE02F5B}" dt="2022-04-25T22:08:20.185" v="227" actId="47"/>
        <pc:sldMkLst>
          <pc:docMk/>
          <pc:sldMk cId="2011357782" sldId="287"/>
        </pc:sldMkLst>
        <pc:grpChg chg="del">
          <ac:chgData name="Saurabh Puri" userId="b967bc3c-ecb9-4b15-bfb4-e31a45f0eac8" providerId="ADAL" clId="{9B16CF6B-A010-449D-824F-A0C07FE02F5B}" dt="2022-04-25T22:05:35.601" v="208" actId="478"/>
          <ac:grpSpMkLst>
            <pc:docMk/>
            <pc:sldMk cId="2011357782" sldId="287"/>
            <ac:grpSpMk id="11" creationId="{4D36F5AB-A63A-15E5-AA6E-09441D271DF7}"/>
          </ac:grpSpMkLst>
        </pc:grpChg>
        <pc:picChg chg="add mod">
          <ac:chgData name="Saurabh Puri" userId="b967bc3c-ecb9-4b15-bfb4-e31a45f0eac8" providerId="ADAL" clId="{9B16CF6B-A010-449D-824F-A0C07FE02F5B}" dt="2022-04-25T22:05:48.522" v="211" actId="1076"/>
          <ac:picMkLst>
            <pc:docMk/>
            <pc:sldMk cId="2011357782" sldId="287"/>
            <ac:picMk id="4098" creationId="{E7CEB23A-F712-A56A-A533-BEAE34415379}"/>
          </ac:picMkLst>
        </pc:picChg>
      </pc:sldChg>
      <pc:sldChg chg="addSp delSp modSp add mod">
        <pc:chgData name="Saurabh Puri" userId="b967bc3c-ecb9-4b15-bfb4-e31a45f0eac8" providerId="ADAL" clId="{9B16CF6B-A010-449D-824F-A0C07FE02F5B}" dt="2022-04-25T22:43:43.598" v="1255" actId="1076"/>
        <pc:sldMkLst>
          <pc:docMk/>
          <pc:sldMk cId="2252917112" sldId="288"/>
        </pc:sldMkLst>
        <pc:spChg chg="mod">
          <ac:chgData name="Saurabh Puri" userId="b967bc3c-ecb9-4b15-bfb4-e31a45f0eac8" providerId="ADAL" clId="{9B16CF6B-A010-449D-824F-A0C07FE02F5B}" dt="2022-04-25T22:22:57.557" v="432" actId="20577"/>
          <ac:spMkLst>
            <pc:docMk/>
            <pc:sldMk cId="2252917112" sldId="288"/>
            <ac:spMk id="2" creationId="{2CEBB70F-AFED-9449-C485-D39CDEA9C29F}"/>
          </ac:spMkLst>
        </pc:spChg>
        <pc:spChg chg="mod">
          <ac:chgData name="Saurabh Puri" userId="b967bc3c-ecb9-4b15-bfb4-e31a45f0eac8" providerId="ADAL" clId="{9B16CF6B-A010-449D-824F-A0C07FE02F5B}" dt="2022-04-25T22:43:43.598" v="1255" actId="1076"/>
          <ac:spMkLst>
            <pc:docMk/>
            <pc:sldMk cId="2252917112" sldId="288"/>
            <ac:spMk id="12" creationId="{35ACEEE3-39C5-AB07-ABA8-2EEA8C5B8B9B}"/>
          </ac:spMkLst>
        </pc:spChg>
        <pc:grpChg chg="add mod">
          <ac:chgData name="Saurabh Puri" userId="b967bc3c-ecb9-4b15-bfb4-e31a45f0eac8" providerId="ADAL" clId="{9B16CF6B-A010-449D-824F-A0C07FE02F5B}" dt="2022-04-25T22:43:40.947" v="1254" actId="1076"/>
          <ac:grpSpMkLst>
            <pc:docMk/>
            <pc:sldMk cId="2252917112" sldId="288"/>
            <ac:grpSpMk id="7" creationId="{FAAF47E1-C727-978A-FAF9-AFD34E873264}"/>
          </ac:grpSpMkLst>
        </pc:grpChg>
        <pc:grpChg chg="del">
          <ac:chgData name="Saurabh Puri" userId="b967bc3c-ecb9-4b15-bfb4-e31a45f0eac8" providerId="ADAL" clId="{9B16CF6B-A010-449D-824F-A0C07FE02F5B}" dt="2022-04-25T22:07:02.688" v="215" actId="165"/>
          <ac:grpSpMkLst>
            <pc:docMk/>
            <pc:sldMk cId="2252917112" sldId="288"/>
            <ac:grpSpMk id="11" creationId="{4D36F5AB-A63A-15E5-AA6E-09441D271DF7}"/>
          </ac:grpSpMkLst>
        </pc:grpChg>
        <pc:picChg chg="add mod">
          <ac:chgData name="Saurabh Puri" userId="b967bc3c-ecb9-4b15-bfb4-e31a45f0eac8" providerId="ADAL" clId="{9B16CF6B-A010-449D-824F-A0C07FE02F5B}" dt="2022-04-25T22:43:40.947" v="1254" actId="1076"/>
          <ac:picMkLst>
            <pc:docMk/>
            <pc:sldMk cId="2252917112" sldId="288"/>
            <ac:picMk id="6" creationId="{DF8E1D0A-F86F-17A3-8543-2099DCC5153F}"/>
          </ac:picMkLst>
        </pc:picChg>
        <pc:picChg chg="del mod topLvl">
          <ac:chgData name="Saurabh Puri" userId="b967bc3c-ecb9-4b15-bfb4-e31a45f0eac8" providerId="ADAL" clId="{9B16CF6B-A010-449D-824F-A0C07FE02F5B}" dt="2022-04-25T22:07:37.340" v="220" actId="478"/>
          <ac:picMkLst>
            <pc:docMk/>
            <pc:sldMk cId="2252917112" sldId="288"/>
            <ac:picMk id="10" creationId="{BF5DEA4B-7517-278D-3A0D-2549ED2656B5}"/>
          </ac:picMkLst>
        </pc:picChg>
        <pc:picChg chg="mod">
          <ac:chgData name="Saurabh Puri" userId="b967bc3c-ecb9-4b15-bfb4-e31a45f0eac8" providerId="ADAL" clId="{9B16CF6B-A010-449D-824F-A0C07FE02F5B}" dt="2022-04-25T22:43:40.947" v="1254" actId="1076"/>
          <ac:picMkLst>
            <pc:docMk/>
            <pc:sldMk cId="2252917112" sldId="288"/>
            <ac:picMk id="14" creationId="{279038B1-590E-6CAE-4D80-0A9938CB7C4B}"/>
          </ac:picMkLst>
        </pc:picChg>
        <pc:picChg chg="mod topLvl">
          <ac:chgData name="Saurabh Puri" userId="b967bc3c-ecb9-4b15-bfb4-e31a45f0eac8" providerId="ADAL" clId="{9B16CF6B-A010-449D-824F-A0C07FE02F5B}" dt="2022-04-25T22:43:40.947" v="1254" actId="1076"/>
          <ac:picMkLst>
            <pc:docMk/>
            <pc:sldMk cId="2252917112" sldId="288"/>
            <ac:picMk id="1028" creationId="{0A36C33D-8C6F-A038-4FE3-C7A38857CCE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19/07/2022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19/07/2022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7/19/2022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7/19/2022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7/19/2022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7/19/2022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7/19/2022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7/19/2022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7/19/2022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7/19/2022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7/19/2022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7/19/2022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7/19/2022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jvet-experts.org/doc_end_user/current_document.php?id=10440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jvet-experts.org/doc_end_user/current_document.php?id=10440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JVET-AA0117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2286" y="3715036"/>
            <a:ext cx="10387428" cy="115513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4600" dirty="0"/>
              <a:t>AHG7: refining low delay configuration for cloud gaming</a:t>
            </a:r>
            <a:endParaRPr lang="en-CA" dirty="0"/>
          </a:p>
          <a:p>
            <a:pPr algn="ctr"/>
            <a:r>
              <a:rPr lang="en-CA" sz="2900" b="1" u="sng" dirty="0"/>
              <a:t>S. Puri</a:t>
            </a:r>
            <a:r>
              <a:rPr lang="en-CA" sz="2900" dirty="0"/>
              <a:t>, T. Poirier, P. Le Guyadec, A. Robert, K. Naser, G. Martin-Cocher, E. Francois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Additional Results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10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760" y="1690688"/>
            <a:ext cx="11231880" cy="3580653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1A02CAB-4E96-81CE-F9D2-E7E27E60B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137" y="1554669"/>
            <a:ext cx="5953125" cy="24479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8F3668-3C71-FD63-7F12-35A4E2A909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137" y="4122910"/>
            <a:ext cx="5953125" cy="244792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358AE5E-83F8-F11A-B8FC-ACE5F82D110B}"/>
              </a:ext>
            </a:extLst>
          </p:cNvPr>
          <p:cNvSpPr txBox="1"/>
          <p:nvPr/>
        </p:nvSpPr>
        <p:spPr>
          <a:xfrm>
            <a:off x="1263190" y="2686639"/>
            <a:ext cx="1282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SET 1: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BA332C-6D19-8026-1D8D-22BD9341704C}"/>
              </a:ext>
            </a:extLst>
          </p:cNvPr>
          <p:cNvSpPr txBox="1"/>
          <p:nvPr/>
        </p:nvSpPr>
        <p:spPr>
          <a:xfrm>
            <a:off x="1263189" y="5051024"/>
            <a:ext cx="1282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SET 2:</a:t>
            </a:r>
          </a:p>
        </p:txBody>
      </p:sp>
    </p:spTree>
    <p:extLst>
      <p:ext uri="{BB962C8B-B14F-4D97-AF65-F5344CB8AC3E}">
        <p14:creationId xmlns:p14="http://schemas.microsoft.com/office/powerpoint/2010/main" val="3539401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Additional Results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11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760" y="1690688"/>
            <a:ext cx="11231880" cy="3580653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08AC1-5275-143B-94E2-0166EA69C625}"/>
              </a:ext>
            </a:extLst>
          </p:cNvPr>
          <p:cNvSpPr txBox="1"/>
          <p:nvPr/>
        </p:nvSpPr>
        <p:spPr>
          <a:xfrm>
            <a:off x="492760" y="5066011"/>
            <a:ext cx="110933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Global BD-rate gain vs complexity of different configurations compared against VTM-17.0 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Class </a:t>
            </a:r>
            <a:r>
              <a:rPr lang="en-US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CTC</a:t>
            </a:r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E2712E-C6B8-C2C8-8747-FB5FF4209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14" y="2018824"/>
            <a:ext cx="4645555" cy="27068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9E5712-9883-0898-4823-BF96EFBE4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059" y="2018824"/>
            <a:ext cx="4852837" cy="27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304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Introduction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68825"/>
            <a:ext cx="11231880" cy="5038164"/>
          </a:xfrm>
        </p:spPr>
        <p:txBody>
          <a:bodyPr>
            <a:normAutofit/>
          </a:bodyPr>
          <a:lstStyle/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Low latency and low complexity is a desirable feature in Cloud Gaming use case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In ECM, template matching tools are added which creates dependency between the different stages of decoding pipeline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Additionally, tools that use templates require an expensive search on decoder, hence adding complexity and latency in the decoder pipeline and hence, not ideal for low delay applications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14323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Typical Decoder pipeline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3598BF-157D-F5C5-B3E4-169CC2A78F5C}"/>
              </a:ext>
            </a:extLst>
          </p:cNvPr>
          <p:cNvSpPr txBox="1"/>
          <p:nvPr/>
        </p:nvSpPr>
        <p:spPr>
          <a:xfrm>
            <a:off x="9329420" y="1595779"/>
            <a:ext cx="36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/>
              <a:t>Figure taken from:</a:t>
            </a:r>
            <a:r>
              <a:rPr lang="en-US" sz="1400" dirty="0">
                <a:hlinkClick r:id="rId2"/>
              </a:rPr>
              <a:t> JVET-T0061</a:t>
            </a:r>
            <a:endParaRPr lang="en-US" sz="1400" dirty="0"/>
          </a:p>
        </p:txBody>
      </p:sp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B52F126-9D75-B98C-E443-C6A4A4BCA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473" y="1544778"/>
            <a:ext cx="2489835" cy="524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A1B40A9-3053-F563-EB55-41431CD2E96A}"/>
              </a:ext>
            </a:extLst>
          </p:cNvPr>
          <p:cNvSpPr txBox="1"/>
          <p:nvPr/>
        </p:nvSpPr>
        <p:spPr>
          <a:xfrm>
            <a:off x="6211232" y="2129883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133368-2418-BB9E-89DB-39DB024981B6}"/>
              </a:ext>
            </a:extLst>
          </p:cNvPr>
          <p:cNvSpPr txBox="1"/>
          <p:nvPr/>
        </p:nvSpPr>
        <p:spPr>
          <a:xfrm>
            <a:off x="6211230" y="2799702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F04005-E22A-A594-31EB-5E1811FECAEA}"/>
              </a:ext>
            </a:extLst>
          </p:cNvPr>
          <p:cNvSpPr txBox="1"/>
          <p:nvPr/>
        </p:nvSpPr>
        <p:spPr>
          <a:xfrm>
            <a:off x="6211231" y="3469521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A01776-6418-28F7-2A89-742B13A3F488}"/>
              </a:ext>
            </a:extLst>
          </p:cNvPr>
          <p:cNvSpPr txBox="1"/>
          <p:nvPr/>
        </p:nvSpPr>
        <p:spPr>
          <a:xfrm>
            <a:off x="6211230" y="4137500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26298E-A4FF-A841-458E-1E158C3F0B27}"/>
              </a:ext>
            </a:extLst>
          </p:cNvPr>
          <p:cNvSpPr txBox="1"/>
          <p:nvPr/>
        </p:nvSpPr>
        <p:spPr>
          <a:xfrm>
            <a:off x="6211230" y="4805479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A54E994-4EE7-3018-2481-4219E1E86B5F}"/>
              </a:ext>
            </a:extLst>
          </p:cNvPr>
          <p:cNvSpPr txBox="1"/>
          <p:nvPr/>
        </p:nvSpPr>
        <p:spPr>
          <a:xfrm>
            <a:off x="6211230" y="5473458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4000C5B-E75F-5894-A0CC-C134BD971DA7}"/>
              </a:ext>
            </a:extLst>
          </p:cNvPr>
          <p:cNvSpPr txBox="1"/>
          <p:nvPr/>
        </p:nvSpPr>
        <p:spPr>
          <a:xfrm>
            <a:off x="6211230" y="6141437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7</a:t>
            </a:r>
          </a:p>
        </p:txBody>
      </p:sp>
    </p:spTree>
    <p:extLst>
      <p:ext uri="{BB962C8B-B14F-4D97-AF65-F5344CB8AC3E}">
        <p14:creationId xmlns:p14="http://schemas.microsoft.com/office/powerpoint/2010/main" val="1437886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Typical Decoder pipeline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3598BF-157D-F5C5-B3E4-169CC2A78F5C}"/>
              </a:ext>
            </a:extLst>
          </p:cNvPr>
          <p:cNvSpPr txBox="1"/>
          <p:nvPr/>
        </p:nvSpPr>
        <p:spPr>
          <a:xfrm>
            <a:off x="9329420" y="1595779"/>
            <a:ext cx="36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/>
              <a:t>Figure taken from:</a:t>
            </a:r>
            <a:r>
              <a:rPr lang="en-US" sz="1400" dirty="0">
                <a:hlinkClick r:id="rId2"/>
              </a:rPr>
              <a:t> JVET-T0061</a:t>
            </a:r>
            <a:endParaRPr lang="en-US" sz="1400" dirty="0"/>
          </a:p>
        </p:txBody>
      </p:sp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B52F126-9D75-B98C-E443-C6A4A4BCA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473" y="1544778"/>
            <a:ext cx="2489835" cy="524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A1B40A9-3053-F563-EB55-41431CD2E96A}"/>
              </a:ext>
            </a:extLst>
          </p:cNvPr>
          <p:cNvSpPr txBox="1"/>
          <p:nvPr/>
        </p:nvSpPr>
        <p:spPr>
          <a:xfrm>
            <a:off x="6211232" y="2129883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133368-2418-BB9E-89DB-39DB024981B6}"/>
              </a:ext>
            </a:extLst>
          </p:cNvPr>
          <p:cNvSpPr txBox="1"/>
          <p:nvPr/>
        </p:nvSpPr>
        <p:spPr>
          <a:xfrm>
            <a:off x="6211230" y="2799702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F04005-E22A-A594-31EB-5E1811FECAEA}"/>
              </a:ext>
            </a:extLst>
          </p:cNvPr>
          <p:cNvSpPr txBox="1"/>
          <p:nvPr/>
        </p:nvSpPr>
        <p:spPr>
          <a:xfrm>
            <a:off x="6211231" y="3469521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A01776-6418-28F7-2A89-742B13A3F488}"/>
              </a:ext>
            </a:extLst>
          </p:cNvPr>
          <p:cNvSpPr txBox="1"/>
          <p:nvPr/>
        </p:nvSpPr>
        <p:spPr>
          <a:xfrm>
            <a:off x="6211230" y="4137500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26298E-A4FF-A841-458E-1E158C3F0B27}"/>
              </a:ext>
            </a:extLst>
          </p:cNvPr>
          <p:cNvSpPr txBox="1"/>
          <p:nvPr/>
        </p:nvSpPr>
        <p:spPr>
          <a:xfrm>
            <a:off x="6211230" y="4805479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A54E994-4EE7-3018-2481-4219E1E86B5F}"/>
              </a:ext>
            </a:extLst>
          </p:cNvPr>
          <p:cNvSpPr txBox="1"/>
          <p:nvPr/>
        </p:nvSpPr>
        <p:spPr>
          <a:xfrm>
            <a:off x="6211230" y="5473458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4000C5B-E75F-5894-A0CC-C134BD971DA7}"/>
              </a:ext>
            </a:extLst>
          </p:cNvPr>
          <p:cNvSpPr txBox="1"/>
          <p:nvPr/>
        </p:nvSpPr>
        <p:spPr>
          <a:xfrm>
            <a:off x="6211230" y="6141437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Stage 7</a:t>
            </a: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EE4D3E35-AEB4-9E54-2BEE-3A79FD3C2932}"/>
              </a:ext>
            </a:extLst>
          </p:cNvPr>
          <p:cNvSpPr/>
          <p:nvPr/>
        </p:nvSpPr>
        <p:spPr>
          <a:xfrm>
            <a:off x="7295479" y="2289729"/>
            <a:ext cx="845103" cy="1487569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50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Proposed Configurations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68825"/>
            <a:ext cx="11231880" cy="5038164"/>
          </a:xfrm>
        </p:spPr>
        <p:txBody>
          <a:bodyPr>
            <a:normAutofit/>
          </a:bodyPr>
          <a:lstStyle/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600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2378021E-2676-00AE-D17F-DD896BE5DFD4}"/>
              </a:ext>
            </a:extLst>
          </p:cNvPr>
          <p:cNvSpPr txBox="1">
            <a:spLocks/>
          </p:cNvSpPr>
          <p:nvPr/>
        </p:nvSpPr>
        <p:spPr>
          <a:xfrm>
            <a:off x="619125" y="1534407"/>
            <a:ext cx="11231880" cy="5187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/>
              <a:t>Two configurations proposed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highlight>
                  <a:srgbClr val="FFFF00"/>
                </a:highlight>
              </a:rPr>
              <a:t>SET 1</a:t>
            </a:r>
            <a:r>
              <a:rPr lang="en-US" dirty="0">
                <a:highlight>
                  <a:srgbClr val="FFFF00"/>
                </a:highlight>
              </a:rPr>
              <a:t>:</a:t>
            </a:r>
            <a:r>
              <a:rPr lang="en-US" dirty="0"/>
              <a:t> Disable </a:t>
            </a:r>
            <a:r>
              <a:rPr lang="en-US" b="1" dirty="0"/>
              <a:t>Template Matching tools </a:t>
            </a:r>
            <a:r>
              <a:rPr lang="en-US" dirty="0"/>
              <a:t>using following macros: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TM_AMVP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TM_MRG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JVET_W0090_ARMC_TM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JVET_Z0056_GPM_SPLIT_MODE_REORDERING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JVET_Z0061_TM_OBMC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JVET_Z0054_BLK_REF_PIC_REORDER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JVET_V130_INTRA_TMP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Implicit disabling of partial tools is then induced by above deactivations:</a:t>
            </a:r>
          </a:p>
          <a:p>
            <a:pPr lvl="3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JVET_W0097_GPM_MMVD_TM (GPM_TM part)</a:t>
            </a:r>
          </a:p>
          <a:p>
            <a:pPr lvl="3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JVET_X0141_CIIP_TIMD_TM (CIIP_TM part)</a:t>
            </a:r>
          </a:p>
          <a:p>
            <a:pPr lvl="3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JVET_Y0134_TMVP_NAMVP_CAND_REORDERING (reordering part)</a:t>
            </a:r>
          </a:p>
          <a:p>
            <a:pPr lvl="3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JVET_Z0084_IBC_TM (IBC_TM part)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highlight>
                  <a:srgbClr val="FFFF00"/>
                </a:highlight>
              </a:rPr>
              <a:t>SET 2</a:t>
            </a:r>
            <a:r>
              <a:rPr lang="en-US" dirty="0">
                <a:highlight>
                  <a:srgbClr val="FFFF00"/>
                </a:highlight>
              </a:rPr>
              <a:t>:</a:t>
            </a:r>
            <a:r>
              <a:rPr lang="en-US" dirty="0"/>
              <a:t> Disable </a:t>
            </a:r>
            <a:r>
              <a:rPr lang="en-US" b="1" dirty="0"/>
              <a:t>template-based tools </a:t>
            </a:r>
            <a:r>
              <a:rPr lang="en-US" dirty="0"/>
              <a:t>(including SET1) using following macros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JVET_W0123_TIMD_FUSION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ENABLE_DIMD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INTER_LIC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SIGN_PREDICTION</a:t>
            </a:r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marL="1371600" lvl="3" indent="0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Implicit disabling of partial tools is then induced by those tools’ deactivations:</a:t>
            </a:r>
          </a:p>
          <a:p>
            <a:pPr lvl="3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JVET_Z0050_DIMD_CHROMA_FUSION (DIMD_CHROMA part)</a:t>
            </a:r>
          </a:p>
          <a:p>
            <a:pPr lvl="3" algn="just" hangingPunct="0">
              <a:lnSpc>
                <a:spcPct val="40000"/>
              </a:lnSpc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JVET_X0141_CIIP_TIMD_TM (as CIIP_TM part is already disable from set 1)</a:t>
            </a:r>
          </a:p>
          <a:p>
            <a:pPr marL="1371600" lvl="3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marL="1371600" lvl="3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marL="1371600" lvl="3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3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37544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Experimental Results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760" y="1690688"/>
            <a:ext cx="11231880" cy="3580653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358AE5E-83F8-F11A-B8FC-ACE5F82D110B}"/>
              </a:ext>
            </a:extLst>
          </p:cNvPr>
          <p:cNvSpPr txBox="1"/>
          <p:nvPr/>
        </p:nvSpPr>
        <p:spPr>
          <a:xfrm>
            <a:off x="1382622" y="2427465"/>
            <a:ext cx="1282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SET 1: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BA332C-6D19-8026-1D8D-22BD9341704C}"/>
              </a:ext>
            </a:extLst>
          </p:cNvPr>
          <p:cNvSpPr txBox="1"/>
          <p:nvPr/>
        </p:nvSpPr>
        <p:spPr>
          <a:xfrm>
            <a:off x="1382622" y="4596481"/>
            <a:ext cx="1282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SET 2: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64AE27FB-CB0D-1396-7693-7A773F137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726396"/>
              </p:ext>
            </p:extLst>
          </p:nvPr>
        </p:nvGraphicFramePr>
        <p:xfrm>
          <a:off x="2985278" y="2135135"/>
          <a:ext cx="6344142" cy="1350898"/>
        </p:xfrm>
        <a:graphic>
          <a:graphicData uri="http://schemas.openxmlformats.org/drawingml/2006/table">
            <a:tbl>
              <a:tblPr firstRow="1" firstCol="1"/>
              <a:tblGrid>
                <a:gridCol w="1057357">
                  <a:extLst>
                    <a:ext uri="{9D8B030D-6E8A-4147-A177-3AD203B41FA5}">
                      <a16:colId xmlns:a16="http://schemas.microsoft.com/office/drawing/2014/main" val="2525824105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2153197608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1433980981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3930585623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3219231341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1293142807"/>
                    </a:ext>
                  </a:extLst>
                </a:gridCol>
              </a:tblGrid>
              <a:tr h="18763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delay B Main 10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645517"/>
                  </a:ext>
                </a:extLst>
              </a:tr>
              <a:tr h="1813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ECM-5.0 LLCC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451335"/>
                  </a:ext>
                </a:extLst>
              </a:tr>
              <a:tr h="3267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Class F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3.09%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3.48%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3.35%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86698"/>
                  </a:ext>
                </a:extLst>
              </a:tr>
              <a:tr h="3267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5.37%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5.93%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5.97%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874783"/>
                  </a:ext>
                </a:extLst>
              </a:tr>
              <a:tr h="3267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 + TGM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4.23%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4.71%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4.66%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554184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22BE0798-7491-69BE-D01A-F92545CB6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985040"/>
              </p:ext>
            </p:extLst>
          </p:nvPr>
        </p:nvGraphicFramePr>
        <p:xfrm>
          <a:off x="2985278" y="4290953"/>
          <a:ext cx="6344142" cy="1383983"/>
        </p:xfrm>
        <a:graphic>
          <a:graphicData uri="http://schemas.openxmlformats.org/drawingml/2006/table">
            <a:tbl>
              <a:tblPr firstRow="1" firstCol="1"/>
              <a:tblGrid>
                <a:gridCol w="1057357">
                  <a:extLst>
                    <a:ext uri="{9D8B030D-6E8A-4147-A177-3AD203B41FA5}">
                      <a16:colId xmlns:a16="http://schemas.microsoft.com/office/drawing/2014/main" val="2732229566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3474826830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1959486970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4147710254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678578129"/>
                    </a:ext>
                  </a:extLst>
                </a:gridCol>
                <a:gridCol w="1057357">
                  <a:extLst>
                    <a:ext uri="{9D8B030D-6E8A-4147-A177-3AD203B41FA5}">
                      <a16:colId xmlns:a16="http://schemas.microsoft.com/office/drawing/2014/main" val="2794855149"/>
                    </a:ext>
                  </a:extLst>
                </a:gridCol>
              </a:tblGrid>
              <a:tr h="19620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delay B Main 10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932795"/>
                  </a:ext>
                </a:extLst>
              </a:tr>
              <a:tr h="20738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ECM-5.0 LLCC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921902"/>
                  </a:ext>
                </a:extLst>
              </a:tr>
              <a:tr h="3267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Class F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4.96%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708171"/>
                  </a:ext>
                </a:extLst>
              </a:tr>
              <a:tr h="3267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Class TGM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7.15%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7.62%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7.56%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609527"/>
                  </a:ext>
                </a:extLst>
              </a:tr>
              <a:tr h="3267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 + TGM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6.37%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6.43%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20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16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Results (vs VTM-17.0 LLCC)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760" y="1690688"/>
            <a:ext cx="11231880" cy="3580653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585A61-2542-2052-2E86-2A0027CD8576}"/>
              </a:ext>
            </a:extLst>
          </p:cNvPr>
          <p:cNvSpPr txBox="1"/>
          <p:nvPr/>
        </p:nvSpPr>
        <p:spPr>
          <a:xfrm>
            <a:off x="229386" y="5058976"/>
            <a:ext cx="11962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Global BD-rate gain vs complexity of different configurations compared against VTM-17.0 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Class F and TGM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1A8A0F-9B95-D0FB-E54A-4E3028ED8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535" y="2217853"/>
            <a:ext cx="4651651" cy="27129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D5ACF3B-1C59-FA0E-0B05-555BE1407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961" y="2217853"/>
            <a:ext cx="4651651" cy="27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Proposal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8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760" y="1690688"/>
            <a:ext cx="11231880" cy="3580653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 dirty="0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DA970F0E-C102-7E5A-D82C-AA8F5FBB790C}"/>
              </a:ext>
            </a:extLst>
          </p:cNvPr>
          <p:cNvSpPr txBox="1">
            <a:spLocks/>
          </p:cNvSpPr>
          <p:nvPr/>
        </p:nvSpPr>
        <p:spPr>
          <a:xfrm>
            <a:off x="466725" y="1819275"/>
            <a:ext cx="11231880" cy="44418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Two set of configurations are proposed:</a:t>
            </a:r>
          </a:p>
          <a:p>
            <a:pPr lvl="1"/>
            <a:r>
              <a:rPr lang="en-US" dirty="0"/>
              <a:t>Set 1 vs ECM-5.0: 4.23%, 4.71%, 4.66% with EncT=76% DecT=77%</a:t>
            </a:r>
          </a:p>
          <a:p>
            <a:pPr lvl="1"/>
            <a:r>
              <a:rPr lang="en-US" dirty="0"/>
              <a:t>Set 2 vs ECM-5.0: 6.06%, 6.37%, 6.43% with EncT=65% DecT =66%</a:t>
            </a:r>
          </a:p>
          <a:p>
            <a:pPr lvl="1"/>
            <a:endParaRPr lang="en-US" dirty="0"/>
          </a:p>
          <a:p>
            <a:r>
              <a:rPr lang="en-US" dirty="0"/>
              <a:t>Propose to adopt Set 2 as the default LLCC configuration for the low delay for Class F, TGM and Gaming.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*Thanks to Tencent for crosscheck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879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439918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9" ma:contentTypeDescription="Create a new document." ma:contentTypeScope="" ma:versionID="3d9154db301afa93a8f1987f38c2c1ed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04ea3626558ae79057d321e31c8d78bd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8A4E88-C3EE-4B6E-99FF-58B424FB1BEE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29901e3-e383-43e0-ad52-a1b5b715238d"/>
    <ds:schemaRef ds:uri="http://purl.org/dc/terms/"/>
    <ds:schemaRef ds:uri="http://schemas.openxmlformats.org/package/2006/metadata/core-properties"/>
    <ds:schemaRef ds:uri="694186ad-8afc-44c2-8d3b-cf76e504906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59960F-671C-4364-82EC-6213E1741F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1699</TotalTime>
  <Words>601</Words>
  <Application>Microsoft Office PowerPoint</Application>
  <PresentationFormat>Widescreen</PresentationFormat>
  <Paragraphs>137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InterDigital 2022 PPT Template</vt:lpstr>
      <vt:lpstr>JVET-AA0117</vt:lpstr>
      <vt:lpstr>Introduction</vt:lpstr>
      <vt:lpstr>Typical Decoder pipeline</vt:lpstr>
      <vt:lpstr>Typical Decoder pipeline</vt:lpstr>
      <vt:lpstr>Proposed Configurations</vt:lpstr>
      <vt:lpstr>Experimental Results</vt:lpstr>
      <vt:lpstr>Results (vs VTM-17.0 LLCC)</vt:lpstr>
      <vt:lpstr>Proposal</vt:lpstr>
      <vt:lpstr>PowerPoint Presentation</vt:lpstr>
      <vt:lpstr>Additional Results</vt:lpstr>
      <vt:lpstr>Additional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Saurabh Puri</cp:lastModifiedBy>
  <cp:revision>52</cp:revision>
  <dcterms:created xsi:type="dcterms:W3CDTF">2022-01-11T10:24:13Z</dcterms:created>
  <dcterms:modified xsi:type="dcterms:W3CDTF">2022-07-19T14:25:19Z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0x01010066316E3A957B7741835719A6DB62C2A3</vt:lpwstr>
  </property>
  <property fmtid="{D5CDD505-2E9C-101B-9397-08002B2CF9AE}" pid="3" name="Order">
    <vt:r8>100</vt:r8>
  </property>
</Properties>
</file>