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604" r:id="rId5"/>
    <p:sldId id="607" r:id="rId6"/>
    <p:sldId id="625" r:id="rId7"/>
    <p:sldId id="634" r:id="rId8"/>
    <p:sldId id="63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F338BE-BC1C-414B-8F3A-D3925D7AB920}" v="12" dt="2022-07-12T14:15:23.9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85ca242-9e1c-4cd3-8567-4cbd72e914bf" providerId="ADAL" clId="{B5E56D7E-5F9E-41D8-BD76-D3E2E3CBE222}"/>
    <pc:docChg chg="undo custSel addSld delSld modSld">
      <pc:chgData name="Fabrice Le Leannec" userId="a85ca242-9e1c-4cd3-8567-4cbd72e914bf" providerId="ADAL" clId="{B5E56D7E-5F9E-41D8-BD76-D3E2E3CBE222}" dt="2022-07-12T13:16:05.172" v="1763" actId="207"/>
      <pc:docMkLst>
        <pc:docMk/>
      </pc:docMkLst>
      <pc:sldChg chg="addSp delSp modSp mod chgLayout">
        <pc:chgData name="Fabrice Le Leannec" userId="a85ca242-9e1c-4cd3-8567-4cbd72e914bf" providerId="ADAL" clId="{B5E56D7E-5F9E-41D8-BD76-D3E2E3CBE222}" dt="2022-07-11T16:40:05.260" v="89" actId="6549"/>
        <pc:sldMkLst>
          <pc:docMk/>
          <pc:sldMk cId="822804893" sldId="604"/>
        </pc:sldMkLst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2" creationId="{6200265B-FF58-C110-63FD-C1A6B0921F82}"/>
          </ac:spMkLst>
        </pc:spChg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3" creationId="{0CD08C18-2839-0681-10CE-4102DE7665DF}"/>
          </ac:spMkLst>
        </pc:spChg>
        <pc:spChg chg="mod ord">
          <ac:chgData name="Fabrice Le Leannec" userId="a85ca242-9e1c-4cd3-8567-4cbd72e914bf" providerId="ADAL" clId="{B5E56D7E-5F9E-41D8-BD76-D3E2E3CBE222}" dt="2022-07-11T16:39:26.022" v="19"/>
          <ac:spMkLst>
            <pc:docMk/>
            <pc:sldMk cId="822804893" sldId="604"/>
            <ac:spMk id="5" creationId="{6900611D-ACE0-4E45-85F2-9583AFB5FE93}"/>
          </ac:spMkLst>
        </pc:spChg>
        <pc:spChg chg="mod ord">
          <ac:chgData name="Fabrice Le Leannec" userId="a85ca242-9e1c-4cd3-8567-4cbd72e914bf" providerId="ADAL" clId="{B5E56D7E-5F9E-41D8-BD76-D3E2E3CBE222}" dt="2022-07-11T16:40:05.260" v="89" actId="6549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mod">
        <pc:chgData name="Fabrice Le Leannec" userId="a85ca242-9e1c-4cd3-8567-4cbd72e914bf" providerId="ADAL" clId="{B5E56D7E-5F9E-41D8-BD76-D3E2E3CBE222}" dt="2022-07-12T08:00:49.303" v="1742" actId="1035"/>
        <pc:sldMkLst>
          <pc:docMk/>
          <pc:sldMk cId="16904282" sldId="607"/>
        </pc:sldMkLst>
        <pc:spChg chg="mod">
          <ac:chgData name="Fabrice Le Leannec" userId="a85ca242-9e1c-4cd3-8567-4cbd72e914bf" providerId="ADAL" clId="{B5E56D7E-5F9E-41D8-BD76-D3E2E3CBE222}" dt="2022-07-12T08:00:49.303" v="1742" actId="1035"/>
          <ac:spMkLst>
            <pc:docMk/>
            <pc:sldMk cId="16904282" sldId="607"/>
            <ac:spMk id="3" creationId="{4739B8A9-D6AD-4336-B214-5D890937A24B}"/>
          </ac:spMkLst>
        </pc:sp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5" creationId="{036DB0DE-15CE-4A9E-94D4-0CCBFEDF3C17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9" creationId="{C41447EF-9923-4A3D-85F2-C4957B5A05E8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10" creationId="{F38868F6-E829-4F25-9777-7744CCDEBB7F}"/>
          </ac:graphicFrameMkLst>
        </pc:graphicFrameChg>
        <pc:picChg chg="add del mod">
          <ac:chgData name="Fabrice Le Leannec" userId="a85ca242-9e1c-4cd3-8567-4cbd72e914bf" providerId="ADAL" clId="{B5E56D7E-5F9E-41D8-BD76-D3E2E3CBE222}" dt="2022-07-11T16:50:07.755" v="764" actId="478"/>
          <ac:picMkLst>
            <pc:docMk/>
            <pc:sldMk cId="16904282" sldId="607"/>
            <ac:picMk id="8" creationId="{2DA81516-F775-11E3-E954-1ACBE57A9B6F}"/>
          </ac:picMkLst>
        </pc:picChg>
        <pc:picChg chg="add mod">
          <ac:chgData name="Fabrice Le Leannec" userId="a85ca242-9e1c-4cd3-8567-4cbd72e914bf" providerId="ADAL" clId="{B5E56D7E-5F9E-41D8-BD76-D3E2E3CBE222}" dt="2022-07-11T16:50:10.201" v="766" actId="1076"/>
          <ac:picMkLst>
            <pc:docMk/>
            <pc:sldMk cId="16904282" sldId="607"/>
            <ac:picMk id="11" creationId="{8CE7661A-83F7-D367-C818-59E9AFDE39D9}"/>
          </ac:picMkLst>
        </pc:picChg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2795828056" sldId="621"/>
        </pc:sldMkLst>
      </pc:sldChg>
      <pc:sldChg chg="addSp delSp modSp del mod">
        <pc:chgData name="Fabrice Le Leannec" userId="a85ca242-9e1c-4cd3-8567-4cbd72e914bf" providerId="ADAL" clId="{B5E56D7E-5F9E-41D8-BD76-D3E2E3CBE222}" dt="2022-07-12T07:42:01.462" v="1247" actId="47"/>
        <pc:sldMkLst>
          <pc:docMk/>
          <pc:sldMk cId="3400161683" sldId="624"/>
        </pc:sldMkLst>
        <pc:spChg chg="mod">
          <ac:chgData name="Fabrice Le Leannec" userId="a85ca242-9e1c-4cd3-8567-4cbd72e914bf" providerId="ADAL" clId="{B5E56D7E-5F9E-41D8-BD76-D3E2E3CBE222}" dt="2022-07-12T06:15:25.619" v="833" actId="20577"/>
          <ac:spMkLst>
            <pc:docMk/>
            <pc:sldMk cId="3400161683" sldId="624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0:16.424" v="1226" actId="20577"/>
          <ac:spMkLst>
            <pc:docMk/>
            <pc:sldMk cId="3400161683" sldId="624"/>
            <ac:spMk id="3" creationId="{4739B8A9-D6AD-4336-B214-5D890937A24B}"/>
          </ac:spMkLst>
        </pc:spChg>
        <pc:spChg chg="add mod">
          <ac:chgData name="Fabrice Le Leannec" userId="a85ca242-9e1c-4cd3-8567-4cbd72e914bf" providerId="ADAL" clId="{B5E56D7E-5F9E-41D8-BD76-D3E2E3CBE222}" dt="2022-07-12T07:40:28.122" v="1229" actId="120"/>
          <ac:spMkLst>
            <pc:docMk/>
            <pc:sldMk cId="3400161683" sldId="624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6:22:18.569" v="1187"/>
          <ac:graphicFrameMkLst>
            <pc:docMk/>
            <pc:sldMk cId="3400161683" sldId="624"/>
            <ac:graphicFrameMk id="5" creationId="{61781A5A-2F7C-A319-82CB-827DBB0527AB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40:00.893" v="1204" actId="1035"/>
          <ac:graphicFrameMkLst>
            <pc:docMk/>
            <pc:sldMk cId="3400161683" sldId="624"/>
            <ac:graphicFrameMk id="6" creationId="{CE9B0016-3238-6E22-9303-15621FF820F9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6:15:35.780" v="834" actId="478"/>
          <ac:graphicFrameMkLst>
            <pc:docMk/>
            <pc:sldMk cId="3400161683" sldId="624"/>
            <ac:graphicFrameMk id="9" creationId="{DAF15BB5-BE70-4317-B520-7E632099C44B}"/>
          </ac:graphicFrameMkLst>
        </pc:graphicFrameChg>
      </pc:sldChg>
      <pc:sldChg chg="addSp delSp modSp mod">
        <pc:chgData name="Fabrice Le Leannec" userId="a85ca242-9e1c-4cd3-8567-4cbd72e914bf" providerId="ADAL" clId="{B5E56D7E-5F9E-41D8-BD76-D3E2E3CBE222}" dt="2022-07-12T13:14:26.720" v="1750"/>
        <pc:sldMkLst>
          <pc:docMk/>
          <pc:sldMk cId="67431480" sldId="625"/>
        </pc:sldMkLst>
        <pc:spChg chg="mod">
          <ac:chgData name="Fabrice Le Leannec" userId="a85ca242-9e1c-4cd3-8567-4cbd72e914bf" providerId="ADAL" clId="{B5E56D7E-5F9E-41D8-BD76-D3E2E3CBE222}" dt="2022-07-12T07:56:43.665" v="1615" actId="6549"/>
          <ac:spMkLst>
            <pc:docMk/>
            <pc:sldMk cId="67431480" sldId="625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58:00.886" v="1685" actId="1076"/>
          <ac:spMkLst>
            <pc:docMk/>
            <pc:sldMk cId="67431480" sldId="625"/>
            <ac:spMk id="3" creationId="{4739B8A9-D6AD-4336-B214-5D890937A24B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5" creationId="{209F29F8-5FC0-4477-8CBF-345880A411E4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1" creationId="{22D96BFB-BF55-4FE8-9EFD-1B3B4E3F190E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2" creationId="{8763ADEA-B55E-4F71-9845-BC3F352C23DF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13" creationId="{AFF6F02C-301E-4ACC-8AA8-AA285EE812C8}"/>
          </ac:spMkLst>
        </pc:spChg>
        <pc:spChg chg="add mod">
          <ac:chgData name="Fabrice Le Leannec" userId="a85ca242-9e1c-4cd3-8567-4cbd72e914bf" providerId="ADAL" clId="{B5E56D7E-5F9E-41D8-BD76-D3E2E3CBE222}" dt="2022-07-12T07:58:18.335" v="1716" actId="20577"/>
          <ac:spMkLst>
            <pc:docMk/>
            <pc:sldMk cId="67431480" sldId="625"/>
            <ac:spMk id="14" creationId="{61742CAD-0C7D-AB42-D9CE-899F99CE8E6A}"/>
          </ac:spMkLst>
        </pc:spChg>
        <pc:spChg chg="add del mod">
          <ac:chgData name="Fabrice Le Leannec" userId="a85ca242-9e1c-4cd3-8567-4cbd72e914bf" providerId="ADAL" clId="{B5E56D7E-5F9E-41D8-BD76-D3E2E3CBE222}" dt="2022-07-12T13:14:26.720" v="1750"/>
          <ac:spMkLst>
            <pc:docMk/>
            <pc:sldMk cId="67431480" sldId="625"/>
            <ac:spMk id="16" creationId="{022208E5-782C-820C-CAA4-6DA6146C1AA4}"/>
          </ac:spMkLst>
        </pc:spChg>
        <pc:graphicFrameChg chg="del">
          <ac:chgData name="Fabrice Le Leannec" userId="a85ca242-9e1c-4cd3-8567-4cbd72e914bf" providerId="ADAL" clId="{B5E56D7E-5F9E-41D8-BD76-D3E2E3CBE222}" dt="2022-07-12T07:56:57.073" v="1617" actId="478"/>
          <ac:graphicFrameMkLst>
            <pc:docMk/>
            <pc:sldMk cId="67431480" sldId="625"/>
            <ac:graphicFrameMk id="6" creationId="{354895A2-880C-4315-83A0-D0C485D37D10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7" creationId="{EFA24E9B-C9A0-4663-AD0C-4179D10228E4}"/>
          </ac:graphicFrameMkLst>
        </pc:graphicFrameChg>
        <pc:graphicFrameChg chg="add del mod">
          <ac:chgData name="Fabrice Le Leannec" userId="a85ca242-9e1c-4cd3-8567-4cbd72e914bf" providerId="ADAL" clId="{B5E56D7E-5F9E-41D8-BD76-D3E2E3CBE222}" dt="2022-07-12T07:57:05.045" v="1619"/>
          <ac:graphicFrameMkLst>
            <pc:docMk/>
            <pc:sldMk cId="67431480" sldId="625"/>
            <ac:graphicFrameMk id="8" creationId="{13A20604-A458-BC81-7D59-61AC75AFF9A9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57:48.503" v="1665" actId="1076"/>
          <ac:graphicFrameMkLst>
            <pc:docMk/>
            <pc:sldMk cId="67431480" sldId="625"/>
            <ac:graphicFrameMk id="9" creationId="{6D976BC6-986E-CEC6-5BC4-A5A2B6618A46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10" creationId="{3B64693E-47C4-4C4F-94BE-F7E0D577DCE1}"/>
          </ac:graphicFrameMkLst>
        </pc:graphicFrameChg>
        <pc:graphicFrameChg chg="add mod modGraphic">
          <ac:chgData name="Fabrice Le Leannec" userId="a85ca242-9e1c-4cd3-8567-4cbd72e914bf" providerId="ADAL" clId="{B5E56D7E-5F9E-41D8-BD76-D3E2E3CBE222}" dt="2022-07-12T07:58:57.014" v="1723" actId="14100"/>
          <ac:graphicFrameMkLst>
            <pc:docMk/>
            <pc:sldMk cId="67431480" sldId="625"/>
            <ac:graphicFrameMk id="15" creationId="{41658BB5-DE0D-FF64-E9C2-C152B1B10CCE}"/>
          </ac:graphicFrameMkLst>
        </pc:graphicFrameChg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2214522926" sldId="626"/>
        </pc:sldMkLst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1630716400" sldId="627"/>
        </pc:sldMkLst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121711759" sldId="628"/>
        </pc:sldMkLst>
      </pc:sldChg>
      <pc:sldChg chg="new del">
        <pc:chgData name="Fabrice Le Leannec" userId="a85ca242-9e1c-4cd3-8567-4cbd72e914bf" providerId="ADAL" clId="{B5E56D7E-5F9E-41D8-BD76-D3E2E3CBE222}" dt="2022-07-12T06:15:07.104" v="785" actId="47"/>
        <pc:sldMkLst>
          <pc:docMk/>
          <pc:sldMk cId="783470281" sldId="629"/>
        </pc:sldMkLst>
      </pc:sldChg>
      <pc:sldChg chg="modSp add del mod">
        <pc:chgData name="Fabrice Le Leannec" userId="a85ca242-9e1c-4cd3-8567-4cbd72e914bf" providerId="ADAL" clId="{B5E56D7E-5F9E-41D8-BD76-D3E2E3CBE222}" dt="2022-07-12T07:43:46.095" v="1328" actId="47"/>
        <pc:sldMkLst>
          <pc:docMk/>
          <pc:sldMk cId="1212111655" sldId="629"/>
        </pc:sldMkLst>
        <pc:spChg chg="mod">
          <ac:chgData name="Fabrice Le Leannec" userId="a85ca242-9e1c-4cd3-8567-4cbd72e914bf" providerId="ADAL" clId="{B5E56D7E-5F9E-41D8-BD76-D3E2E3CBE222}" dt="2022-07-12T07:41:54.727" v="1246" actId="179"/>
          <ac:spMkLst>
            <pc:docMk/>
            <pc:sldMk cId="1212111655" sldId="629"/>
            <ac:spMk id="3" creationId="{4739B8A9-D6AD-4336-B214-5D890937A24B}"/>
          </ac:spMkLst>
        </pc:spChg>
        <pc:graphicFrameChg chg="mod">
          <ac:chgData name="Fabrice Le Leannec" userId="a85ca242-9e1c-4cd3-8567-4cbd72e914bf" providerId="ADAL" clId="{B5E56D7E-5F9E-41D8-BD76-D3E2E3CBE222}" dt="2022-07-12T07:40:50.157" v="1231" actId="1076"/>
          <ac:graphicFrameMkLst>
            <pc:docMk/>
            <pc:sldMk cId="1212111655" sldId="629"/>
            <ac:graphicFrameMk id="6" creationId="{CE9B0016-3238-6E22-9303-15621FF820F9}"/>
          </ac:graphicFrameMkLst>
        </pc:graphicFrameChg>
      </pc:sldChg>
      <pc:sldChg chg="new del">
        <pc:chgData name="Fabrice Le Leannec" userId="a85ca242-9e1c-4cd3-8567-4cbd72e914bf" providerId="ADAL" clId="{B5E56D7E-5F9E-41D8-BD76-D3E2E3CBE222}" dt="2022-07-11T16:39:51.442" v="34" actId="47"/>
        <pc:sldMkLst>
          <pc:docMk/>
          <pc:sldMk cId="4099186464" sldId="629"/>
        </pc:sldMkLst>
      </pc:sldChg>
      <pc:sldChg chg="modSp add del mod">
        <pc:chgData name="Fabrice Le Leannec" userId="a85ca242-9e1c-4cd3-8567-4cbd72e914bf" providerId="ADAL" clId="{B5E56D7E-5F9E-41D8-BD76-D3E2E3CBE222}" dt="2022-07-12T07:46:51.494" v="1390" actId="47"/>
        <pc:sldMkLst>
          <pc:docMk/>
          <pc:sldMk cId="2767022210" sldId="630"/>
        </pc:sldMkLst>
        <pc:spChg chg="mod">
          <ac:chgData name="Fabrice Le Leannec" userId="a85ca242-9e1c-4cd3-8567-4cbd72e914bf" providerId="ADAL" clId="{B5E56D7E-5F9E-41D8-BD76-D3E2E3CBE222}" dt="2022-07-12T07:43:04.510" v="1273" actId="20577"/>
          <ac:spMkLst>
            <pc:docMk/>
            <pc:sldMk cId="2767022210" sldId="630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3:26.927" v="1300" actId="20577"/>
          <ac:spMkLst>
            <pc:docMk/>
            <pc:sldMk cId="2767022210" sldId="630"/>
            <ac:spMk id="3" creationId="{4739B8A9-D6AD-4336-B214-5D890937A24B}"/>
          </ac:spMkLst>
        </pc:spChg>
        <pc:spChg chg="mod">
          <ac:chgData name="Fabrice Le Leannec" userId="a85ca242-9e1c-4cd3-8567-4cbd72e914bf" providerId="ADAL" clId="{B5E56D7E-5F9E-41D8-BD76-D3E2E3CBE222}" dt="2022-07-12T07:43:42.776" v="1327" actId="1035"/>
          <ac:spMkLst>
            <pc:docMk/>
            <pc:sldMk cId="2767022210" sldId="630"/>
            <ac:spMk id="10" creationId="{6B0A0A4E-A37A-2014-FC1D-9448A3D2B943}"/>
          </ac:spMkLst>
        </pc:spChg>
        <pc:graphicFrameChg chg="mod">
          <ac:chgData name="Fabrice Le Leannec" userId="a85ca242-9e1c-4cd3-8567-4cbd72e914bf" providerId="ADAL" clId="{B5E56D7E-5F9E-41D8-BD76-D3E2E3CBE222}" dt="2022-07-12T07:43:39.831" v="1321" actId="1036"/>
          <ac:graphicFrameMkLst>
            <pc:docMk/>
            <pc:sldMk cId="2767022210" sldId="630"/>
            <ac:graphicFrameMk id="6" creationId="{CE9B0016-3238-6E22-9303-15621FF820F9}"/>
          </ac:graphicFrameMkLst>
        </pc:graphicFrameChg>
      </pc:sldChg>
      <pc:sldChg chg="addSp delSp modSp add mod">
        <pc:chgData name="Fabrice Le Leannec" userId="a85ca242-9e1c-4cd3-8567-4cbd72e914bf" providerId="ADAL" clId="{B5E56D7E-5F9E-41D8-BD76-D3E2E3CBE222}" dt="2022-07-12T07:48:31.840" v="1396" actId="478"/>
        <pc:sldMkLst>
          <pc:docMk/>
          <pc:sldMk cId="3409397957" sldId="631"/>
        </pc:sldMkLst>
        <pc:spChg chg="mod">
          <ac:chgData name="Fabrice Le Leannec" userId="a85ca242-9e1c-4cd3-8567-4cbd72e914bf" providerId="ADAL" clId="{B5E56D7E-5F9E-41D8-BD76-D3E2E3CBE222}" dt="2022-07-12T07:45:00.704" v="1347" actId="404"/>
          <ac:spMkLst>
            <pc:docMk/>
            <pc:sldMk cId="3409397957" sldId="631"/>
            <ac:spMk id="3" creationId="{4739B8A9-D6AD-4336-B214-5D890937A24B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8" creationId="{5C29A26B-FEF1-BE49-DCF5-97318951E539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9" creationId="{8E812F29-3C49-9C5A-AB1D-0966FE2937D3}"/>
          </ac:spMkLst>
        </pc:spChg>
        <pc:spChg chg="mod">
          <ac:chgData name="Fabrice Le Leannec" userId="a85ca242-9e1c-4cd3-8567-4cbd72e914bf" providerId="ADAL" clId="{B5E56D7E-5F9E-41D8-BD76-D3E2E3CBE222}" dt="2022-07-12T07:45:08.861" v="1362" actId="1076"/>
          <ac:spMkLst>
            <pc:docMk/>
            <pc:sldMk cId="3409397957" sldId="631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7:44:44.347" v="1334"/>
          <ac:graphicFrameMkLst>
            <pc:docMk/>
            <pc:sldMk cId="3409397957" sldId="631"/>
            <ac:graphicFrameMk id="5" creationId="{270E4287-AF3A-7963-10B1-A0CAE6FDBA6D}"/>
          </ac:graphicFrameMkLst>
        </pc:graphicFrameChg>
        <pc:graphicFrameChg chg="mod modGraphic">
          <ac:chgData name="Fabrice Le Leannec" userId="a85ca242-9e1c-4cd3-8567-4cbd72e914bf" providerId="ADAL" clId="{B5E56D7E-5F9E-41D8-BD76-D3E2E3CBE222}" dt="2022-07-12T07:47:34.478" v="1394" actId="13926"/>
          <ac:graphicFrameMkLst>
            <pc:docMk/>
            <pc:sldMk cId="3409397957" sldId="631"/>
            <ac:graphicFrameMk id="6" creationId="{CE9B0016-3238-6E22-9303-15621FF820F9}"/>
          </ac:graphicFrameMkLst>
        </pc:graphicFrameChg>
        <pc:graphicFrameChg chg="add del mod modGraphic">
          <ac:chgData name="Fabrice Le Leannec" userId="a85ca242-9e1c-4cd3-8567-4cbd72e914bf" providerId="ADAL" clId="{B5E56D7E-5F9E-41D8-BD76-D3E2E3CBE222}" dt="2022-07-12T07:47:02.294" v="1392" actId="478"/>
          <ac:graphicFrameMkLst>
            <pc:docMk/>
            <pc:sldMk cId="3409397957" sldId="631"/>
            <ac:graphicFrameMk id="7" creationId="{1A40A9AA-8FF8-098E-445F-834455ECB320}"/>
          </ac:graphicFrameMkLst>
        </pc:graphicFrameChg>
        <pc:cxnChg chg="add del">
          <ac:chgData name="Fabrice Le Leannec" userId="a85ca242-9e1c-4cd3-8567-4cbd72e914bf" providerId="ADAL" clId="{B5E56D7E-5F9E-41D8-BD76-D3E2E3CBE222}" dt="2022-07-12T07:48:31.840" v="1396" actId="478"/>
          <ac:cxnSpMkLst>
            <pc:docMk/>
            <pc:sldMk cId="3409397957" sldId="631"/>
            <ac:cxnSpMk id="12" creationId="{AF8DB1A3-C602-1102-2D8D-3FB7AB857F22}"/>
          </ac:cxnSpMkLst>
        </pc:cxnChg>
      </pc:sldChg>
      <pc:sldChg chg="addSp delSp modSp add mod addAnim delAnim modAnim">
        <pc:chgData name="Fabrice Le Leannec" userId="a85ca242-9e1c-4cd3-8567-4cbd72e914bf" providerId="ADAL" clId="{B5E56D7E-5F9E-41D8-BD76-D3E2E3CBE222}" dt="2022-07-12T07:56:09.782" v="1549"/>
        <pc:sldMkLst>
          <pc:docMk/>
          <pc:sldMk cId="3455677913" sldId="632"/>
        </pc:sldMkLst>
        <pc:spChg chg="mod">
          <ac:chgData name="Fabrice Le Leannec" userId="a85ca242-9e1c-4cd3-8567-4cbd72e914bf" providerId="ADAL" clId="{B5E56D7E-5F9E-41D8-BD76-D3E2E3CBE222}" dt="2022-07-12T07:50:23.582" v="1402" actId="113"/>
          <ac:spMkLst>
            <pc:docMk/>
            <pc:sldMk cId="3455677913" sldId="632"/>
            <ac:spMk id="3" creationId="{4739B8A9-D6AD-4336-B214-5D890937A24B}"/>
          </ac:spMkLst>
        </pc:spChg>
        <pc:spChg chg="add del">
          <ac:chgData name="Fabrice Le Leannec" userId="a85ca242-9e1c-4cd3-8567-4cbd72e914bf" providerId="ADAL" clId="{B5E56D7E-5F9E-41D8-BD76-D3E2E3CBE222}" dt="2022-07-12T07:51:00.928" v="1405" actId="478"/>
          <ac:spMkLst>
            <pc:docMk/>
            <pc:sldMk cId="3455677913" sldId="632"/>
            <ac:spMk id="10" creationId="{6B0A0A4E-A37A-2014-FC1D-9448A3D2B943}"/>
          </ac:spMkLst>
        </pc:spChg>
        <pc:spChg chg="add mod">
          <ac:chgData name="Fabrice Le Leannec" userId="a85ca242-9e1c-4cd3-8567-4cbd72e914bf" providerId="ADAL" clId="{B5E56D7E-5F9E-41D8-BD76-D3E2E3CBE222}" dt="2022-07-12T07:52:09.414" v="1497" actId="14100"/>
          <ac:spMkLst>
            <pc:docMk/>
            <pc:sldMk cId="3455677913" sldId="632"/>
            <ac:spMk id="11" creationId="{76C11531-F512-DFBD-9C41-8045911F2C37}"/>
          </ac:spMkLst>
        </pc:spChg>
        <pc:spChg chg="add mod">
          <ac:chgData name="Fabrice Le Leannec" userId="a85ca242-9e1c-4cd3-8567-4cbd72e914bf" providerId="ADAL" clId="{B5E56D7E-5F9E-41D8-BD76-D3E2E3CBE222}" dt="2022-07-12T07:54:10.657" v="1518" actId="208"/>
          <ac:spMkLst>
            <pc:docMk/>
            <pc:sldMk cId="3455677913" sldId="632"/>
            <ac:spMk id="20" creationId="{99A01D6C-728A-4522-5CD4-D6BF7FFB0BA7}"/>
          </ac:spMkLst>
        </pc:spChg>
        <pc:spChg chg="add mod">
          <ac:chgData name="Fabrice Le Leannec" userId="a85ca242-9e1c-4cd3-8567-4cbd72e914bf" providerId="ADAL" clId="{B5E56D7E-5F9E-41D8-BD76-D3E2E3CBE222}" dt="2022-07-12T07:55:41.681" v="1547"/>
          <ac:spMkLst>
            <pc:docMk/>
            <pc:sldMk cId="3455677913" sldId="632"/>
            <ac:spMk id="21" creationId="{DE7703EA-0797-7331-718D-7B43469CE0A6}"/>
          </ac:spMkLst>
        </pc:spChg>
        <pc:cxnChg chg="add del mod">
          <ac:chgData name="Fabrice Le Leannec" userId="a85ca242-9e1c-4cd3-8567-4cbd72e914bf" providerId="ADAL" clId="{B5E56D7E-5F9E-41D8-BD76-D3E2E3CBE222}" dt="2022-07-12T07:54:14.855" v="1519" actId="478"/>
          <ac:cxnSpMkLst>
            <pc:docMk/>
            <pc:sldMk cId="3455677913" sldId="632"/>
            <ac:cxnSpMk id="12" creationId="{6982D936-9FE6-967B-0CA1-6ED5200B8F1E}"/>
          </ac:cxnSpMkLst>
        </pc:cxnChg>
        <pc:cxnChg chg="add del mod">
          <ac:chgData name="Fabrice Le Leannec" userId="a85ca242-9e1c-4cd3-8567-4cbd72e914bf" providerId="ADAL" clId="{B5E56D7E-5F9E-41D8-BD76-D3E2E3CBE222}" dt="2022-07-12T07:53:06.032" v="1505" actId="478"/>
          <ac:cxnSpMkLst>
            <pc:docMk/>
            <pc:sldMk cId="3455677913" sldId="632"/>
            <ac:cxnSpMk id="14" creationId="{0967F4B2-27EC-0BB1-8B6D-3A1BF095CB5A}"/>
          </ac:cxnSpMkLst>
        </pc:cxnChg>
        <pc:cxnChg chg="add del">
          <ac:chgData name="Fabrice Le Leannec" userId="a85ca242-9e1c-4cd3-8567-4cbd72e914bf" providerId="ADAL" clId="{B5E56D7E-5F9E-41D8-BD76-D3E2E3CBE222}" dt="2022-07-12T07:53:11.830" v="1507" actId="478"/>
          <ac:cxnSpMkLst>
            <pc:docMk/>
            <pc:sldMk cId="3455677913" sldId="632"/>
            <ac:cxnSpMk id="19" creationId="{C7D71AAD-C945-948F-2EAD-D64B4C7AF546}"/>
          </ac:cxnSpMkLst>
        </pc:cxnChg>
      </pc:sldChg>
      <pc:sldChg chg="addSp modSp new mod">
        <pc:chgData name="Fabrice Le Leannec" userId="a85ca242-9e1c-4cd3-8567-4cbd72e914bf" providerId="ADAL" clId="{B5E56D7E-5F9E-41D8-BD76-D3E2E3CBE222}" dt="2022-07-12T13:16:05.172" v="1763" actId="207"/>
        <pc:sldMkLst>
          <pc:docMk/>
          <pc:sldMk cId="2990124046" sldId="633"/>
        </pc:sldMkLst>
        <pc:spChg chg="mod">
          <ac:chgData name="Fabrice Le Leannec" userId="a85ca242-9e1c-4cd3-8567-4cbd72e914bf" providerId="ADAL" clId="{B5E56D7E-5F9E-41D8-BD76-D3E2E3CBE222}" dt="2022-07-12T13:14:17.773" v="1748" actId="404"/>
          <ac:spMkLst>
            <pc:docMk/>
            <pc:sldMk cId="2990124046" sldId="633"/>
            <ac:spMk id="2" creationId="{E3754120-25A9-2A19-F28D-16C72C2B4015}"/>
          </ac:spMkLst>
        </pc:spChg>
        <pc:spChg chg="add mod">
          <ac:chgData name="Fabrice Le Leannec" userId="a85ca242-9e1c-4cd3-8567-4cbd72e914bf" providerId="ADAL" clId="{B5E56D7E-5F9E-41D8-BD76-D3E2E3CBE222}" dt="2022-07-12T13:15:49.103" v="1761" actId="1076"/>
          <ac:spMkLst>
            <pc:docMk/>
            <pc:sldMk cId="2990124046" sldId="633"/>
            <ac:spMk id="4" creationId="{4863A2EB-EEAD-8C16-83FC-A0533F661429}"/>
          </ac:spMkLst>
        </pc:spChg>
        <pc:graphicFrameChg chg="add mod modGraphic">
          <ac:chgData name="Fabrice Le Leannec" userId="a85ca242-9e1c-4cd3-8567-4cbd72e914bf" providerId="ADAL" clId="{B5E56D7E-5F9E-41D8-BD76-D3E2E3CBE222}" dt="2022-07-12T13:16:05.172" v="1763" actId="207"/>
          <ac:graphicFrameMkLst>
            <pc:docMk/>
            <pc:sldMk cId="2990124046" sldId="633"/>
            <ac:graphicFrameMk id="5" creationId="{0FB30E65-38E4-E2E7-BDE4-9D67DD7B982B}"/>
          </ac:graphicFrameMkLst>
        </pc:graphicFrameChg>
      </pc:sldChg>
    </pc:docChg>
  </pc:docChgLst>
  <pc:docChgLst>
    <pc:chgData name="Fabrice Le Leannec" userId="a85ca242-9e1c-4cd3-8567-4cbd72e914bf" providerId="ADAL" clId="{44F338BE-BC1C-414B-8F3A-D3925D7AB920}"/>
    <pc:docChg chg="undo redo custSel addSld delSld modSld">
      <pc:chgData name="Fabrice Le Leannec" userId="a85ca242-9e1c-4cd3-8567-4cbd72e914bf" providerId="ADAL" clId="{44F338BE-BC1C-414B-8F3A-D3925D7AB920}" dt="2022-07-14T06:37:37.825" v="526" actId="20577"/>
      <pc:docMkLst>
        <pc:docMk/>
      </pc:docMkLst>
      <pc:sldChg chg="modSp mod">
        <pc:chgData name="Fabrice Le Leannec" userId="a85ca242-9e1c-4cd3-8567-4cbd72e914bf" providerId="ADAL" clId="{44F338BE-BC1C-414B-8F3A-D3925D7AB920}" dt="2022-07-12T14:05:54.154" v="10" actId="404"/>
        <pc:sldMkLst>
          <pc:docMk/>
          <pc:sldMk cId="822804893" sldId="604"/>
        </pc:sldMkLst>
        <pc:spChg chg="mod">
          <ac:chgData name="Fabrice Le Leannec" userId="a85ca242-9e1c-4cd3-8567-4cbd72e914bf" providerId="ADAL" clId="{44F338BE-BC1C-414B-8F3A-D3925D7AB920}" dt="2022-07-12T14:05:54.154" v="10" actId="404"/>
          <ac:spMkLst>
            <pc:docMk/>
            <pc:sldMk cId="822804893" sldId="604"/>
            <ac:spMk id="5" creationId="{6900611D-ACE0-4E45-85F2-9583AFB5FE93}"/>
          </ac:spMkLst>
        </pc:spChg>
      </pc:sldChg>
      <pc:sldChg chg="delSp modSp mod">
        <pc:chgData name="Fabrice Le Leannec" userId="a85ca242-9e1c-4cd3-8567-4cbd72e914bf" providerId="ADAL" clId="{44F338BE-BC1C-414B-8F3A-D3925D7AB920}" dt="2022-07-14T06:37:37.825" v="526" actId="20577"/>
        <pc:sldMkLst>
          <pc:docMk/>
          <pc:sldMk cId="16904282" sldId="607"/>
        </pc:sldMkLst>
        <pc:spChg chg="mod">
          <ac:chgData name="Fabrice Le Leannec" userId="a85ca242-9e1c-4cd3-8567-4cbd72e914bf" providerId="ADAL" clId="{44F338BE-BC1C-414B-8F3A-D3925D7AB920}" dt="2022-07-14T06:37:37.825" v="526" actId="20577"/>
          <ac:spMkLst>
            <pc:docMk/>
            <pc:sldMk cId="16904282" sldId="607"/>
            <ac:spMk id="2" creationId="{928B3EC4-6EA9-41CB-BD81-BEC54D15C82E}"/>
          </ac:spMkLst>
        </pc:spChg>
        <pc:spChg chg="mod">
          <ac:chgData name="Fabrice Le Leannec" userId="a85ca242-9e1c-4cd3-8567-4cbd72e914bf" providerId="ADAL" clId="{44F338BE-BC1C-414B-8F3A-D3925D7AB920}" dt="2022-07-12T14:10:55.560" v="197" actId="20577"/>
          <ac:spMkLst>
            <pc:docMk/>
            <pc:sldMk cId="16904282" sldId="607"/>
            <ac:spMk id="3" creationId="{4739B8A9-D6AD-4336-B214-5D890937A24B}"/>
          </ac:spMkLst>
        </pc:spChg>
        <pc:picChg chg="del">
          <ac:chgData name="Fabrice Le Leannec" userId="a85ca242-9e1c-4cd3-8567-4cbd72e914bf" providerId="ADAL" clId="{44F338BE-BC1C-414B-8F3A-D3925D7AB920}" dt="2022-07-12T14:06:31.847" v="11" actId="478"/>
          <ac:picMkLst>
            <pc:docMk/>
            <pc:sldMk cId="16904282" sldId="607"/>
            <ac:picMk id="11" creationId="{8CE7661A-83F7-D367-C818-59E9AFDE39D9}"/>
          </ac:picMkLst>
        </pc:picChg>
      </pc:sldChg>
      <pc:sldChg chg="addSp delSp modSp mod">
        <pc:chgData name="Fabrice Le Leannec" userId="a85ca242-9e1c-4cd3-8567-4cbd72e914bf" providerId="ADAL" clId="{44F338BE-BC1C-414B-8F3A-D3925D7AB920}" dt="2022-07-12T14:16:04.078" v="318" actId="403"/>
        <pc:sldMkLst>
          <pc:docMk/>
          <pc:sldMk cId="67431480" sldId="625"/>
        </pc:sldMkLst>
        <pc:spChg chg="mod">
          <ac:chgData name="Fabrice Le Leannec" userId="a85ca242-9e1c-4cd3-8567-4cbd72e914bf" providerId="ADAL" clId="{44F338BE-BC1C-414B-8F3A-D3925D7AB920}" dt="2022-07-12T14:16:04.078" v="318" actId="403"/>
          <ac:spMkLst>
            <pc:docMk/>
            <pc:sldMk cId="67431480" sldId="625"/>
            <ac:spMk id="2" creationId="{928B3EC4-6EA9-41CB-BD81-BEC54D15C82E}"/>
          </ac:spMkLst>
        </pc:spChg>
        <pc:spChg chg="mod">
          <ac:chgData name="Fabrice Le Leannec" userId="a85ca242-9e1c-4cd3-8567-4cbd72e914bf" providerId="ADAL" clId="{44F338BE-BC1C-414B-8F3A-D3925D7AB920}" dt="2022-07-12T14:11:42.425" v="239" actId="1076"/>
          <ac:spMkLst>
            <pc:docMk/>
            <pc:sldMk cId="67431480" sldId="625"/>
            <ac:spMk id="3" creationId="{4739B8A9-D6AD-4336-B214-5D890937A24B}"/>
          </ac:spMkLst>
        </pc:spChg>
        <pc:spChg chg="add mod">
          <ac:chgData name="Fabrice Le Leannec" userId="a85ca242-9e1c-4cd3-8567-4cbd72e914bf" providerId="ADAL" clId="{44F338BE-BC1C-414B-8F3A-D3925D7AB920}" dt="2022-07-12T14:11:59.069" v="245" actId="20577"/>
          <ac:spMkLst>
            <pc:docMk/>
            <pc:sldMk cId="67431480" sldId="625"/>
            <ac:spMk id="10" creationId="{2F67476B-C483-4831-266F-3CC7CDC1127A}"/>
          </ac:spMkLst>
        </pc:spChg>
        <pc:spChg chg="del">
          <ac:chgData name="Fabrice Le Leannec" userId="a85ca242-9e1c-4cd3-8567-4cbd72e914bf" providerId="ADAL" clId="{44F338BE-BC1C-414B-8F3A-D3925D7AB920}" dt="2022-07-12T14:11:49.491" v="241" actId="478"/>
          <ac:spMkLst>
            <pc:docMk/>
            <pc:sldMk cId="67431480" sldId="625"/>
            <ac:spMk id="14" creationId="{61742CAD-0C7D-AB42-D9CE-899F99CE8E6A}"/>
          </ac:spMkLst>
        </pc:spChg>
        <pc:graphicFrameChg chg="add del mod">
          <ac:chgData name="Fabrice Le Leannec" userId="a85ca242-9e1c-4cd3-8567-4cbd72e914bf" providerId="ADAL" clId="{44F338BE-BC1C-414B-8F3A-D3925D7AB920}" dt="2022-07-12T14:11:27.886" v="217"/>
          <ac:graphicFrameMkLst>
            <pc:docMk/>
            <pc:sldMk cId="67431480" sldId="625"/>
            <ac:graphicFrameMk id="5" creationId="{E354C684-7264-8966-2600-0FF10FE4FA76}"/>
          </ac:graphicFrameMkLst>
        </pc:graphicFrameChg>
        <pc:graphicFrameChg chg="add mod">
          <ac:chgData name="Fabrice Le Leannec" userId="a85ca242-9e1c-4cd3-8567-4cbd72e914bf" providerId="ADAL" clId="{44F338BE-BC1C-414B-8F3A-D3925D7AB920}" dt="2022-07-12T14:11:47.299" v="240" actId="1076"/>
          <ac:graphicFrameMkLst>
            <pc:docMk/>
            <pc:sldMk cId="67431480" sldId="625"/>
            <ac:graphicFrameMk id="6" creationId="{D79054B0-465E-118A-DC9F-385699F5E80A}"/>
          </ac:graphicFrameMkLst>
        </pc:graphicFrameChg>
        <pc:graphicFrameChg chg="del">
          <ac:chgData name="Fabrice Le Leannec" userId="a85ca242-9e1c-4cd3-8567-4cbd72e914bf" providerId="ADAL" clId="{44F338BE-BC1C-414B-8F3A-D3925D7AB920}" dt="2022-07-12T14:11:26.210" v="215" actId="478"/>
          <ac:graphicFrameMkLst>
            <pc:docMk/>
            <pc:sldMk cId="67431480" sldId="625"/>
            <ac:graphicFrameMk id="9" creationId="{6D976BC6-986E-CEC6-5BC4-A5A2B6618A46}"/>
          </ac:graphicFrameMkLst>
        </pc:graphicFrameChg>
        <pc:graphicFrameChg chg="add mod">
          <ac:chgData name="Fabrice Le Leannec" userId="a85ca242-9e1c-4cd3-8567-4cbd72e914bf" providerId="ADAL" clId="{44F338BE-BC1C-414B-8F3A-D3925D7AB920}" dt="2022-07-12T14:12:13.015" v="246"/>
          <ac:graphicFrameMkLst>
            <pc:docMk/>
            <pc:sldMk cId="67431480" sldId="625"/>
            <ac:graphicFrameMk id="11" creationId="{F0C6472C-E4C7-41B5-19F3-AAC9ECF12DB0}"/>
          </ac:graphicFrameMkLst>
        </pc:graphicFrameChg>
        <pc:graphicFrameChg chg="del">
          <ac:chgData name="Fabrice Le Leannec" userId="a85ca242-9e1c-4cd3-8567-4cbd72e914bf" providerId="ADAL" clId="{44F338BE-BC1C-414B-8F3A-D3925D7AB920}" dt="2022-07-12T14:11:49.491" v="241" actId="478"/>
          <ac:graphicFrameMkLst>
            <pc:docMk/>
            <pc:sldMk cId="67431480" sldId="625"/>
            <ac:graphicFrameMk id="15" creationId="{41658BB5-DE0D-FF64-E9C2-C152B1B10CCE}"/>
          </ac:graphicFrameMkLst>
        </pc:graphicFrameChg>
      </pc:sldChg>
      <pc:sldChg chg="del">
        <pc:chgData name="Fabrice Le Leannec" userId="a85ca242-9e1c-4cd3-8567-4cbd72e914bf" providerId="ADAL" clId="{44F338BE-BC1C-414B-8F3A-D3925D7AB920}" dt="2022-07-12T14:11:04.460" v="198" actId="47"/>
        <pc:sldMkLst>
          <pc:docMk/>
          <pc:sldMk cId="3409397957" sldId="631"/>
        </pc:sldMkLst>
      </pc:sldChg>
      <pc:sldChg chg="del">
        <pc:chgData name="Fabrice Le Leannec" userId="a85ca242-9e1c-4cd3-8567-4cbd72e914bf" providerId="ADAL" clId="{44F338BE-BC1C-414B-8F3A-D3925D7AB920}" dt="2022-07-12T14:11:04.460" v="198" actId="47"/>
        <pc:sldMkLst>
          <pc:docMk/>
          <pc:sldMk cId="3455677913" sldId="632"/>
        </pc:sldMkLst>
      </pc:sldChg>
      <pc:sldChg chg="del">
        <pc:chgData name="Fabrice Le Leannec" userId="a85ca242-9e1c-4cd3-8567-4cbd72e914bf" providerId="ADAL" clId="{44F338BE-BC1C-414B-8F3A-D3925D7AB920}" dt="2022-07-12T14:15:21.644" v="295" actId="47"/>
        <pc:sldMkLst>
          <pc:docMk/>
          <pc:sldMk cId="2990124046" sldId="633"/>
        </pc:sldMkLst>
      </pc:sldChg>
      <pc:sldChg chg="addSp delSp modSp add mod">
        <pc:chgData name="Fabrice Le Leannec" userId="a85ca242-9e1c-4cd3-8567-4cbd72e914bf" providerId="ADAL" clId="{44F338BE-BC1C-414B-8F3A-D3925D7AB920}" dt="2022-07-12T14:25:53.943" v="515" actId="20577"/>
        <pc:sldMkLst>
          <pc:docMk/>
          <pc:sldMk cId="2297563091" sldId="634"/>
        </pc:sldMkLst>
        <pc:spChg chg="mod">
          <ac:chgData name="Fabrice Le Leannec" userId="a85ca242-9e1c-4cd3-8567-4cbd72e914bf" providerId="ADAL" clId="{44F338BE-BC1C-414B-8F3A-D3925D7AB920}" dt="2022-07-12T14:16:02.273" v="317" actId="403"/>
          <ac:spMkLst>
            <pc:docMk/>
            <pc:sldMk cId="2297563091" sldId="634"/>
            <ac:spMk id="2" creationId="{928B3EC4-6EA9-41CB-BD81-BEC54D15C82E}"/>
          </ac:spMkLst>
        </pc:spChg>
        <pc:spChg chg="mod">
          <ac:chgData name="Fabrice Le Leannec" userId="a85ca242-9e1c-4cd3-8567-4cbd72e914bf" providerId="ADAL" clId="{44F338BE-BC1C-414B-8F3A-D3925D7AB920}" dt="2022-07-12T14:14:32.859" v="288" actId="554"/>
          <ac:spMkLst>
            <pc:docMk/>
            <pc:sldMk cId="2297563091" sldId="634"/>
            <ac:spMk id="3" creationId="{4739B8A9-D6AD-4336-B214-5D890937A24B}"/>
          </ac:spMkLst>
        </pc:spChg>
        <pc:spChg chg="mod">
          <ac:chgData name="Fabrice Le Leannec" userId="a85ca242-9e1c-4cd3-8567-4cbd72e914bf" providerId="ADAL" clId="{44F338BE-BC1C-414B-8F3A-D3925D7AB920}" dt="2022-07-12T14:14:26.294" v="287" actId="554"/>
          <ac:spMkLst>
            <pc:docMk/>
            <pc:sldMk cId="2297563091" sldId="634"/>
            <ac:spMk id="10" creationId="{2F67476B-C483-4831-266F-3CC7CDC1127A}"/>
          </ac:spMkLst>
        </pc:spChg>
        <pc:spChg chg="add del">
          <ac:chgData name="Fabrice Le Leannec" userId="a85ca242-9e1c-4cd3-8567-4cbd72e914bf" providerId="ADAL" clId="{44F338BE-BC1C-414B-8F3A-D3925D7AB920}" dt="2022-07-12T14:14:09.354" v="283" actId="22"/>
          <ac:spMkLst>
            <pc:docMk/>
            <pc:sldMk cId="2297563091" sldId="634"/>
            <ac:spMk id="12" creationId="{E104EC05-2E91-AA40-BB59-ACEEDDE33DC2}"/>
          </ac:spMkLst>
        </pc:spChg>
        <pc:graphicFrameChg chg="add del mod">
          <ac:chgData name="Fabrice Le Leannec" userId="a85ca242-9e1c-4cd3-8567-4cbd72e914bf" providerId="ADAL" clId="{44F338BE-BC1C-414B-8F3A-D3925D7AB920}" dt="2022-07-12T14:13:12.367" v="268"/>
          <ac:graphicFrameMkLst>
            <pc:docMk/>
            <pc:sldMk cId="2297563091" sldId="634"/>
            <ac:graphicFrameMk id="5" creationId="{162CB8C2-512B-5229-1F59-93CB8A169C1C}"/>
          </ac:graphicFrameMkLst>
        </pc:graphicFrameChg>
        <pc:graphicFrameChg chg="del">
          <ac:chgData name="Fabrice Le Leannec" userId="a85ca242-9e1c-4cd3-8567-4cbd72e914bf" providerId="ADAL" clId="{44F338BE-BC1C-414B-8F3A-D3925D7AB920}" dt="2022-07-12T14:12:59.047" v="265" actId="478"/>
          <ac:graphicFrameMkLst>
            <pc:docMk/>
            <pc:sldMk cId="2297563091" sldId="634"/>
            <ac:graphicFrameMk id="6" creationId="{D79054B0-465E-118A-DC9F-385699F5E80A}"/>
          </ac:graphicFrameMkLst>
        </pc:graphicFrameChg>
        <pc:graphicFrameChg chg="add mod modGraphic">
          <ac:chgData name="Fabrice Le Leannec" userId="a85ca242-9e1c-4cd3-8567-4cbd72e914bf" providerId="ADAL" clId="{44F338BE-BC1C-414B-8F3A-D3925D7AB920}" dt="2022-07-12T14:25:51.478" v="511" actId="20577"/>
          <ac:graphicFrameMkLst>
            <pc:docMk/>
            <pc:sldMk cId="2297563091" sldId="634"/>
            <ac:graphicFrameMk id="7" creationId="{59AD01BB-1D8B-932A-4B40-C618B59EEFB4}"/>
          </ac:graphicFrameMkLst>
        </pc:graphicFrameChg>
        <pc:graphicFrameChg chg="del">
          <ac:chgData name="Fabrice Le Leannec" userId="a85ca242-9e1c-4cd3-8567-4cbd72e914bf" providerId="ADAL" clId="{44F338BE-BC1C-414B-8F3A-D3925D7AB920}" dt="2022-07-12T14:12:59.047" v="265" actId="478"/>
          <ac:graphicFrameMkLst>
            <pc:docMk/>
            <pc:sldMk cId="2297563091" sldId="634"/>
            <ac:graphicFrameMk id="11" creationId="{F0C6472C-E4C7-41B5-19F3-AAC9ECF12DB0}"/>
          </ac:graphicFrameMkLst>
        </pc:graphicFrameChg>
        <pc:graphicFrameChg chg="add mod modGraphic">
          <ac:chgData name="Fabrice Le Leannec" userId="a85ca242-9e1c-4cd3-8567-4cbd72e914bf" providerId="ADAL" clId="{44F338BE-BC1C-414B-8F3A-D3925D7AB920}" dt="2022-07-12T14:25:53.943" v="515" actId="20577"/>
          <ac:graphicFrameMkLst>
            <pc:docMk/>
            <pc:sldMk cId="2297563091" sldId="634"/>
            <ac:graphicFrameMk id="13" creationId="{FC4B1756-708E-BFE5-139E-E3DED0CAB9BC}"/>
          </ac:graphicFrameMkLst>
        </pc:graphicFrameChg>
      </pc:sldChg>
      <pc:sldChg chg="modSp add mod">
        <pc:chgData name="Fabrice Le Leannec" userId="a85ca242-9e1c-4cd3-8567-4cbd72e914bf" providerId="ADAL" clId="{44F338BE-BC1C-414B-8F3A-D3925D7AB920}" dt="2022-07-12T14:18:34.051" v="485" actId="948"/>
        <pc:sldMkLst>
          <pc:docMk/>
          <pc:sldMk cId="80662042" sldId="635"/>
        </pc:sldMkLst>
        <pc:spChg chg="mod">
          <ac:chgData name="Fabrice Le Leannec" userId="a85ca242-9e1c-4cd3-8567-4cbd72e914bf" providerId="ADAL" clId="{44F338BE-BC1C-414B-8F3A-D3925D7AB920}" dt="2022-07-12T14:16:06.347" v="320" actId="20577"/>
          <ac:spMkLst>
            <pc:docMk/>
            <pc:sldMk cId="80662042" sldId="635"/>
            <ac:spMk id="2" creationId="{928B3EC4-6EA9-41CB-BD81-BEC54D15C82E}"/>
          </ac:spMkLst>
        </pc:spChg>
        <pc:spChg chg="mod">
          <ac:chgData name="Fabrice Le Leannec" userId="a85ca242-9e1c-4cd3-8567-4cbd72e914bf" providerId="ADAL" clId="{44F338BE-BC1C-414B-8F3A-D3925D7AB920}" dt="2022-07-12T14:18:34.051" v="485" actId="948"/>
          <ac:spMkLst>
            <pc:docMk/>
            <pc:sldMk cId="80662042" sldId="635"/>
            <ac:spMk id="3" creationId="{4739B8A9-D6AD-4336-B214-5D890937A2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2378" y="2503554"/>
            <a:ext cx="11081140" cy="1850891"/>
          </a:xfrm>
        </p:spPr>
        <p:txBody>
          <a:bodyPr>
            <a:noAutofit/>
          </a:bodyPr>
          <a:lstStyle/>
          <a:p>
            <a:r>
              <a:rPr lang="en-GB" sz="4000" dirty="0"/>
              <a:t>JVET-AA0098</a:t>
            </a:r>
            <a:br>
              <a:rPr lang="en-GB" sz="4000" dirty="0"/>
            </a:br>
            <a:r>
              <a:rPr lang="en-GB" sz="4000" dirty="0" err="1"/>
              <a:t>Ahg</a:t>
            </a:r>
            <a:r>
              <a:rPr lang="en-GB" sz="4000" dirty="0"/>
              <a:t> 12: encoder configuration proposal to reduce worst case encoding time 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F.Le</a:t>
            </a:r>
            <a:r>
              <a:rPr lang="en-GB" dirty="0"/>
              <a:t> Léannec, </a:t>
            </a:r>
            <a:r>
              <a:rPr lang="en-GB" dirty="0" err="1"/>
              <a:t>P.Andrivon</a:t>
            </a:r>
            <a:r>
              <a:rPr lang="en-GB" dirty="0"/>
              <a:t>, M. Radosavljević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Observation </a:t>
            </a:r>
            <a:r>
              <a:rPr lang="en-US" sz="4400"/>
              <a:t>&amp; Proposal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" y="1203775"/>
            <a:ext cx="11445164" cy="4450449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GB" dirty="0"/>
              <a:t>ECM-5.0 encoding time becoming problematic to investigate new tools</a:t>
            </a:r>
          </a:p>
          <a:p>
            <a:pPr marL="444500" indent="-444500"/>
            <a:r>
              <a:rPr lang="en-GB" dirty="0"/>
              <a:t>Worst-case encoder time very long to have complete results </a:t>
            </a:r>
          </a:p>
          <a:p>
            <a:pPr marL="737108" lvl="1" indent="-444500"/>
            <a:r>
              <a:rPr lang="en-GB" dirty="0"/>
              <a:t>parallel coding: 8 days of computation needed to get full results for worst-case sequences (</a:t>
            </a:r>
            <a:r>
              <a:rPr lang="en-GB" dirty="0" err="1"/>
              <a:t>DaylightRoad</a:t>
            </a:r>
            <a:r>
              <a:rPr lang="en-GB" dirty="0"/>
              <a:t>, </a:t>
            </a:r>
            <a:r>
              <a:rPr lang="en-GB" dirty="0" err="1"/>
              <a:t>ParkRunning</a:t>
            </a:r>
            <a:r>
              <a:rPr lang="en-GB" dirty="0"/>
              <a:t>)</a:t>
            </a:r>
          </a:p>
          <a:p>
            <a:pPr marL="737108" lvl="1" indent="-444500"/>
            <a:r>
              <a:rPr lang="en-GB" dirty="0"/>
              <a:t> = 40 days of computation in total</a:t>
            </a:r>
          </a:p>
          <a:p>
            <a:pPr marL="444500" indent="-444500"/>
            <a:r>
              <a:rPr lang="en-GB" dirty="0"/>
              <a:t>Proposal: reduce the encoding worst case runtime </a:t>
            </a:r>
          </a:p>
          <a:p>
            <a:pPr marL="737108" lvl="1" indent="-444500"/>
            <a:r>
              <a:rPr lang="en-GB" dirty="0"/>
              <a:t>change the encoder configuration for lowest QP in class A, random access:</a:t>
            </a:r>
          </a:p>
          <a:p>
            <a:pPr marL="919988" lvl="2" indent="-444500"/>
            <a:r>
              <a:rPr lang="en-GB" dirty="0"/>
              <a:t>Test 1: </a:t>
            </a:r>
            <a:r>
              <a:rPr lang="en-GB" dirty="0" err="1"/>
              <a:t>MaxMTTHierarchyDepthByTid</a:t>
            </a:r>
            <a:r>
              <a:rPr lang="en-GB" dirty="0"/>
              <a:t>=333222</a:t>
            </a:r>
          </a:p>
          <a:p>
            <a:pPr marL="919988" lvl="2" indent="-444500"/>
            <a:r>
              <a:rPr lang="en-GB" dirty="0"/>
              <a:t>Test 2: </a:t>
            </a:r>
            <a:r>
              <a:rPr lang="en-GB" dirty="0" err="1"/>
              <a:t>MaxMTTHierarchyDepthByTid</a:t>
            </a:r>
            <a:r>
              <a:rPr lang="en-GB" dirty="0"/>
              <a:t>=332222</a:t>
            </a:r>
          </a:p>
          <a:p>
            <a:pPr marL="444500" indent="-444500"/>
            <a:r>
              <a:rPr lang="en-GB" dirty="0"/>
              <a:t>For other QPs and other classes: EE2 CTC unchanged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Impact on average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83" y="1048747"/>
            <a:ext cx="4795089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Test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D79054B0-465E-118A-DC9F-385699F5E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149549"/>
              </p:ext>
            </p:extLst>
          </p:nvPr>
        </p:nvGraphicFramePr>
        <p:xfrm>
          <a:off x="780785" y="1710991"/>
          <a:ext cx="40392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667770625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694858610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3534284925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3489436823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660150661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20610965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85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301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589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324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920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719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171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738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321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696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847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4551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F67476B-C483-4831-266F-3CC7CDC1127A}"/>
              </a:ext>
            </a:extLst>
          </p:cNvPr>
          <p:cNvSpPr txBox="1">
            <a:spLocks/>
          </p:cNvSpPr>
          <p:nvPr/>
        </p:nvSpPr>
        <p:spPr>
          <a:xfrm>
            <a:off x="6436022" y="1048747"/>
            <a:ext cx="4795089" cy="4801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/>
            <a:r>
              <a:rPr lang="en-US" dirty="0"/>
              <a:t>Test 2</a:t>
            </a:r>
          </a:p>
        </p:txBody>
      </p:sp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F0C6472C-E4C7-41B5-19F3-AAC9ECF12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312282"/>
              </p:ext>
            </p:extLst>
          </p:nvPr>
        </p:nvGraphicFramePr>
        <p:xfrm>
          <a:off x="6952624" y="1710991"/>
          <a:ext cx="40392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667770625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694858610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3534284925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3489436823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660150661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20610965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85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301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589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324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920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719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171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738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321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696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847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4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31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Impact on RA worst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83" y="1048747"/>
            <a:ext cx="4795089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Test 1: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F67476B-C483-4831-266F-3CC7CDC1127A}"/>
              </a:ext>
            </a:extLst>
          </p:cNvPr>
          <p:cNvSpPr txBox="1">
            <a:spLocks/>
          </p:cNvSpPr>
          <p:nvPr/>
        </p:nvSpPr>
        <p:spPr>
          <a:xfrm>
            <a:off x="355912" y="3865619"/>
            <a:ext cx="4795089" cy="4801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/>
            <a:r>
              <a:rPr lang="en-US" dirty="0"/>
              <a:t>Test 2:</a:t>
            </a: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59AD01BB-1D8B-932A-4B40-C618B59EE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864863"/>
              </p:ext>
            </p:extLst>
          </p:nvPr>
        </p:nvGraphicFramePr>
        <p:xfrm>
          <a:off x="2323991" y="1157090"/>
          <a:ext cx="7544018" cy="2157100"/>
        </p:xfrm>
        <a:graphic>
          <a:graphicData uri="http://schemas.openxmlformats.org/drawingml/2006/table">
            <a:tbl>
              <a:tblPr firstRow="1" firstCol="1" bandRow="1"/>
              <a:tblGrid>
                <a:gridCol w="1050916">
                  <a:extLst>
                    <a:ext uri="{9D8B030D-6E8A-4147-A177-3AD203B41FA5}">
                      <a16:colId xmlns:a16="http://schemas.microsoft.com/office/drawing/2014/main" val="1621359560"/>
                    </a:ext>
                  </a:extLst>
                </a:gridCol>
                <a:gridCol w="823467">
                  <a:extLst>
                    <a:ext uri="{9D8B030D-6E8A-4147-A177-3AD203B41FA5}">
                      <a16:colId xmlns:a16="http://schemas.microsoft.com/office/drawing/2014/main" val="2281125396"/>
                    </a:ext>
                  </a:extLst>
                </a:gridCol>
                <a:gridCol w="533759">
                  <a:extLst>
                    <a:ext uri="{9D8B030D-6E8A-4147-A177-3AD203B41FA5}">
                      <a16:colId xmlns:a16="http://schemas.microsoft.com/office/drawing/2014/main" val="2008198554"/>
                    </a:ext>
                  </a:extLst>
                </a:gridCol>
                <a:gridCol w="630052">
                  <a:extLst>
                    <a:ext uri="{9D8B030D-6E8A-4147-A177-3AD203B41FA5}">
                      <a16:colId xmlns:a16="http://schemas.microsoft.com/office/drawing/2014/main" val="4048356506"/>
                    </a:ext>
                  </a:extLst>
                </a:gridCol>
                <a:gridCol w="933041">
                  <a:extLst>
                    <a:ext uri="{9D8B030D-6E8A-4147-A177-3AD203B41FA5}">
                      <a16:colId xmlns:a16="http://schemas.microsoft.com/office/drawing/2014/main" val="4006096118"/>
                    </a:ext>
                  </a:extLst>
                </a:gridCol>
                <a:gridCol w="533759">
                  <a:extLst>
                    <a:ext uri="{9D8B030D-6E8A-4147-A177-3AD203B41FA5}">
                      <a16:colId xmlns:a16="http://schemas.microsoft.com/office/drawing/2014/main" val="1947763432"/>
                    </a:ext>
                  </a:extLst>
                </a:gridCol>
                <a:gridCol w="825956">
                  <a:extLst>
                    <a:ext uri="{9D8B030D-6E8A-4147-A177-3AD203B41FA5}">
                      <a16:colId xmlns:a16="http://schemas.microsoft.com/office/drawing/2014/main" val="2610205049"/>
                    </a:ext>
                  </a:extLst>
                </a:gridCol>
                <a:gridCol w="642504">
                  <a:extLst>
                    <a:ext uri="{9D8B030D-6E8A-4147-A177-3AD203B41FA5}">
                      <a16:colId xmlns:a16="http://schemas.microsoft.com/office/drawing/2014/main" val="382527740"/>
                    </a:ext>
                  </a:extLst>
                </a:gridCol>
                <a:gridCol w="982018">
                  <a:extLst>
                    <a:ext uri="{9D8B030D-6E8A-4147-A177-3AD203B41FA5}">
                      <a16:colId xmlns:a16="http://schemas.microsoft.com/office/drawing/2014/main" val="2623566110"/>
                    </a:ext>
                  </a:extLst>
                </a:gridCol>
                <a:gridCol w="588546">
                  <a:extLst>
                    <a:ext uri="{9D8B030D-6E8A-4147-A177-3AD203B41FA5}">
                      <a16:colId xmlns:a16="http://schemas.microsoft.com/office/drawing/2014/main" val="3966411438"/>
                    </a:ext>
                  </a:extLst>
                </a:gridCol>
              </a:tblGrid>
              <a:tr h="213428">
                <a:tc gridSpan="10">
                  <a:txBody>
                    <a:bodyPr/>
                    <a:lstStyle/>
                    <a:p>
                      <a:pPr algn="ct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ECM-5.0 Random Access, QP=22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310351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 Enc Time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Chunks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 Enc time/chunk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 reduction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 reduction/chunk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524402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     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438988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Tango2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764.12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31.84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152.82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-101.54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-20.31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44053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FoodMarket4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545.44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22.73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109.09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-38.24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3908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Campfire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1112.95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46.37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111.29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-138.21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-5.76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-13.82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459553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CatRobot1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619.82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25.83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123.96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-67.12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345724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DaylightRoad2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891.20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37.13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178.24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7.43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-169.63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-7.07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-33.93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-1.41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830070"/>
                  </a:ext>
                </a:extLst>
              </a:tr>
              <a:tr h="213428">
                <a:tc>
                  <a:txBody>
                    <a:bodyPr/>
                    <a:lstStyle/>
                    <a:p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ParkRunning3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984.13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41.01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196.83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-175.50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-7.31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-35.10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-1.46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588239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FC4B1756-708E-BFE5-139E-E3DED0CAB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063576"/>
              </p:ext>
            </p:extLst>
          </p:nvPr>
        </p:nvGraphicFramePr>
        <p:xfrm>
          <a:off x="2323991" y="3973962"/>
          <a:ext cx="7544018" cy="2157100"/>
        </p:xfrm>
        <a:graphic>
          <a:graphicData uri="http://schemas.openxmlformats.org/drawingml/2006/table">
            <a:tbl>
              <a:tblPr firstRow="1" firstCol="1" bandRow="1"/>
              <a:tblGrid>
                <a:gridCol w="1050916">
                  <a:extLst>
                    <a:ext uri="{9D8B030D-6E8A-4147-A177-3AD203B41FA5}">
                      <a16:colId xmlns:a16="http://schemas.microsoft.com/office/drawing/2014/main" val="1621359560"/>
                    </a:ext>
                  </a:extLst>
                </a:gridCol>
                <a:gridCol w="823467">
                  <a:extLst>
                    <a:ext uri="{9D8B030D-6E8A-4147-A177-3AD203B41FA5}">
                      <a16:colId xmlns:a16="http://schemas.microsoft.com/office/drawing/2014/main" val="2281125396"/>
                    </a:ext>
                  </a:extLst>
                </a:gridCol>
                <a:gridCol w="533759">
                  <a:extLst>
                    <a:ext uri="{9D8B030D-6E8A-4147-A177-3AD203B41FA5}">
                      <a16:colId xmlns:a16="http://schemas.microsoft.com/office/drawing/2014/main" val="2008198554"/>
                    </a:ext>
                  </a:extLst>
                </a:gridCol>
                <a:gridCol w="630052">
                  <a:extLst>
                    <a:ext uri="{9D8B030D-6E8A-4147-A177-3AD203B41FA5}">
                      <a16:colId xmlns:a16="http://schemas.microsoft.com/office/drawing/2014/main" val="4048356506"/>
                    </a:ext>
                  </a:extLst>
                </a:gridCol>
                <a:gridCol w="933041">
                  <a:extLst>
                    <a:ext uri="{9D8B030D-6E8A-4147-A177-3AD203B41FA5}">
                      <a16:colId xmlns:a16="http://schemas.microsoft.com/office/drawing/2014/main" val="4006096118"/>
                    </a:ext>
                  </a:extLst>
                </a:gridCol>
                <a:gridCol w="533759">
                  <a:extLst>
                    <a:ext uri="{9D8B030D-6E8A-4147-A177-3AD203B41FA5}">
                      <a16:colId xmlns:a16="http://schemas.microsoft.com/office/drawing/2014/main" val="1947763432"/>
                    </a:ext>
                  </a:extLst>
                </a:gridCol>
                <a:gridCol w="825956">
                  <a:extLst>
                    <a:ext uri="{9D8B030D-6E8A-4147-A177-3AD203B41FA5}">
                      <a16:colId xmlns:a16="http://schemas.microsoft.com/office/drawing/2014/main" val="2610205049"/>
                    </a:ext>
                  </a:extLst>
                </a:gridCol>
                <a:gridCol w="642504">
                  <a:extLst>
                    <a:ext uri="{9D8B030D-6E8A-4147-A177-3AD203B41FA5}">
                      <a16:colId xmlns:a16="http://schemas.microsoft.com/office/drawing/2014/main" val="382527740"/>
                    </a:ext>
                  </a:extLst>
                </a:gridCol>
                <a:gridCol w="982018">
                  <a:extLst>
                    <a:ext uri="{9D8B030D-6E8A-4147-A177-3AD203B41FA5}">
                      <a16:colId xmlns:a16="http://schemas.microsoft.com/office/drawing/2014/main" val="2623566110"/>
                    </a:ext>
                  </a:extLst>
                </a:gridCol>
                <a:gridCol w="588546">
                  <a:extLst>
                    <a:ext uri="{9D8B030D-6E8A-4147-A177-3AD203B41FA5}">
                      <a16:colId xmlns:a16="http://schemas.microsoft.com/office/drawing/2014/main" val="3966411438"/>
                    </a:ext>
                  </a:extLst>
                </a:gridCol>
              </a:tblGrid>
              <a:tr h="213428">
                <a:tc gridSpan="10">
                  <a:txBody>
                    <a:bodyPr/>
                    <a:lstStyle/>
                    <a:p>
                      <a:pPr algn="ct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ECM-5.0 Random Access, QP=22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310351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 Enc 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Time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Chunks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 Enc time/chunk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 reduction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time reduction/chunk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524402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         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[h]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[days]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438988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Tango2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764.12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31.84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152.82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-177.71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-35.54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-1.48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44053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FoodMarket4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545.44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22.73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109.09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-76.70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-15.34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3908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Campfire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1112.95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46.37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111.29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-270.95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-11.29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-27.09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459553"/>
                  </a:ext>
                </a:extLst>
              </a:tr>
              <a:tr h="200780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CatRobot1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619.82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25.83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123.96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-126.46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-25.29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345724"/>
                  </a:ext>
                </a:extLst>
              </a:tr>
              <a:tr h="303542">
                <a:tc>
                  <a:txBody>
                    <a:bodyPr/>
                    <a:lstStyle/>
                    <a:p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DaylightRoad2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891.20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37.13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178.24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7.43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-271.72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-11.32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-54.34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-2.26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830070"/>
                  </a:ext>
                </a:extLst>
              </a:tr>
              <a:tr h="213428">
                <a:tc>
                  <a:txBody>
                    <a:bodyPr/>
                    <a:lstStyle/>
                    <a:p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ParkRunning3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984.13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41.01 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196.83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8.20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-251.37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-10.47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-50.27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</a:t>
                      </a:r>
                      <a:endParaRPr lang="en-GB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588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563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" y="1050914"/>
            <a:ext cx="11445164" cy="4756174"/>
          </a:xfrm>
        </p:spPr>
        <p:txBody>
          <a:bodyPr wrap="square" anchor="ctr">
            <a:spAutoFit/>
          </a:bodyPr>
          <a:lstStyle/>
          <a:p>
            <a:pPr marL="444500" indent="-444500">
              <a:spcBef>
                <a:spcPts val="3600"/>
              </a:spcBef>
            </a:pPr>
            <a:r>
              <a:rPr lang="en-GB" dirty="0"/>
              <a:t>A modification of EE2 CTCs is proposed to significantly reduce the worst-case encoding time of ECM in random access</a:t>
            </a:r>
          </a:p>
          <a:p>
            <a:pPr marL="444500" indent="-444500">
              <a:spcBef>
                <a:spcPts val="3600"/>
              </a:spcBef>
            </a:pPr>
            <a:r>
              <a:rPr lang="en-GB" dirty="0"/>
              <a:t>Change of ECM performances in EE2 CTCs is minor</a:t>
            </a:r>
          </a:p>
          <a:p>
            <a:pPr marL="444500" indent="-444500">
              <a:spcBef>
                <a:spcPts val="3600"/>
              </a:spcBef>
            </a:pPr>
            <a:r>
              <a:rPr lang="en-GB" dirty="0"/>
              <a:t>ECM test set is made more convenient to use in practice</a:t>
            </a:r>
          </a:p>
          <a:p>
            <a:pPr marL="444500" indent="-444500">
              <a:spcBef>
                <a:spcPts val="3600"/>
              </a:spcBef>
            </a:pPr>
            <a:r>
              <a:rPr lang="en-GB" dirty="0"/>
              <a:t>Propose to adopt one of the two proposed CTC modifications for next JVET  cycles</a:t>
            </a:r>
          </a:p>
          <a:p>
            <a:pPr marL="444500" indent="-444500">
              <a:spcBef>
                <a:spcPts val="3600"/>
              </a:spcBef>
            </a:pPr>
            <a:r>
              <a:rPr lang="en-GB" dirty="0"/>
              <a:t>Thanks to ETRI for cross-checking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6204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eate a new document." ma:contentTypeScope="" ma:versionID="ffde462093c9e457f5f59631d1147ae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ae5974671ea7f0bc05535c1666151f7f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E8035C-9D8A-4DDF-BC2A-1E99605E5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1774</TotalTime>
  <Words>699</Words>
  <Application>Microsoft Office PowerPoint</Application>
  <PresentationFormat>Grand écran</PresentationFormat>
  <Paragraphs>300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宋体</vt:lpstr>
      <vt:lpstr>Arial</vt:lpstr>
      <vt:lpstr>Arial Unicode MS</vt:lpstr>
      <vt:lpstr>Calibri</vt:lpstr>
      <vt:lpstr>Calibri Light</vt:lpstr>
      <vt:lpstr>Times New Roman</vt:lpstr>
      <vt:lpstr>Wingdings</vt:lpstr>
      <vt:lpstr>回顾</vt:lpstr>
      <vt:lpstr>JVET-AA0098 Ahg 12: encoder configuration proposal to reduce worst case encoding time </vt:lpstr>
      <vt:lpstr>Observation &amp; Proposal</vt:lpstr>
      <vt:lpstr>Impact on average performance</vt:lpstr>
      <vt:lpstr>Impact on RA worst case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Fabrice Le Leannec</cp:lastModifiedBy>
  <cp:revision>59</cp:revision>
  <dcterms:created xsi:type="dcterms:W3CDTF">2018-04-28T02:54:17Z</dcterms:created>
  <dcterms:modified xsi:type="dcterms:W3CDTF">2022-07-14T06:37:38Z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</Properties>
</file>