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9"/>
  </p:notesMasterIdLst>
  <p:handoutMasterIdLst>
    <p:handoutMasterId r:id="rId10"/>
  </p:handoutMasterIdLst>
  <p:sldIdLst>
    <p:sldId id="256" r:id="rId5"/>
    <p:sldId id="269" r:id="rId6"/>
    <p:sldId id="281" r:id="rId7"/>
    <p:sldId id="28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5B180A-5594-C014-8B44-FDEAF5CEA2D5}" v="4" dt="2022-04-25T19:19:38.719"/>
    <p1510:client id="{CF73D492-F40F-41E4-96B3-161D0DA20E1D}" v="35" dt="2022-04-24T04:09:59.2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4710" autoAdjust="0"/>
  </p:normalViewPr>
  <p:slideViewPr>
    <p:cSldViewPr snapToGrid="0">
      <p:cViewPr varScale="1">
        <p:scale>
          <a:sx n="102" d="100"/>
          <a:sy n="102" d="100"/>
        </p:scale>
        <p:origin x="30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urabh Puri" userId="b967bc3c-ecb9-4b15-bfb4-e31a45f0eac8" providerId="ADAL" clId="{CF73D492-F40F-41E4-96B3-161D0DA20E1D}"/>
    <pc:docChg chg="undo redo custSel addSld delSld modSld sldOrd">
      <pc:chgData name="Saurabh Puri" userId="b967bc3c-ecb9-4b15-bfb4-e31a45f0eac8" providerId="ADAL" clId="{CF73D492-F40F-41E4-96B3-161D0DA20E1D}" dt="2022-04-24T04:10:09.266" v="5705"/>
      <pc:docMkLst>
        <pc:docMk/>
      </pc:docMkLst>
      <pc:sldChg chg="modSp mod">
        <pc:chgData name="Saurabh Puri" userId="b967bc3c-ecb9-4b15-bfb4-e31a45f0eac8" providerId="ADAL" clId="{CF73D492-F40F-41E4-96B3-161D0DA20E1D}" dt="2022-04-24T01:28:29.270" v="137" actId="20577"/>
        <pc:sldMkLst>
          <pc:docMk/>
          <pc:sldMk cId="1530877451" sldId="256"/>
        </pc:sldMkLst>
        <pc:spChg chg="mod">
          <ac:chgData name="Saurabh Puri" userId="b967bc3c-ecb9-4b15-bfb4-e31a45f0eac8" providerId="ADAL" clId="{CF73D492-F40F-41E4-96B3-161D0DA20E1D}" dt="2022-04-24T01:26:43.941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Saurabh Puri" userId="b967bc3c-ecb9-4b15-bfb4-e31a45f0eac8" providerId="ADAL" clId="{CF73D492-F40F-41E4-96B3-161D0DA20E1D}" dt="2022-04-24T01:28:29.270" v="137" actId="20577"/>
          <ac:spMkLst>
            <pc:docMk/>
            <pc:sldMk cId="1530877451" sldId="256"/>
            <ac:spMk id="3" creationId="{7D56F4E5-4107-4C89-A768-724ECE7F7B91}"/>
          </ac:spMkLst>
        </pc:spChg>
      </pc:sldChg>
      <pc:sldChg chg="del">
        <pc:chgData name="Saurabh Puri" userId="b967bc3c-ecb9-4b15-bfb4-e31a45f0eac8" providerId="ADAL" clId="{CF73D492-F40F-41E4-96B3-161D0DA20E1D}" dt="2022-04-24T01:28:35.595" v="138" actId="47"/>
        <pc:sldMkLst>
          <pc:docMk/>
          <pc:sldMk cId="495446988" sldId="268"/>
        </pc:sldMkLst>
      </pc:sldChg>
      <pc:sldChg chg="modSp mod">
        <pc:chgData name="Saurabh Puri" userId="b967bc3c-ecb9-4b15-bfb4-e31a45f0eac8" providerId="ADAL" clId="{CF73D492-F40F-41E4-96B3-161D0DA20E1D}" dt="2022-04-24T03:48:41.050" v="5534" actId="20577"/>
        <pc:sldMkLst>
          <pc:docMk/>
          <pc:sldMk cId="2614323396" sldId="269"/>
        </pc:sldMkLst>
        <pc:spChg chg="mod">
          <ac:chgData name="Saurabh Puri" userId="b967bc3c-ecb9-4b15-bfb4-e31a45f0eac8" providerId="ADAL" clId="{CF73D492-F40F-41E4-96B3-161D0DA20E1D}" dt="2022-04-24T01:29:05.294" v="153" actId="20577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Saurabh Puri" userId="b967bc3c-ecb9-4b15-bfb4-e31a45f0eac8" providerId="ADAL" clId="{CF73D492-F40F-41E4-96B3-161D0DA20E1D}" dt="2022-04-24T03:48:41.050" v="5534" actId="20577"/>
          <ac:spMkLst>
            <pc:docMk/>
            <pc:sldMk cId="2614323396" sldId="269"/>
            <ac:spMk id="6" creationId="{FB4EA399-4734-45F9-B4A6-86FC4F2F50D0}"/>
          </ac:spMkLst>
        </pc:spChg>
      </pc:sldChg>
      <pc:sldChg chg="del">
        <pc:chgData name="Saurabh Puri" userId="b967bc3c-ecb9-4b15-bfb4-e31a45f0eac8" providerId="ADAL" clId="{CF73D492-F40F-41E4-96B3-161D0DA20E1D}" dt="2022-04-24T01:41:58.947" v="1091" actId="47"/>
        <pc:sldMkLst>
          <pc:docMk/>
          <pc:sldMk cId="1463960564" sldId="270"/>
        </pc:sldMkLst>
      </pc:sldChg>
      <pc:sldChg chg="del ord">
        <pc:chgData name="Saurabh Puri" userId="b967bc3c-ecb9-4b15-bfb4-e31a45f0eac8" providerId="ADAL" clId="{CF73D492-F40F-41E4-96B3-161D0DA20E1D}" dt="2022-04-24T03:38:53.711" v="5210" actId="47"/>
        <pc:sldMkLst>
          <pc:docMk/>
          <pc:sldMk cId="2615528204" sldId="271"/>
        </pc:sldMkLst>
      </pc:sldChg>
      <pc:sldChg chg="modSp mod">
        <pc:chgData name="Saurabh Puri" userId="b967bc3c-ecb9-4b15-bfb4-e31a45f0eac8" providerId="ADAL" clId="{CF73D492-F40F-41E4-96B3-161D0DA20E1D}" dt="2022-04-24T01:42:03.316" v="1092" actId="20577"/>
        <pc:sldMkLst>
          <pc:docMk/>
          <pc:sldMk cId="683616418" sldId="272"/>
        </pc:sldMkLst>
        <pc:spChg chg="mod">
          <ac:chgData name="Saurabh Puri" userId="b967bc3c-ecb9-4b15-bfb4-e31a45f0eac8" providerId="ADAL" clId="{CF73D492-F40F-41E4-96B3-161D0DA20E1D}" dt="2022-04-24T01:42:03.316" v="1092" actId="20577"/>
          <ac:spMkLst>
            <pc:docMk/>
            <pc:sldMk cId="683616418" sldId="272"/>
            <ac:spMk id="6" creationId="{FB4EA399-4734-45F9-B4A6-86FC4F2F50D0}"/>
          </ac:spMkLst>
        </pc:spChg>
      </pc:sldChg>
      <pc:sldChg chg="del">
        <pc:chgData name="Saurabh Puri" userId="b967bc3c-ecb9-4b15-bfb4-e31a45f0eac8" providerId="ADAL" clId="{CF73D492-F40F-41E4-96B3-161D0DA20E1D}" dt="2022-04-24T01:28:50.154" v="141" actId="47"/>
        <pc:sldMkLst>
          <pc:docMk/>
          <pc:sldMk cId="335801372" sldId="273"/>
        </pc:sldMkLst>
      </pc:sldChg>
      <pc:sldChg chg="addSp delSp modSp new mod">
        <pc:chgData name="Saurabh Puri" userId="b967bc3c-ecb9-4b15-bfb4-e31a45f0eac8" providerId="ADAL" clId="{CF73D492-F40F-41E4-96B3-161D0DA20E1D}" dt="2022-04-24T02:13:58.319" v="3481" actId="1076"/>
        <pc:sldMkLst>
          <pc:docMk/>
          <pc:sldMk cId="535257326" sldId="273"/>
        </pc:sldMkLst>
        <pc:spChg chg="mod">
          <ac:chgData name="Saurabh Puri" userId="b967bc3c-ecb9-4b15-bfb4-e31a45f0eac8" providerId="ADAL" clId="{CF73D492-F40F-41E4-96B3-161D0DA20E1D}" dt="2022-04-24T02:03:29.484" v="2540" actId="20577"/>
          <ac:spMkLst>
            <pc:docMk/>
            <pc:sldMk cId="535257326" sldId="273"/>
            <ac:spMk id="2" creationId="{00D2F759-0B71-DF84-BAC9-6E4C3D0C078E}"/>
          </ac:spMkLst>
        </pc:spChg>
        <pc:spChg chg="del">
          <ac:chgData name="Saurabh Puri" userId="b967bc3c-ecb9-4b15-bfb4-e31a45f0eac8" providerId="ADAL" clId="{CF73D492-F40F-41E4-96B3-161D0DA20E1D}" dt="2022-04-24T01:42:16.478" v="1093" actId="478"/>
          <ac:spMkLst>
            <pc:docMk/>
            <pc:sldMk cId="535257326" sldId="273"/>
            <ac:spMk id="4" creationId="{A999F65D-FC05-A791-B7E0-D163E478572F}"/>
          </ac:spMkLst>
        </pc:spChg>
        <pc:spChg chg="mod">
          <ac:chgData name="Saurabh Puri" userId="b967bc3c-ecb9-4b15-bfb4-e31a45f0eac8" providerId="ADAL" clId="{CF73D492-F40F-41E4-96B3-161D0DA20E1D}" dt="2022-04-24T02:04:47.783" v="2551" actId="20577"/>
          <ac:spMkLst>
            <pc:docMk/>
            <pc:sldMk cId="535257326" sldId="273"/>
            <ac:spMk id="6" creationId="{1260F098-0A09-3FBA-C7FA-8A3269ACD112}"/>
          </ac:spMkLst>
        </pc:spChg>
        <pc:spChg chg="add del mod">
          <ac:chgData name="Saurabh Puri" userId="b967bc3c-ecb9-4b15-bfb4-e31a45f0eac8" providerId="ADAL" clId="{CF73D492-F40F-41E4-96B3-161D0DA20E1D}" dt="2022-04-24T02:05:06.876" v="2554" actId="478"/>
          <ac:spMkLst>
            <pc:docMk/>
            <pc:sldMk cId="535257326" sldId="273"/>
            <ac:spMk id="7" creationId="{2FE775C7-C370-17E9-E807-B78183A898D3}"/>
          </ac:spMkLst>
        </pc:spChg>
        <pc:spChg chg="add mod">
          <ac:chgData name="Saurabh Puri" userId="b967bc3c-ecb9-4b15-bfb4-e31a45f0eac8" providerId="ADAL" clId="{CF73D492-F40F-41E4-96B3-161D0DA20E1D}" dt="2022-04-24T02:13:53.901" v="3479" actId="14100"/>
          <ac:spMkLst>
            <pc:docMk/>
            <pc:sldMk cId="535257326" sldId="273"/>
            <ac:spMk id="8" creationId="{F149DED6-D6F8-9492-C29A-547B5C017D93}"/>
          </ac:spMkLst>
        </pc:spChg>
        <pc:spChg chg="add mod">
          <ac:chgData name="Saurabh Puri" userId="b967bc3c-ecb9-4b15-bfb4-e31a45f0eac8" providerId="ADAL" clId="{CF73D492-F40F-41E4-96B3-161D0DA20E1D}" dt="2022-04-24T02:13:58.319" v="3481" actId="1076"/>
          <ac:spMkLst>
            <pc:docMk/>
            <pc:sldMk cId="535257326" sldId="273"/>
            <ac:spMk id="9" creationId="{34B9F0FD-F917-7022-D036-CA30B39B80DB}"/>
          </ac:spMkLst>
        </pc:spChg>
      </pc:sldChg>
      <pc:sldChg chg="modSp add del mod">
        <pc:chgData name="Saurabh Puri" userId="b967bc3c-ecb9-4b15-bfb4-e31a45f0eac8" providerId="ADAL" clId="{CF73D492-F40F-41E4-96B3-161D0DA20E1D}" dt="2022-04-24T01:59:25.968" v="2193" actId="47"/>
        <pc:sldMkLst>
          <pc:docMk/>
          <pc:sldMk cId="1611947990" sldId="274"/>
        </pc:sldMkLst>
        <pc:spChg chg="mod">
          <ac:chgData name="Saurabh Puri" userId="b967bc3c-ecb9-4b15-bfb4-e31a45f0eac8" providerId="ADAL" clId="{CF73D492-F40F-41E4-96B3-161D0DA20E1D}" dt="2022-04-24T01:52:37.739" v="1645" actId="20577"/>
          <ac:spMkLst>
            <pc:docMk/>
            <pc:sldMk cId="1611947990" sldId="274"/>
            <ac:spMk id="2" creationId="{00D2F759-0B71-DF84-BAC9-6E4C3D0C078E}"/>
          </ac:spMkLst>
        </pc:spChg>
      </pc:sldChg>
      <pc:sldChg chg="del">
        <pc:chgData name="Saurabh Puri" userId="b967bc3c-ecb9-4b15-bfb4-e31a45f0eac8" providerId="ADAL" clId="{CF73D492-F40F-41E4-96B3-161D0DA20E1D}" dt="2022-04-24T01:28:50.154" v="141" actId="47"/>
        <pc:sldMkLst>
          <pc:docMk/>
          <pc:sldMk cId="4274786013" sldId="274"/>
        </pc:sldMkLst>
      </pc:sldChg>
      <pc:sldChg chg="addSp modSp add mod">
        <pc:chgData name="Saurabh Puri" userId="b967bc3c-ecb9-4b15-bfb4-e31a45f0eac8" providerId="ADAL" clId="{CF73D492-F40F-41E4-96B3-161D0DA20E1D}" dt="2022-04-24T02:23:26.109" v="4637" actId="207"/>
        <pc:sldMkLst>
          <pc:docMk/>
          <pc:sldMk cId="2194411183" sldId="275"/>
        </pc:sldMkLst>
        <pc:spChg chg="mod">
          <ac:chgData name="Saurabh Puri" userId="b967bc3c-ecb9-4b15-bfb4-e31a45f0eac8" providerId="ADAL" clId="{CF73D492-F40F-41E4-96B3-161D0DA20E1D}" dt="2022-04-24T02:14:33.928" v="3510" actId="20577"/>
          <ac:spMkLst>
            <pc:docMk/>
            <pc:sldMk cId="2194411183" sldId="275"/>
            <ac:spMk id="2" creationId="{00D2F759-0B71-DF84-BAC9-6E4C3D0C078E}"/>
          </ac:spMkLst>
        </pc:spChg>
        <pc:spChg chg="add mod">
          <ac:chgData name="Saurabh Puri" userId="b967bc3c-ecb9-4b15-bfb4-e31a45f0eac8" providerId="ADAL" clId="{CF73D492-F40F-41E4-96B3-161D0DA20E1D}" dt="2022-04-24T01:55:29.913" v="1793" actId="207"/>
          <ac:spMkLst>
            <pc:docMk/>
            <pc:sldMk cId="2194411183" sldId="275"/>
            <ac:spMk id="4" creationId="{64CCAD91-00C4-D121-F83B-828E5B592D4F}"/>
          </ac:spMkLst>
        </pc:spChg>
        <pc:spChg chg="mod">
          <ac:chgData name="Saurabh Puri" userId="b967bc3c-ecb9-4b15-bfb4-e31a45f0eac8" providerId="ADAL" clId="{CF73D492-F40F-41E4-96B3-161D0DA20E1D}" dt="2022-04-24T02:14:53.578" v="3530" actId="20577"/>
          <ac:spMkLst>
            <pc:docMk/>
            <pc:sldMk cId="2194411183" sldId="275"/>
            <ac:spMk id="6" creationId="{1260F098-0A09-3FBA-C7FA-8A3269ACD112}"/>
          </ac:spMkLst>
        </pc:spChg>
        <pc:spChg chg="mod">
          <ac:chgData name="Saurabh Puri" userId="b967bc3c-ecb9-4b15-bfb4-e31a45f0eac8" providerId="ADAL" clId="{CF73D492-F40F-41E4-96B3-161D0DA20E1D}" dt="2022-04-24T02:23:26.109" v="4637" actId="207"/>
          <ac:spMkLst>
            <pc:docMk/>
            <pc:sldMk cId="2194411183" sldId="275"/>
            <ac:spMk id="7" creationId="{2FE775C7-C370-17E9-E807-B78183A898D3}"/>
          </ac:spMkLst>
        </pc:spChg>
        <pc:spChg chg="add mod">
          <ac:chgData name="Saurabh Puri" userId="b967bc3c-ecb9-4b15-bfb4-e31a45f0eac8" providerId="ADAL" clId="{CF73D492-F40F-41E4-96B3-161D0DA20E1D}" dt="2022-04-24T01:55:35.049" v="1795" actId="1076"/>
          <ac:spMkLst>
            <pc:docMk/>
            <pc:sldMk cId="2194411183" sldId="275"/>
            <ac:spMk id="8" creationId="{3B9868D7-58B4-37ED-E248-A35368E62EF5}"/>
          </ac:spMkLst>
        </pc:spChg>
      </pc:sldChg>
      <pc:sldChg chg="del">
        <pc:chgData name="Saurabh Puri" userId="b967bc3c-ecb9-4b15-bfb4-e31a45f0eac8" providerId="ADAL" clId="{CF73D492-F40F-41E4-96B3-161D0DA20E1D}" dt="2022-04-24T01:28:50.154" v="141" actId="47"/>
        <pc:sldMkLst>
          <pc:docMk/>
          <pc:sldMk cId="2310654954" sldId="275"/>
        </pc:sldMkLst>
      </pc:sldChg>
      <pc:sldChg chg="del">
        <pc:chgData name="Saurabh Puri" userId="b967bc3c-ecb9-4b15-bfb4-e31a45f0eac8" providerId="ADAL" clId="{CF73D492-F40F-41E4-96B3-161D0DA20E1D}" dt="2022-04-24T01:28:50.154" v="141" actId="47"/>
        <pc:sldMkLst>
          <pc:docMk/>
          <pc:sldMk cId="947715976" sldId="276"/>
        </pc:sldMkLst>
      </pc:sldChg>
      <pc:sldChg chg="addSp delSp modSp new mod ord">
        <pc:chgData name="Saurabh Puri" userId="b967bc3c-ecb9-4b15-bfb4-e31a45f0eac8" providerId="ADAL" clId="{CF73D492-F40F-41E4-96B3-161D0DA20E1D}" dt="2022-04-24T04:08:49.340" v="5675" actId="1076"/>
        <pc:sldMkLst>
          <pc:docMk/>
          <pc:sldMk cId="2351675817" sldId="276"/>
        </pc:sldMkLst>
        <pc:spChg chg="mod">
          <ac:chgData name="Saurabh Puri" userId="b967bc3c-ecb9-4b15-bfb4-e31a45f0eac8" providerId="ADAL" clId="{CF73D492-F40F-41E4-96B3-161D0DA20E1D}" dt="2022-04-24T04:08:49.340" v="5675" actId="1076"/>
          <ac:spMkLst>
            <pc:docMk/>
            <pc:sldMk cId="2351675817" sldId="276"/>
            <ac:spMk id="2" creationId="{BA8D9072-5CE3-B069-0FDF-499C633FE594}"/>
          </ac:spMkLst>
        </pc:spChg>
        <pc:spChg chg="del">
          <ac:chgData name="Saurabh Puri" userId="b967bc3c-ecb9-4b15-bfb4-e31a45f0eac8" providerId="ADAL" clId="{CF73D492-F40F-41E4-96B3-161D0DA20E1D}" dt="2022-04-24T02:00:49.533" v="2311" actId="478"/>
          <ac:spMkLst>
            <pc:docMk/>
            <pc:sldMk cId="2351675817" sldId="276"/>
            <ac:spMk id="4" creationId="{CA809AB3-2D08-3C07-BE00-90C7978F49DA}"/>
          </ac:spMkLst>
        </pc:spChg>
        <pc:spChg chg="del mod">
          <ac:chgData name="Saurabh Puri" userId="b967bc3c-ecb9-4b15-bfb4-e31a45f0eac8" providerId="ADAL" clId="{CF73D492-F40F-41E4-96B3-161D0DA20E1D}" dt="2022-04-24T02:55:06.744" v="5204" actId="478"/>
          <ac:spMkLst>
            <pc:docMk/>
            <pc:sldMk cId="2351675817" sldId="276"/>
            <ac:spMk id="6" creationId="{F95BF0BC-2324-C423-4709-B09259160E85}"/>
          </ac:spMkLst>
        </pc:spChg>
        <pc:spChg chg="add del mod">
          <ac:chgData name="Saurabh Puri" userId="b967bc3c-ecb9-4b15-bfb4-e31a45f0eac8" providerId="ADAL" clId="{CF73D492-F40F-41E4-96B3-161D0DA20E1D}" dt="2022-04-24T03:04:54.049" v="5205" actId="478"/>
          <ac:spMkLst>
            <pc:docMk/>
            <pc:sldMk cId="2351675817" sldId="276"/>
            <ac:spMk id="8" creationId="{1D6213B3-50B1-1F6E-52C3-B4D9DB9A62D8}"/>
          </ac:spMkLst>
        </pc:spChg>
        <pc:picChg chg="add mod">
          <ac:chgData name="Saurabh Puri" userId="b967bc3c-ecb9-4b15-bfb4-e31a45f0eac8" providerId="ADAL" clId="{CF73D492-F40F-41E4-96B3-161D0DA20E1D}" dt="2022-04-24T03:05:15.083" v="5207" actId="14100"/>
          <ac:picMkLst>
            <pc:docMk/>
            <pc:sldMk cId="2351675817" sldId="276"/>
            <ac:picMk id="7" creationId="{A9D4B847-2C66-F8E9-5092-1AAD972D28BF}"/>
          </ac:picMkLst>
        </pc:picChg>
        <pc:picChg chg="add mod">
          <ac:chgData name="Saurabh Puri" userId="b967bc3c-ecb9-4b15-bfb4-e31a45f0eac8" providerId="ADAL" clId="{CF73D492-F40F-41E4-96B3-161D0DA20E1D}" dt="2022-04-24T03:05:11.116" v="5206" actId="14100"/>
          <ac:picMkLst>
            <pc:docMk/>
            <pc:sldMk cId="2351675817" sldId="276"/>
            <ac:picMk id="1026" creationId="{72FEAC06-C718-B578-6B79-81845913BF78}"/>
          </ac:picMkLst>
        </pc:picChg>
      </pc:sldChg>
      <pc:sldChg chg="addSp modSp add mod ord">
        <pc:chgData name="Saurabh Puri" userId="b967bc3c-ecb9-4b15-bfb4-e31a45f0eac8" providerId="ADAL" clId="{CF73D492-F40F-41E4-96B3-161D0DA20E1D}" dt="2022-04-24T03:47:03.962" v="5378"/>
        <pc:sldMkLst>
          <pc:docMk/>
          <pc:sldMk cId="32182788" sldId="277"/>
        </pc:sldMkLst>
        <pc:spChg chg="mod">
          <ac:chgData name="Saurabh Puri" userId="b967bc3c-ecb9-4b15-bfb4-e31a45f0eac8" providerId="ADAL" clId="{CF73D492-F40F-41E4-96B3-161D0DA20E1D}" dt="2022-04-24T02:01:48.408" v="2357" actId="20577"/>
          <ac:spMkLst>
            <pc:docMk/>
            <pc:sldMk cId="32182788" sldId="277"/>
            <ac:spMk id="2" creationId="{00D2F759-0B71-DF84-BAC9-6E4C3D0C078E}"/>
          </ac:spMkLst>
        </pc:spChg>
        <pc:spChg chg="add mod">
          <ac:chgData name="Saurabh Puri" userId="b967bc3c-ecb9-4b15-bfb4-e31a45f0eac8" providerId="ADAL" clId="{CF73D492-F40F-41E4-96B3-161D0DA20E1D}" dt="2022-04-24T02:07:47.297" v="2643" actId="207"/>
          <ac:spMkLst>
            <pc:docMk/>
            <pc:sldMk cId="32182788" sldId="277"/>
            <ac:spMk id="4" creationId="{9FC769A6-384C-4D3B-C15C-6FD5829B1F6F}"/>
          </ac:spMkLst>
        </pc:spChg>
        <pc:spChg chg="mod">
          <ac:chgData name="Saurabh Puri" userId="b967bc3c-ecb9-4b15-bfb4-e31a45f0eac8" providerId="ADAL" clId="{CF73D492-F40F-41E4-96B3-161D0DA20E1D}" dt="2022-04-24T02:07:20.967" v="2641" actId="13926"/>
          <ac:spMkLst>
            <pc:docMk/>
            <pc:sldMk cId="32182788" sldId="277"/>
            <ac:spMk id="6" creationId="{1260F098-0A09-3FBA-C7FA-8A3269ACD112}"/>
          </ac:spMkLst>
        </pc:spChg>
        <pc:spChg chg="mod">
          <ac:chgData name="Saurabh Puri" userId="b967bc3c-ecb9-4b15-bfb4-e31a45f0eac8" providerId="ADAL" clId="{CF73D492-F40F-41E4-96B3-161D0DA20E1D}" dt="2022-04-24T02:12:59.250" v="3437" actId="20577"/>
          <ac:spMkLst>
            <pc:docMk/>
            <pc:sldMk cId="32182788" sldId="277"/>
            <ac:spMk id="7" creationId="{2FE775C7-C370-17E9-E807-B78183A898D3}"/>
          </ac:spMkLst>
        </pc:spChg>
      </pc:sldChg>
      <pc:sldChg chg="new del">
        <pc:chgData name="Saurabh Puri" userId="b967bc3c-ecb9-4b15-bfb4-e31a45f0eac8" providerId="ADAL" clId="{CF73D492-F40F-41E4-96B3-161D0DA20E1D}" dt="2022-04-24T01:28:41.391" v="140" actId="680"/>
        <pc:sldMkLst>
          <pc:docMk/>
          <pc:sldMk cId="1803824995" sldId="277"/>
        </pc:sldMkLst>
      </pc:sldChg>
      <pc:sldChg chg="add del">
        <pc:chgData name="Saurabh Puri" userId="b967bc3c-ecb9-4b15-bfb4-e31a45f0eac8" providerId="ADAL" clId="{CF73D492-F40F-41E4-96B3-161D0DA20E1D}" dt="2022-04-24T02:01:53.704" v="2359"/>
        <pc:sldMkLst>
          <pc:docMk/>
          <pc:sldMk cId="1222382852" sldId="278"/>
        </pc:sldMkLst>
      </pc:sldChg>
      <pc:sldChg chg="modSp add mod">
        <pc:chgData name="Saurabh Puri" userId="b967bc3c-ecb9-4b15-bfb4-e31a45f0eac8" providerId="ADAL" clId="{CF73D492-F40F-41E4-96B3-161D0DA20E1D}" dt="2022-04-24T03:47:18.359" v="5379" actId="20577"/>
        <pc:sldMkLst>
          <pc:docMk/>
          <pc:sldMk cId="3460973808" sldId="278"/>
        </pc:sldMkLst>
        <pc:spChg chg="mod">
          <ac:chgData name="Saurabh Puri" userId="b967bc3c-ecb9-4b15-bfb4-e31a45f0eac8" providerId="ADAL" clId="{CF73D492-F40F-41E4-96B3-161D0DA20E1D}" dt="2022-04-24T03:47:18.359" v="5379" actId="20577"/>
          <ac:spMkLst>
            <pc:docMk/>
            <pc:sldMk cId="3460973808" sldId="278"/>
            <ac:spMk id="2" creationId="{00D2F759-0B71-DF84-BAC9-6E4C3D0C078E}"/>
          </ac:spMkLst>
        </pc:spChg>
        <pc:spChg chg="mod">
          <ac:chgData name="Saurabh Puri" userId="b967bc3c-ecb9-4b15-bfb4-e31a45f0eac8" providerId="ADAL" clId="{CF73D492-F40F-41E4-96B3-161D0DA20E1D}" dt="2022-04-24T02:27:29.680" v="5107" actId="20577"/>
          <ac:spMkLst>
            <pc:docMk/>
            <pc:sldMk cId="3460973808" sldId="278"/>
            <ac:spMk id="7" creationId="{2FE775C7-C370-17E9-E807-B78183A898D3}"/>
          </ac:spMkLst>
        </pc:spChg>
        <pc:spChg chg="mod">
          <ac:chgData name="Saurabh Puri" userId="b967bc3c-ecb9-4b15-bfb4-e31a45f0eac8" providerId="ADAL" clId="{CF73D492-F40F-41E4-96B3-161D0DA20E1D}" dt="2022-04-24T02:18:18.056" v="3975" actId="207"/>
          <ac:spMkLst>
            <pc:docMk/>
            <pc:sldMk cId="3460973808" sldId="278"/>
            <ac:spMk id="8" creationId="{3B9868D7-58B4-37ED-E248-A35368E62EF5}"/>
          </ac:spMkLst>
        </pc:spChg>
      </pc:sldChg>
      <pc:sldChg chg="add del">
        <pc:chgData name="Saurabh Puri" userId="b967bc3c-ecb9-4b15-bfb4-e31a45f0eac8" providerId="ADAL" clId="{CF73D492-F40F-41E4-96B3-161D0DA20E1D}" dt="2022-04-24T02:03:17.629" v="2530"/>
        <pc:sldMkLst>
          <pc:docMk/>
          <pc:sldMk cId="252285700" sldId="279"/>
        </pc:sldMkLst>
      </pc:sldChg>
      <pc:sldChg chg="addSp modSp add mod">
        <pc:chgData name="Saurabh Puri" userId="b967bc3c-ecb9-4b15-bfb4-e31a45f0eac8" providerId="ADAL" clId="{CF73D492-F40F-41E4-96B3-161D0DA20E1D}" dt="2022-04-24T02:13:42.457" v="3477" actId="1076"/>
        <pc:sldMkLst>
          <pc:docMk/>
          <pc:sldMk cId="4242475547" sldId="279"/>
        </pc:sldMkLst>
        <pc:spChg chg="mod">
          <ac:chgData name="Saurabh Puri" userId="b967bc3c-ecb9-4b15-bfb4-e31a45f0eac8" providerId="ADAL" clId="{CF73D492-F40F-41E4-96B3-161D0DA20E1D}" dt="2022-04-24T02:13:25.015" v="3474" actId="20577"/>
          <ac:spMkLst>
            <pc:docMk/>
            <pc:sldMk cId="4242475547" sldId="279"/>
            <ac:spMk id="7" creationId="{2FE775C7-C370-17E9-E807-B78183A898D3}"/>
          </ac:spMkLst>
        </pc:spChg>
        <pc:spChg chg="add mod">
          <ac:chgData name="Saurabh Puri" userId="b967bc3c-ecb9-4b15-bfb4-e31a45f0eac8" providerId="ADAL" clId="{CF73D492-F40F-41E4-96B3-161D0DA20E1D}" dt="2022-04-24T02:13:38.024" v="3475"/>
          <ac:spMkLst>
            <pc:docMk/>
            <pc:sldMk cId="4242475547" sldId="279"/>
            <ac:spMk id="8" creationId="{8BAB4936-7091-BEA3-170B-95B69C0D170F}"/>
          </ac:spMkLst>
        </pc:spChg>
        <pc:spChg chg="add mod">
          <ac:chgData name="Saurabh Puri" userId="b967bc3c-ecb9-4b15-bfb4-e31a45f0eac8" providerId="ADAL" clId="{CF73D492-F40F-41E4-96B3-161D0DA20E1D}" dt="2022-04-24T02:13:42.457" v="3477" actId="1076"/>
          <ac:spMkLst>
            <pc:docMk/>
            <pc:sldMk cId="4242475547" sldId="279"/>
            <ac:spMk id="9" creationId="{52AA71B9-2E88-EC78-7E76-C4D45E7C447B}"/>
          </ac:spMkLst>
        </pc:spChg>
      </pc:sldChg>
      <pc:sldChg chg="addSp delSp modSp new mod ord">
        <pc:chgData name="Saurabh Puri" userId="b967bc3c-ecb9-4b15-bfb4-e31a45f0eac8" providerId="ADAL" clId="{CF73D492-F40F-41E4-96B3-161D0DA20E1D}" dt="2022-04-24T04:00:48.818" v="5624" actId="20577"/>
        <pc:sldMkLst>
          <pc:docMk/>
          <pc:sldMk cId="413011859" sldId="280"/>
        </pc:sldMkLst>
        <pc:spChg chg="mod">
          <ac:chgData name="Saurabh Puri" userId="b967bc3c-ecb9-4b15-bfb4-e31a45f0eac8" providerId="ADAL" clId="{CF73D492-F40F-41E4-96B3-161D0DA20E1D}" dt="2022-04-24T04:00:13.445" v="5550"/>
          <ac:spMkLst>
            <pc:docMk/>
            <pc:sldMk cId="413011859" sldId="280"/>
            <ac:spMk id="2" creationId="{2CEBB70F-AFED-9449-C485-D39CDEA9C29F}"/>
          </ac:spMkLst>
        </pc:spChg>
        <pc:spChg chg="del">
          <ac:chgData name="Saurabh Puri" userId="b967bc3c-ecb9-4b15-bfb4-e31a45f0eac8" providerId="ADAL" clId="{CF73D492-F40F-41E4-96B3-161D0DA20E1D}" dt="2022-04-24T02:49:13.157" v="5170" actId="478"/>
          <ac:spMkLst>
            <pc:docMk/>
            <pc:sldMk cId="413011859" sldId="280"/>
            <ac:spMk id="4" creationId="{215A7D6B-5420-8342-D3CD-AC271CBD265D}"/>
          </ac:spMkLst>
        </pc:spChg>
        <pc:spChg chg="mod">
          <ac:chgData name="Saurabh Puri" userId="b967bc3c-ecb9-4b15-bfb4-e31a45f0eac8" providerId="ADAL" clId="{CF73D492-F40F-41E4-96B3-161D0DA20E1D}" dt="2022-04-24T04:00:48.818" v="5624" actId="20577"/>
          <ac:spMkLst>
            <pc:docMk/>
            <pc:sldMk cId="413011859" sldId="280"/>
            <ac:spMk id="6" creationId="{62AFA452-DFF4-0A3F-8577-6BB02EEE9791}"/>
          </ac:spMkLst>
        </pc:spChg>
        <pc:picChg chg="add">
          <ac:chgData name="Saurabh Puri" userId="b967bc3c-ecb9-4b15-bfb4-e31a45f0eac8" providerId="ADAL" clId="{CF73D492-F40F-41E4-96B3-161D0DA20E1D}" dt="2022-04-24T02:48:23.311" v="5130"/>
          <ac:picMkLst>
            <pc:docMk/>
            <pc:sldMk cId="413011859" sldId="280"/>
            <ac:picMk id="1026" creationId="{6555C7B5-FB3B-B156-B3AD-EDB56388B149}"/>
          </ac:picMkLst>
        </pc:picChg>
      </pc:sldChg>
      <pc:sldChg chg="add del">
        <pc:chgData name="Saurabh Puri" userId="b967bc3c-ecb9-4b15-bfb4-e31a45f0eac8" providerId="ADAL" clId="{CF73D492-F40F-41E4-96B3-161D0DA20E1D}" dt="2022-04-24T02:03:58.146" v="2545"/>
        <pc:sldMkLst>
          <pc:docMk/>
          <pc:sldMk cId="607659503" sldId="280"/>
        </pc:sldMkLst>
      </pc:sldChg>
      <pc:sldChg chg="addSp delSp modSp new mod">
        <pc:chgData name="Saurabh Puri" userId="b967bc3c-ecb9-4b15-bfb4-e31a45f0eac8" providerId="ADAL" clId="{CF73D492-F40F-41E4-96B3-161D0DA20E1D}" dt="2022-04-24T03:56:34.425" v="5537" actId="20577"/>
        <pc:sldMkLst>
          <pc:docMk/>
          <pc:sldMk cId="2167344567" sldId="281"/>
        </pc:sldMkLst>
        <pc:spChg chg="mod">
          <ac:chgData name="Saurabh Puri" userId="b967bc3c-ecb9-4b15-bfb4-e31a45f0eac8" providerId="ADAL" clId="{CF73D492-F40F-41E4-96B3-161D0DA20E1D}" dt="2022-04-24T03:40:29.540" v="5257" actId="20577"/>
          <ac:spMkLst>
            <pc:docMk/>
            <pc:sldMk cId="2167344567" sldId="281"/>
            <ac:spMk id="2" creationId="{4F6FB190-E89B-4D3B-EDBA-9C686C04026D}"/>
          </ac:spMkLst>
        </pc:spChg>
        <pc:spChg chg="del">
          <ac:chgData name="Saurabh Puri" userId="b967bc3c-ecb9-4b15-bfb4-e31a45f0eac8" providerId="ADAL" clId="{CF73D492-F40F-41E4-96B3-161D0DA20E1D}" dt="2022-04-24T03:39:55.865" v="5215" actId="478"/>
          <ac:spMkLst>
            <pc:docMk/>
            <pc:sldMk cId="2167344567" sldId="281"/>
            <ac:spMk id="4" creationId="{B67F16AC-2AEA-A2D7-A714-A7657E84F209}"/>
          </ac:spMkLst>
        </pc:spChg>
        <pc:spChg chg="del">
          <ac:chgData name="Saurabh Puri" userId="b967bc3c-ecb9-4b15-bfb4-e31a45f0eac8" providerId="ADAL" clId="{CF73D492-F40F-41E4-96B3-161D0DA20E1D}" dt="2022-04-24T03:39:48.762" v="5212"/>
          <ac:spMkLst>
            <pc:docMk/>
            <pc:sldMk cId="2167344567" sldId="281"/>
            <ac:spMk id="6" creationId="{FCA27203-81A6-BB75-6EA7-0213A85C2FB9}"/>
          </ac:spMkLst>
        </pc:spChg>
        <pc:graphicFrameChg chg="add mod modGraphic">
          <ac:chgData name="Saurabh Puri" userId="b967bc3c-ecb9-4b15-bfb4-e31a45f0eac8" providerId="ADAL" clId="{CF73D492-F40F-41E4-96B3-161D0DA20E1D}" dt="2022-04-24T03:56:34.425" v="5537" actId="20577"/>
          <ac:graphicFrameMkLst>
            <pc:docMk/>
            <pc:sldMk cId="2167344567" sldId="281"/>
            <ac:graphicFrameMk id="7" creationId="{C3E5F01E-A42E-1429-BFA9-93F3EE09AFED}"/>
          </ac:graphicFrameMkLst>
        </pc:graphicFrameChg>
      </pc:sldChg>
      <pc:sldChg chg="modSp add mod ord">
        <pc:chgData name="Saurabh Puri" userId="b967bc3c-ecb9-4b15-bfb4-e31a45f0eac8" providerId="ADAL" clId="{CF73D492-F40F-41E4-96B3-161D0DA20E1D}" dt="2022-04-24T04:10:09.266" v="5705"/>
        <pc:sldMkLst>
          <pc:docMk/>
          <pc:sldMk cId="2366920856" sldId="282"/>
        </pc:sldMkLst>
        <pc:spChg chg="mod">
          <ac:chgData name="Saurabh Puri" userId="b967bc3c-ecb9-4b15-bfb4-e31a45f0eac8" providerId="ADAL" clId="{CF73D492-F40F-41E4-96B3-161D0DA20E1D}" dt="2022-04-24T03:46:48.940" v="5374" actId="20577"/>
          <ac:spMkLst>
            <pc:docMk/>
            <pc:sldMk cId="2366920856" sldId="282"/>
            <ac:spMk id="2" creationId="{4F6FB190-E89B-4D3B-EDBA-9C686C04026D}"/>
          </ac:spMkLst>
        </pc:spChg>
        <pc:graphicFrameChg chg="mod modGraphic">
          <ac:chgData name="Saurabh Puri" userId="b967bc3c-ecb9-4b15-bfb4-e31a45f0eac8" providerId="ADAL" clId="{CF73D492-F40F-41E4-96B3-161D0DA20E1D}" dt="2022-04-24T03:45:50.683" v="5359" actId="20577"/>
          <ac:graphicFrameMkLst>
            <pc:docMk/>
            <pc:sldMk cId="2366920856" sldId="282"/>
            <ac:graphicFrameMk id="7" creationId="{C3E5F01E-A42E-1429-BFA9-93F3EE09AFED}"/>
          </ac:graphicFrameMkLst>
        </pc:graphicFrameChg>
      </pc:sldChg>
      <pc:sldChg chg="modSp add del mod">
        <pc:chgData name="Saurabh Puri" userId="b967bc3c-ecb9-4b15-bfb4-e31a45f0eac8" providerId="ADAL" clId="{CF73D492-F40F-41E4-96B3-161D0DA20E1D}" dt="2022-04-24T03:59:37.814" v="5547" actId="47"/>
        <pc:sldMkLst>
          <pc:docMk/>
          <pc:sldMk cId="492197918" sldId="283"/>
        </pc:sldMkLst>
        <pc:spChg chg="mod">
          <ac:chgData name="Saurabh Puri" userId="b967bc3c-ecb9-4b15-bfb4-e31a45f0eac8" providerId="ADAL" clId="{CF73D492-F40F-41E4-96B3-161D0DA20E1D}" dt="2022-04-24T03:58:36.065" v="5540" actId="20577"/>
          <ac:spMkLst>
            <pc:docMk/>
            <pc:sldMk cId="492197918" sldId="283"/>
            <ac:spMk id="2" creationId="{4F6FB190-E89B-4D3B-EDBA-9C686C04026D}"/>
          </ac:spMkLst>
        </pc:spChg>
        <pc:graphicFrameChg chg="modGraphic">
          <ac:chgData name="Saurabh Puri" userId="b967bc3c-ecb9-4b15-bfb4-e31a45f0eac8" providerId="ADAL" clId="{CF73D492-F40F-41E4-96B3-161D0DA20E1D}" dt="2022-04-24T03:59:10.569" v="5546" actId="20577"/>
          <ac:graphicFrameMkLst>
            <pc:docMk/>
            <pc:sldMk cId="492197918" sldId="283"/>
            <ac:graphicFrameMk id="7" creationId="{C3E5F01E-A42E-1429-BFA9-93F3EE09AFED}"/>
          </ac:graphicFrameMkLst>
        </pc:graphicFrameChg>
      </pc:sldChg>
      <pc:sldChg chg="addSp delSp modSp add del mod">
        <pc:chgData name="Saurabh Puri" userId="b967bc3c-ecb9-4b15-bfb4-e31a45f0eac8" providerId="ADAL" clId="{CF73D492-F40F-41E4-96B3-161D0DA20E1D}" dt="2022-04-24T04:10:00.959" v="5703" actId="47"/>
        <pc:sldMkLst>
          <pc:docMk/>
          <pc:sldMk cId="3720164082" sldId="283"/>
        </pc:sldMkLst>
        <pc:spChg chg="mod">
          <ac:chgData name="Saurabh Puri" userId="b967bc3c-ecb9-4b15-bfb4-e31a45f0eac8" providerId="ADAL" clId="{CF73D492-F40F-41E4-96B3-161D0DA20E1D}" dt="2022-04-24T04:09:34.382" v="5701" actId="20577"/>
          <ac:spMkLst>
            <pc:docMk/>
            <pc:sldMk cId="3720164082" sldId="283"/>
            <ac:spMk id="2" creationId="{0E2ED5DC-9CFB-4955-9CD6-0CC2886690B4}"/>
          </ac:spMkLst>
        </pc:spChg>
        <pc:spChg chg="del">
          <ac:chgData name="Saurabh Puri" userId="b967bc3c-ecb9-4b15-bfb4-e31a45f0eac8" providerId="ADAL" clId="{CF73D492-F40F-41E4-96B3-161D0DA20E1D}" dt="2022-04-24T04:09:25.766" v="5677" actId="478"/>
          <ac:spMkLst>
            <pc:docMk/>
            <pc:sldMk cId="3720164082" sldId="283"/>
            <ac:spMk id="3" creationId="{7D56F4E5-4107-4C89-A768-724ECE7F7B91}"/>
          </ac:spMkLst>
        </pc:spChg>
        <pc:spChg chg="add del mod">
          <ac:chgData name="Saurabh Puri" userId="b967bc3c-ecb9-4b15-bfb4-e31a45f0eac8" providerId="ADAL" clId="{CF73D492-F40F-41E4-96B3-161D0DA20E1D}" dt="2022-04-24T04:09:27.776" v="5678" actId="478"/>
          <ac:spMkLst>
            <pc:docMk/>
            <pc:sldMk cId="3720164082" sldId="283"/>
            <ac:spMk id="5" creationId="{3F34EC0B-7EA2-75CB-E24F-4C186A2E3136}"/>
          </ac:spMkLst>
        </pc:spChg>
      </pc:sldChg>
      <pc:sldChg chg="add">
        <pc:chgData name="Saurabh Puri" userId="b967bc3c-ecb9-4b15-bfb4-e31a45f0eac8" providerId="ADAL" clId="{CF73D492-F40F-41E4-96B3-161D0DA20E1D}" dt="2022-04-24T04:09:59.275" v="5702"/>
        <pc:sldMkLst>
          <pc:docMk/>
          <pc:sldMk cId="2548439918" sldId="284"/>
        </pc:sldMkLst>
      </pc:sldChg>
    </pc:docChg>
  </pc:docChgLst>
  <pc:docChgLst>
    <pc:chgData name="Fabrice Urban" userId="92c2299c-2ab1-4ead-818e-775a50db5742" providerId="ADAL" clId="{9C958AE9-98F0-4932-BC5A-EECC0B558F83}"/>
    <pc:docChg chg="undo custSel addSld delSld modSld">
      <pc:chgData name="Fabrice Urban" userId="92c2299c-2ab1-4ead-818e-775a50db5742" providerId="ADAL" clId="{9C958AE9-98F0-4932-BC5A-EECC0B558F83}" dt="2022-01-13T22:34:55.227" v="1739" actId="20577"/>
      <pc:docMkLst>
        <pc:docMk/>
      </pc:docMkLst>
      <pc:sldChg chg="modSp mod">
        <pc:chgData name="Fabrice Urban" userId="92c2299c-2ab1-4ead-818e-775a50db5742" providerId="ADAL" clId="{9C958AE9-98F0-4932-BC5A-EECC0B558F83}" dt="2022-01-13T21:26:14.447" v="16" actId="6549"/>
        <pc:sldMkLst>
          <pc:docMk/>
          <pc:sldMk cId="1530877451" sldId="256"/>
        </pc:sldMkLst>
        <pc:spChg chg="mod">
          <ac:chgData name="Fabrice Urban" userId="92c2299c-2ab1-4ead-818e-775a50db5742" providerId="ADAL" clId="{9C958AE9-98F0-4932-BC5A-EECC0B558F83}" dt="2022-01-13T21:25:27.144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Fabrice Urban" userId="92c2299c-2ab1-4ead-818e-775a50db5742" providerId="ADAL" clId="{9C958AE9-98F0-4932-BC5A-EECC0B558F83}" dt="2022-01-13T21:26:14.447" v="16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modSp mod">
        <pc:chgData name="Fabrice Urban" userId="92c2299c-2ab1-4ead-818e-775a50db5742" providerId="ADAL" clId="{9C958AE9-98F0-4932-BC5A-EECC0B558F83}" dt="2022-01-13T22:23:00.200" v="1516" actId="6549"/>
        <pc:sldMkLst>
          <pc:docMk/>
          <pc:sldMk cId="4094471197" sldId="259"/>
        </pc:sldMkLst>
        <pc:spChg chg="mod">
          <ac:chgData name="Fabrice Urban" userId="92c2299c-2ab1-4ead-818e-775a50db5742" providerId="ADAL" clId="{9C958AE9-98F0-4932-BC5A-EECC0B558F83}" dt="2022-01-13T21:36:52.837" v="588"/>
          <ac:spMkLst>
            <pc:docMk/>
            <pc:sldMk cId="4094471197" sldId="259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2:23:00.200" v="1516" actId="6549"/>
          <ac:spMkLst>
            <pc:docMk/>
            <pc:sldMk cId="4094471197" sldId="259"/>
            <ac:spMk id="3" creationId="{BF539435-514E-42C8-B161-F905A24F8665}"/>
          </ac:spMkLst>
        </pc:spChg>
      </pc:sldChg>
      <pc:sldChg chg="del">
        <pc:chgData name="Fabrice Urban" userId="92c2299c-2ab1-4ead-818e-775a50db5742" providerId="ADAL" clId="{9C958AE9-98F0-4932-BC5A-EECC0B558F83}" dt="2022-01-13T21:56:49.615" v="1359" actId="47"/>
        <pc:sldMkLst>
          <pc:docMk/>
          <pc:sldMk cId="1062133610" sldId="261"/>
        </pc:sldMkLst>
      </pc:sldChg>
      <pc:sldChg chg="del">
        <pc:chgData name="Fabrice Urban" userId="92c2299c-2ab1-4ead-818e-775a50db5742" providerId="ADAL" clId="{9C958AE9-98F0-4932-BC5A-EECC0B558F83}" dt="2022-01-13T21:56:53.481" v="1362" actId="47"/>
        <pc:sldMkLst>
          <pc:docMk/>
          <pc:sldMk cId="3370757883" sldId="262"/>
        </pc:sldMkLst>
      </pc:sldChg>
      <pc:sldChg chg="del">
        <pc:chgData name="Fabrice Urban" userId="92c2299c-2ab1-4ead-818e-775a50db5742" providerId="ADAL" clId="{9C958AE9-98F0-4932-BC5A-EECC0B558F83}" dt="2022-01-13T21:56:54.942" v="1363" actId="47"/>
        <pc:sldMkLst>
          <pc:docMk/>
          <pc:sldMk cId="2086631421" sldId="263"/>
        </pc:sldMkLst>
      </pc:sldChg>
      <pc:sldChg chg="modSp mod">
        <pc:chgData name="Fabrice Urban" userId="92c2299c-2ab1-4ead-818e-775a50db5742" providerId="ADAL" clId="{9C958AE9-98F0-4932-BC5A-EECC0B558F83}" dt="2022-01-13T22:34:55.227" v="1739" actId="20577"/>
        <pc:sldMkLst>
          <pc:docMk/>
          <pc:sldMk cId="3100265379" sldId="264"/>
        </pc:sldMkLst>
        <pc:spChg chg="mod">
          <ac:chgData name="Fabrice Urban" userId="92c2299c-2ab1-4ead-818e-775a50db5742" providerId="ADAL" clId="{9C958AE9-98F0-4932-BC5A-EECC0B558F83}" dt="2022-01-13T22:34:55.227" v="1739" actId="20577"/>
          <ac:spMkLst>
            <pc:docMk/>
            <pc:sldMk cId="3100265379" sldId="264"/>
            <ac:spMk id="3" creationId="{23DEAE0A-5EF7-405E-9260-C3D1401ACCDB}"/>
          </ac:spMkLst>
        </pc:spChg>
      </pc:sldChg>
      <pc:sldChg chg="del">
        <pc:chgData name="Fabrice Urban" userId="92c2299c-2ab1-4ead-818e-775a50db5742" providerId="ADAL" clId="{9C958AE9-98F0-4932-BC5A-EECC0B558F83}" dt="2022-01-13T21:56:52.329" v="1361" actId="47"/>
        <pc:sldMkLst>
          <pc:docMk/>
          <pc:sldMk cId="393521555" sldId="265"/>
        </pc:sldMkLst>
      </pc:sldChg>
      <pc:sldChg chg="del">
        <pc:chgData name="Fabrice Urban" userId="92c2299c-2ab1-4ead-818e-775a50db5742" providerId="ADAL" clId="{9C958AE9-98F0-4932-BC5A-EECC0B558F83}" dt="2022-01-13T21:56:51.133" v="1360" actId="47"/>
        <pc:sldMkLst>
          <pc:docMk/>
          <pc:sldMk cId="952377450" sldId="266"/>
        </pc:sldMkLst>
      </pc:sldChg>
      <pc:sldChg chg="addSp delSp modSp add mod">
        <pc:chgData name="Fabrice Urban" userId="92c2299c-2ab1-4ead-818e-775a50db5742" providerId="ADAL" clId="{9C958AE9-98F0-4932-BC5A-EECC0B558F83}" dt="2022-01-13T22:29:42.644" v="1613" actId="790"/>
        <pc:sldMkLst>
          <pc:docMk/>
          <pc:sldMk cId="2186219253" sldId="267"/>
        </pc:sldMkLst>
        <pc:spChg chg="mod">
          <ac:chgData name="Fabrice Urban" userId="92c2299c-2ab1-4ead-818e-775a50db5742" providerId="ADAL" clId="{9C958AE9-98F0-4932-BC5A-EECC0B558F83}" dt="2022-01-13T22:27:49.482" v="1549" actId="20577"/>
          <ac:spMkLst>
            <pc:docMk/>
            <pc:sldMk cId="2186219253" sldId="267"/>
            <ac:spMk id="3" creationId="{BF539435-514E-42C8-B161-F905A24F8665}"/>
          </ac:spMkLst>
        </pc:spChg>
        <pc:spChg chg="add mod">
          <ac:chgData name="Fabrice Urban" userId="92c2299c-2ab1-4ead-818e-775a50db5742" providerId="ADAL" clId="{9C958AE9-98F0-4932-BC5A-EECC0B558F83}" dt="2022-01-13T22:29:42.644" v="1613" actId="790"/>
          <ac:spMkLst>
            <pc:docMk/>
            <pc:sldMk cId="2186219253" sldId="267"/>
            <ac:spMk id="8" creationId="{6657D5BD-2161-4BA8-9315-655CE14421ED}"/>
          </ac:spMkLst>
        </pc:spChg>
        <pc:spChg chg="add del">
          <ac:chgData name="Fabrice Urban" userId="92c2299c-2ab1-4ead-818e-775a50db5742" providerId="ADAL" clId="{9C958AE9-98F0-4932-BC5A-EECC0B558F83}" dt="2022-01-13T21:41:38.881" v="733"/>
          <ac:spMkLst>
            <pc:docMk/>
            <pc:sldMk cId="2186219253" sldId="267"/>
            <ac:spMk id="8" creationId="{F9562B3D-B6CE-466C-85B7-20A8FCCC9015}"/>
          </ac:spMkLst>
        </pc:spChg>
        <pc:spChg chg="add mod">
          <ac:chgData name="Fabrice Urban" userId="92c2299c-2ab1-4ead-818e-775a50db5742" providerId="ADAL" clId="{9C958AE9-98F0-4932-BC5A-EECC0B558F83}" dt="2022-01-13T21:45:53.264" v="949" actId="20577"/>
          <ac:spMkLst>
            <pc:docMk/>
            <pc:sldMk cId="2186219253" sldId="267"/>
            <ac:spMk id="9" creationId="{FCBA0257-32BD-4022-9869-12EA3F40EFC4}"/>
          </ac:spMkLst>
        </pc:spChg>
        <pc:picChg chg="add mod">
          <ac:chgData name="Fabrice Urban" userId="92c2299c-2ab1-4ead-818e-775a50db5742" providerId="ADAL" clId="{9C958AE9-98F0-4932-BC5A-EECC0B558F83}" dt="2022-01-13T22:28:22.474" v="1550" actId="1076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32:54.638" v="1670" actId="20577"/>
        <pc:sldMkLst>
          <pc:docMk/>
          <pc:sldMk cId="2197082052" sldId="268"/>
        </pc:sldMkLst>
        <pc:spChg chg="mod">
          <ac:chgData name="Fabrice Urban" userId="92c2299c-2ab1-4ead-818e-775a50db5742" providerId="ADAL" clId="{9C958AE9-98F0-4932-BC5A-EECC0B558F83}" dt="2022-01-13T21:48:34.029" v="1059" actId="20577"/>
          <ac:spMkLst>
            <pc:docMk/>
            <pc:sldMk cId="2197082052" sldId="268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1:50:00.657" v="1088" actId="20577"/>
          <ac:spMkLst>
            <pc:docMk/>
            <pc:sldMk cId="2197082052" sldId="268"/>
            <ac:spMk id="3" creationId="{BF539435-514E-42C8-B161-F905A24F8665}"/>
          </ac:spMkLst>
        </pc:spChg>
        <pc:spChg chg="mod">
          <ac:chgData name="Fabrice Urban" userId="92c2299c-2ab1-4ead-818e-775a50db5742" providerId="ADAL" clId="{9C958AE9-98F0-4932-BC5A-EECC0B558F83}" dt="2022-01-13T22:32:54.638" v="1670" actId="20577"/>
          <ac:spMkLst>
            <pc:docMk/>
            <pc:sldMk cId="2197082052" sldId="268"/>
            <ac:spMk id="9" creationId="{FCBA0257-32BD-4022-9869-12EA3F40EFC4}"/>
          </ac:spMkLst>
        </pc:spChg>
        <pc:graphicFrameChg chg="add mod">
          <ac:chgData name="Fabrice Urban" userId="92c2299c-2ab1-4ead-818e-775a50db5742" providerId="ADAL" clId="{9C958AE9-98F0-4932-BC5A-EECC0B558F83}" dt="2022-01-13T21:50:34.285" v="1094" actId="1076"/>
          <ac:graphicFrameMkLst>
            <pc:docMk/>
            <pc:sldMk cId="2197082052" sldId="268"/>
            <ac:graphicFrameMk id="10" creationId="{D954C82C-D98C-4B26-8657-78C7B2B8F7AF}"/>
          </ac:graphicFrameMkLst>
        </pc:graphicFrameChg>
        <pc:picChg chg="del">
          <ac:chgData name="Fabrice Urban" userId="92c2299c-2ab1-4ead-818e-775a50db5742" providerId="ADAL" clId="{9C958AE9-98F0-4932-BC5A-EECC0B558F83}" dt="2022-01-13T21:50:19.623" v="1089" actId="478"/>
          <ac:picMkLst>
            <pc:docMk/>
            <pc:sldMk cId="2197082052" sldId="268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05:55.073" v="1465" actId="6549"/>
        <pc:sldMkLst>
          <pc:docMk/>
          <pc:sldMk cId="888089612" sldId="269"/>
        </pc:sldMkLst>
        <pc:spChg chg="mod">
          <ac:chgData name="Fabrice Urban" userId="92c2299c-2ab1-4ead-818e-775a50db5742" providerId="ADAL" clId="{9C958AE9-98F0-4932-BC5A-EECC0B558F83}" dt="2022-01-13T22:05:55.073" v="1465" actId="6549"/>
          <ac:spMkLst>
            <pc:docMk/>
            <pc:sldMk cId="888089612" sldId="269"/>
            <ac:spMk id="3" creationId="{BF539435-514E-42C8-B161-F905A24F8665}"/>
          </ac:spMkLst>
        </pc:spChg>
        <pc:spChg chg="del mod">
          <ac:chgData name="Fabrice Urban" userId="92c2299c-2ab1-4ead-818e-775a50db5742" providerId="ADAL" clId="{9C958AE9-98F0-4932-BC5A-EECC0B558F83}" dt="2022-01-13T21:59:26.468" v="1430" actId="478"/>
          <ac:spMkLst>
            <pc:docMk/>
            <pc:sldMk cId="888089612" sldId="269"/>
            <ac:spMk id="9" creationId="{FCBA0257-32BD-4022-9869-12EA3F40EFC4}"/>
          </ac:spMkLst>
        </pc:spChg>
        <pc:spChg chg="add del">
          <ac:chgData name="Fabrice Urban" userId="92c2299c-2ab1-4ead-818e-775a50db5742" providerId="ADAL" clId="{9C958AE9-98F0-4932-BC5A-EECC0B558F83}" dt="2022-01-13T22:05:29.867" v="1450"/>
          <ac:spMkLst>
            <pc:docMk/>
            <pc:sldMk cId="888089612" sldId="269"/>
            <ac:spMk id="11" creationId="{25BD870D-07A9-407D-A8D2-DADFA62A4038}"/>
          </ac:spMkLst>
        </pc:spChg>
        <pc:graphicFrameChg chg="add mod modGraphic">
          <ac:chgData name="Fabrice Urban" userId="92c2299c-2ab1-4ead-818e-775a50db5742" providerId="ADAL" clId="{9C958AE9-98F0-4932-BC5A-EECC0B558F83}" dt="2022-01-13T22:00:07.236" v="1437" actId="1076"/>
          <ac:graphicFrameMkLst>
            <pc:docMk/>
            <pc:sldMk cId="888089612" sldId="269"/>
            <ac:graphicFrameMk id="7" creationId="{102C99B7-6428-4BE0-BBC1-FB709BCFE822}"/>
          </ac:graphicFrameMkLst>
        </pc:graphicFrameChg>
        <pc:graphicFrameChg chg="add mod modGraphic">
          <ac:chgData name="Fabrice Urban" userId="92c2299c-2ab1-4ead-818e-775a50db5742" providerId="ADAL" clId="{9C958AE9-98F0-4932-BC5A-EECC0B558F83}" dt="2022-01-13T22:00:45.067" v="1448" actId="1076"/>
          <ac:graphicFrameMkLst>
            <pc:docMk/>
            <pc:sldMk cId="888089612" sldId="269"/>
            <ac:graphicFrameMk id="8" creationId="{7AA44D83-28F1-4782-97CB-E17F9B31606E}"/>
          </ac:graphicFrameMkLst>
        </pc:graphicFrameChg>
        <pc:graphicFrameChg chg="del">
          <ac:chgData name="Fabrice Urban" userId="92c2299c-2ab1-4ead-818e-775a50db5742" providerId="ADAL" clId="{9C958AE9-98F0-4932-BC5A-EECC0B558F83}" dt="2022-01-13T21:59:28.920" v="1431" actId="478"/>
          <ac:graphicFrameMkLst>
            <pc:docMk/>
            <pc:sldMk cId="888089612" sldId="269"/>
            <ac:graphicFrameMk id="10" creationId="{D954C82C-D98C-4B26-8657-78C7B2B8F7AF}"/>
          </ac:graphicFrameMkLst>
        </pc:graphicFrameChg>
      </pc:sldChg>
      <pc:sldChg chg="add del">
        <pc:chgData name="Fabrice Urban" userId="92c2299c-2ab1-4ead-818e-775a50db5742" providerId="ADAL" clId="{9C958AE9-98F0-4932-BC5A-EECC0B558F83}" dt="2022-01-13T22:08:52.676" v="1468" actId="47"/>
        <pc:sldMkLst>
          <pc:docMk/>
          <pc:sldMk cId="1214297567" sldId="270"/>
        </pc:sldMkLst>
      </pc:sldChg>
      <pc:sldChg chg="addSp delSp modSp add mod">
        <pc:chgData name="Fabrice Urban" userId="92c2299c-2ab1-4ead-818e-775a50db5742" providerId="ADAL" clId="{9C958AE9-98F0-4932-BC5A-EECC0B558F83}" dt="2022-01-13T22:09:56.658" v="1476" actId="14100"/>
        <pc:sldMkLst>
          <pc:docMk/>
          <pc:sldMk cId="438863888" sldId="271"/>
        </pc:sldMkLst>
        <pc:spChg chg="del">
          <ac:chgData name="Fabrice Urban" userId="92c2299c-2ab1-4ead-818e-775a50db5742" providerId="ADAL" clId="{9C958AE9-98F0-4932-BC5A-EECC0B558F83}" dt="2022-01-13T22:09:32.219" v="1469" actId="478"/>
          <ac:spMkLst>
            <pc:docMk/>
            <pc:sldMk cId="438863888" sldId="271"/>
            <ac:spMk id="9" creationId="{FCBA0257-32BD-4022-9869-12EA3F40EFC4}"/>
          </ac:spMkLst>
        </pc:spChg>
        <pc:graphicFrameChg chg="mod">
          <ac:chgData name="Fabrice Urban" userId="92c2299c-2ab1-4ead-818e-775a50db5742" providerId="ADAL" clId="{9C958AE9-98F0-4932-BC5A-EECC0B558F83}" dt="2022-01-13T22:09:56.658" v="1476" actId="14100"/>
          <ac:graphicFrameMkLst>
            <pc:docMk/>
            <pc:sldMk cId="438863888" sldId="271"/>
            <ac:graphicFrameMk id="10" creationId="{D954C82C-D98C-4B26-8657-78C7B2B8F7AF}"/>
          </ac:graphicFrameMkLst>
        </pc:graphicFrameChg>
        <pc:graphicFrameChg chg="add mod">
          <ac:chgData name="Fabrice Urban" userId="92c2299c-2ab1-4ead-818e-775a50db5742" providerId="ADAL" clId="{9C958AE9-98F0-4932-BC5A-EECC0B558F83}" dt="2022-01-13T22:09:51.897" v="1475" actId="14100"/>
          <ac:graphicFrameMkLst>
            <pc:docMk/>
            <pc:sldMk cId="438863888" sldId="271"/>
            <ac:graphicFrameMk id="11" creationId="{248CE553-A353-4743-B067-8ECF9FCEAA47}"/>
          </ac:graphicFrameMkLst>
        </pc:graphicFrameChg>
      </pc:sldChg>
    </pc:docChg>
  </pc:docChgLst>
  <pc:docChgLst>
    <pc:chgData name="Philippe Bordes" userId="b457e2e2-a1f9-466e-b260-17ef36ea9048" providerId="ADAL" clId="{88A0B08F-FDC3-493B-9B9E-1738337D0731}"/>
    <pc:docChg chg="undo custSel addSld delSld modSld modMainMaster">
      <pc:chgData name="Philippe Bordes" userId="b457e2e2-a1f9-466e-b260-17ef36ea9048" providerId="ADAL" clId="{88A0B08F-FDC3-493B-9B9E-1738337D0731}" dt="2022-04-20T05:16:14.678" v="1159" actId="1076"/>
      <pc:docMkLst>
        <pc:docMk/>
      </pc:docMkLst>
      <pc:sldChg chg="modSp mod">
        <pc:chgData name="Philippe Bordes" userId="b457e2e2-a1f9-466e-b260-17ef36ea9048" providerId="ADAL" clId="{88A0B08F-FDC3-493B-9B9E-1738337D0731}" dt="2022-04-19T12:00:52.277" v="69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88A0B08F-FDC3-493B-9B9E-1738337D0731}" dt="2022-04-19T11:59:42.155" v="16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8A0B08F-FDC3-493B-9B9E-1738337D0731}" dt="2022-04-19T12:00:52.277" v="69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del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4094471197" sldId="259"/>
        </pc:sldMkLst>
        <pc:spChg chg="del">
          <ac:chgData name="Philippe Bordes" userId="b457e2e2-a1f9-466e-b260-17ef36ea9048" providerId="ADAL" clId="{88A0B08F-FDC3-493B-9B9E-1738337D0731}" dt="2022-04-19T11:58:03.301" v="0" actId="478"/>
          <ac:spMkLst>
            <pc:docMk/>
            <pc:sldMk cId="4094471197" sldId="259"/>
            <ac:spMk id="5" creationId="{08E2D616-343F-4234-B480-CD50CD762EF6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3100265379" sldId="264"/>
        </pc:sldMkLst>
      </pc:sldChg>
      <pc:sldChg chg="delSp mod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2186219253" sldId="267"/>
        </pc:sldMkLst>
        <pc:spChg chg="mod">
          <ac:chgData name="Philippe Bordes" userId="b457e2e2-a1f9-466e-b260-17ef36ea9048" providerId="ADAL" clId="{88A0B08F-FDC3-493B-9B9E-1738337D0731}" dt="2022-04-19T12:03:03.076" v="104" actId="20577"/>
          <ac:spMkLst>
            <pc:docMk/>
            <pc:sldMk cId="2186219253" sldId="267"/>
            <ac:spMk id="2" creationId="{62AFB45A-36A7-4748-A88C-25A32C91689D}"/>
          </ac:spMkLst>
        </pc:spChg>
        <pc:spChg chg="mod">
          <ac:chgData name="Philippe Bordes" userId="b457e2e2-a1f9-466e-b260-17ef36ea9048" providerId="ADAL" clId="{88A0B08F-FDC3-493B-9B9E-1738337D0731}" dt="2022-04-19T12:03:19.906" v="107" actId="27636"/>
          <ac:spMkLst>
            <pc:docMk/>
            <pc:sldMk cId="2186219253" sldId="267"/>
            <ac:spMk id="3" creationId="{BF539435-514E-42C8-B161-F905A24F8665}"/>
          </ac:spMkLst>
        </pc:spChg>
        <pc:spChg chg="del">
          <ac:chgData name="Philippe Bordes" userId="b457e2e2-a1f9-466e-b260-17ef36ea9048" providerId="ADAL" clId="{88A0B08F-FDC3-493B-9B9E-1738337D0731}" dt="2022-04-19T11:58:09.898" v="1" actId="478"/>
          <ac:spMkLst>
            <pc:docMk/>
            <pc:sldMk cId="2186219253" sldId="267"/>
            <ac:spMk id="5" creationId="{08E2D616-343F-4234-B480-CD50CD762EF6}"/>
          </ac:spMkLst>
        </pc:spChg>
        <pc:picChg chg="del">
          <ac:chgData name="Philippe Bordes" userId="b457e2e2-a1f9-466e-b260-17ef36ea9048" providerId="ADAL" clId="{88A0B08F-FDC3-493B-9B9E-1738337D0731}" dt="2022-04-19T12:03:15.981" v="105" actId="478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new mod">
        <pc:chgData name="Philippe Bordes" userId="b457e2e2-a1f9-466e-b260-17ef36ea9048" providerId="ADAL" clId="{88A0B08F-FDC3-493B-9B9E-1738337D0731}" dt="2022-04-19T12:37:29.424" v="733" actId="20577"/>
        <pc:sldMkLst>
          <pc:docMk/>
          <pc:sldMk cId="495446988" sldId="268"/>
        </pc:sldMkLst>
        <pc:spChg chg="mod">
          <ac:chgData name="Philippe Bordes" userId="b457e2e2-a1f9-466e-b260-17ef36ea9048" providerId="ADAL" clId="{88A0B08F-FDC3-493B-9B9E-1738337D0731}" dt="2022-04-19T12:37:29.424" v="733" actId="20577"/>
          <ac:spMkLst>
            <pc:docMk/>
            <pc:sldMk cId="495446988" sldId="268"/>
            <ac:spMk id="2" creationId="{4903531D-6D3B-4625-AF9F-D2C39ADA2DC6}"/>
          </ac:spMkLst>
        </pc:spChg>
        <pc:spChg chg="del">
          <ac:chgData name="Philippe Bordes" userId="b457e2e2-a1f9-466e-b260-17ef36ea9048" providerId="ADAL" clId="{88A0B08F-FDC3-493B-9B9E-1738337D0731}" dt="2022-04-19T12:03:33.883" v="110" actId="478"/>
          <ac:spMkLst>
            <pc:docMk/>
            <pc:sldMk cId="495446988" sldId="268"/>
            <ac:spMk id="4" creationId="{08AF6177-B63D-435F-92D1-83E19FB5D0C1}"/>
          </ac:spMkLst>
        </pc:spChg>
        <pc:spChg chg="mod">
          <ac:chgData name="Philippe Bordes" userId="b457e2e2-a1f9-466e-b260-17ef36ea9048" providerId="ADAL" clId="{88A0B08F-FDC3-493B-9B9E-1738337D0731}" dt="2022-04-19T12:08:10.714" v="153" actId="113"/>
          <ac:spMkLst>
            <pc:docMk/>
            <pc:sldMk cId="495446988" sldId="268"/>
            <ac:spMk id="6" creationId="{FB4EA399-4734-45F9-B4A6-86FC4F2F50D0}"/>
          </ac:spMkLst>
        </pc:spChg>
        <pc:spChg chg="add mod ord">
          <ac:chgData name="Philippe Bordes" userId="b457e2e2-a1f9-466e-b260-17ef36ea9048" providerId="ADAL" clId="{88A0B08F-FDC3-493B-9B9E-1738337D0731}" dt="2022-04-19T12:11:10.818" v="187" actId="14100"/>
          <ac:spMkLst>
            <pc:docMk/>
            <pc:sldMk cId="495446988" sldId="268"/>
            <ac:spMk id="7" creationId="{83BE52DA-9797-4355-92A7-BFA776771374}"/>
          </ac:spMkLst>
        </pc:spChg>
        <pc:spChg chg="add del mod">
          <ac:chgData name="Philippe Bordes" userId="b457e2e2-a1f9-466e-b260-17ef36ea9048" providerId="ADAL" clId="{88A0B08F-FDC3-493B-9B9E-1738337D0731}" dt="2022-04-19T12:11:41.774" v="189"/>
          <ac:spMkLst>
            <pc:docMk/>
            <pc:sldMk cId="495446988" sldId="268"/>
            <ac:spMk id="8" creationId="{00923F4C-BFCD-4A31-B7FE-8A71F9F469A0}"/>
          </ac:spMkLst>
        </pc:spChg>
      </pc:sldChg>
      <pc:sldChg chg="delSp new del mod">
        <pc:chgData name="Philippe Bordes" userId="b457e2e2-a1f9-466e-b260-17ef36ea9048" providerId="ADAL" clId="{88A0B08F-FDC3-493B-9B9E-1738337D0731}" dt="2022-04-19T12:03:21.728" v="108" actId="47"/>
        <pc:sldMkLst>
          <pc:docMk/>
          <pc:sldMk cId="1864846503" sldId="268"/>
        </pc:sldMkLst>
        <pc:spChg chg="del">
          <ac:chgData name="Philippe Bordes" userId="b457e2e2-a1f9-466e-b260-17ef36ea9048" providerId="ADAL" clId="{88A0B08F-FDC3-493B-9B9E-1738337D0731}" dt="2022-04-19T11:59:21.897" v="9" actId="478"/>
          <ac:spMkLst>
            <pc:docMk/>
            <pc:sldMk cId="1864846503" sldId="268"/>
            <ac:spMk id="4" creationId="{1082AA32-7722-429D-AF69-069200A0293C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2197082052" sldId="268"/>
        </pc:sldMkLst>
      </pc:sldChg>
      <pc:sldChg chg="addSp delSp modSp new del mod modClrScheme chgLayout">
        <pc:chgData name="Philippe Bordes" userId="b457e2e2-a1f9-466e-b260-17ef36ea9048" providerId="ADAL" clId="{88A0B08F-FDC3-493B-9B9E-1738337D0731}" dt="2022-04-19T11:58:50.326" v="6" actId="47"/>
        <pc:sldMkLst>
          <pc:docMk/>
          <pc:sldMk cId="3014552957" sldId="268"/>
        </pc:sldMkLst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2" creationId="{D8D44AED-A9C0-455B-9F8C-F11441064CCD}"/>
          </ac:spMkLst>
        </pc:spChg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3" creationId="{6F0C4778-2BB2-429F-B0A5-886D222BAA3F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4" creationId="{6390C491-E8DF-4CA3-9872-AB5E3DAC9416}"/>
          </ac:spMkLst>
        </pc:spChg>
        <pc:spChg chg="del mod ord">
          <ac:chgData name="Philippe Bordes" userId="b457e2e2-a1f9-466e-b260-17ef36ea9048" providerId="ADAL" clId="{88A0B08F-FDC3-493B-9B9E-1738337D0731}" dt="2022-04-19T11:58:47.395" v="5" actId="478"/>
          <ac:spMkLst>
            <pc:docMk/>
            <pc:sldMk cId="3014552957" sldId="268"/>
            <ac:spMk id="5" creationId="{D77C406A-7C43-4DA4-A871-E647738E866D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6" creationId="{EA5F5216-F0B0-480B-AAC3-5BEE64D6E137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7" creationId="{378DFABC-FD09-43E3-B5AC-50EB5C1D5E2D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8" creationId="{A45C4B11-ABA7-4480-A8A7-A999530DC0A1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888089612" sldId="269"/>
        </pc:sldMkLst>
      </pc:sldChg>
      <pc:sldChg chg="addSp delSp modSp add mod">
        <pc:chgData name="Philippe Bordes" userId="b457e2e2-a1f9-466e-b260-17ef36ea9048" providerId="ADAL" clId="{88A0B08F-FDC3-493B-9B9E-1738337D0731}" dt="2022-04-19T12:21:47.403" v="455" actId="27636"/>
        <pc:sldMkLst>
          <pc:docMk/>
          <pc:sldMk cId="2614323396" sldId="269"/>
        </pc:sldMkLst>
        <pc:spChg chg="mod">
          <ac:chgData name="Philippe Bordes" userId="b457e2e2-a1f9-466e-b260-17ef36ea9048" providerId="ADAL" clId="{88A0B08F-FDC3-493B-9B9E-1738337D0731}" dt="2022-04-19T12:12:12.431" v="211" actId="6549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21:47.403" v="455" actId="27636"/>
          <ac:spMkLst>
            <pc:docMk/>
            <pc:sldMk cId="2614323396" sldId="269"/>
            <ac:spMk id="6" creationId="{FB4EA399-4734-45F9-B4A6-86FC4F2F50D0}"/>
          </ac:spMkLst>
        </pc:spChg>
        <pc:spChg chg="add del">
          <ac:chgData name="Philippe Bordes" userId="b457e2e2-a1f9-466e-b260-17ef36ea9048" providerId="ADAL" clId="{88A0B08F-FDC3-493B-9B9E-1738337D0731}" dt="2022-04-19T12:18:37.711" v="395" actId="22"/>
          <ac:spMkLst>
            <pc:docMk/>
            <pc:sldMk cId="2614323396" sldId="269"/>
            <ac:spMk id="8" creationId="{8052AA01-1CC4-41E0-AE6A-21AC2F0D162F}"/>
          </ac:spMkLst>
        </pc:spChg>
      </pc:sldChg>
      <pc:sldChg chg="addSp modSp add mod">
        <pc:chgData name="Philippe Bordes" userId="b457e2e2-a1f9-466e-b260-17ef36ea9048" providerId="ADAL" clId="{88A0B08F-FDC3-493B-9B9E-1738337D0731}" dt="2022-04-19T12:31:05.500" v="629" actId="14100"/>
        <pc:sldMkLst>
          <pc:docMk/>
          <pc:sldMk cId="1463960564" sldId="270"/>
        </pc:sldMkLst>
        <pc:spChg chg="mod">
          <ac:chgData name="Philippe Bordes" userId="b457e2e2-a1f9-466e-b260-17ef36ea9048" providerId="ADAL" clId="{88A0B08F-FDC3-493B-9B9E-1738337D0731}" dt="2022-04-19T12:19:05.236" v="418" actId="20577"/>
          <ac:spMkLst>
            <pc:docMk/>
            <pc:sldMk cId="1463960564" sldId="270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31:05.500" v="629" actId="14100"/>
          <ac:spMkLst>
            <pc:docMk/>
            <pc:sldMk cId="1463960564" sldId="270"/>
            <ac:spMk id="6" creationId="{FB4EA399-4734-45F9-B4A6-86FC4F2F50D0}"/>
          </ac:spMkLst>
        </pc:spChg>
        <pc:picChg chg="add mod">
          <ac:chgData name="Philippe Bordes" userId="b457e2e2-a1f9-466e-b260-17ef36ea9048" providerId="ADAL" clId="{88A0B08F-FDC3-493B-9B9E-1738337D0731}" dt="2022-04-19T12:31:00.619" v="628" actId="1076"/>
          <ac:picMkLst>
            <pc:docMk/>
            <pc:sldMk cId="1463960564" sldId="270"/>
            <ac:picMk id="8" creationId="{0F58F0CD-178F-404B-90E9-AD59710CD7BD}"/>
          </ac:picMkLst>
        </pc:pic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438863888" sldId="271"/>
        </pc:sldMkLst>
      </pc:sldChg>
      <pc:sldChg chg="addSp delSp modSp add mod">
        <pc:chgData name="Philippe Bordes" userId="b457e2e2-a1f9-466e-b260-17ef36ea9048" providerId="ADAL" clId="{88A0B08F-FDC3-493B-9B9E-1738337D0731}" dt="2022-04-20T05:16:14.678" v="1159" actId="1076"/>
        <pc:sldMkLst>
          <pc:docMk/>
          <pc:sldMk cId="2615528204" sldId="271"/>
        </pc:sldMkLst>
        <pc:spChg chg="mod">
          <ac:chgData name="Philippe Bordes" userId="b457e2e2-a1f9-466e-b260-17ef36ea9048" providerId="ADAL" clId="{88A0B08F-FDC3-493B-9B9E-1738337D0731}" dt="2022-04-19T12:35:23.276" v="682" actId="404"/>
          <ac:spMkLst>
            <pc:docMk/>
            <pc:sldMk cId="2615528204" sldId="271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20T05:16:14.678" v="1159" actId="1076"/>
          <ac:spMkLst>
            <pc:docMk/>
            <pc:sldMk cId="2615528204" sldId="271"/>
            <ac:spMk id="4" creationId="{302BEA9D-8263-459C-B4A4-996273B50933}"/>
          </ac:spMkLst>
        </pc:spChg>
        <pc:spChg chg="del">
          <ac:chgData name="Philippe Bordes" userId="b457e2e2-a1f9-466e-b260-17ef36ea9048" providerId="ADAL" clId="{88A0B08F-FDC3-493B-9B9E-1738337D0731}" dt="2022-04-19T12:33:12.255" v="638" actId="478"/>
          <ac:spMkLst>
            <pc:docMk/>
            <pc:sldMk cId="2615528204" sldId="271"/>
            <ac:spMk id="6" creationId="{FB4EA399-4734-45F9-B4A6-86FC4F2F50D0}"/>
          </ac:spMkLst>
        </pc:spChg>
        <pc:spChg chg="add del mod">
          <ac:chgData name="Philippe Bordes" userId="b457e2e2-a1f9-466e-b260-17ef36ea9048" providerId="ADAL" clId="{88A0B08F-FDC3-493B-9B9E-1738337D0731}" dt="2022-04-19T12:33:15.185" v="639" actId="478"/>
          <ac:spMkLst>
            <pc:docMk/>
            <pc:sldMk cId="2615528204" sldId="271"/>
            <ac:spMk id="8" creationId="{9433B545-023E-4816-B7B2-A12512F320BB}"/>
          </ac:spMkLst>
        </pc:spChg>
        <pc:spChg chg="add del">
          <ac:chgData name="Philippe Bordes" userId="b457e2e2-a1f9-466e-b260-17ef36ea9048" providerId="ADAL" clId="{88A0B08F-FDC3-493B-9B9E-1738337D0731}" dt="2022-04-19T12:40:51.966" v="772" actId="22"/>
          <ac:spMkLst>
            <pc:docMk/>
            <pc:sldMk cId="2615528204" sldId="271"/>
            <ac:spMk id="14" creationId="{28798C82-53FF-4FB1-95A2-B56797BDB00C}"/>
          </ac:spMkLst>
        </pc:sp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0" creationId="{E1827CA7-4E63-457F-85A0-6D87762B1B35}"/>
          </ac:picMkLst>
        </pc:pic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2" creationId="{E2676951-443B-47AE-9588-86F722A1C4B4}"/>
          </ac:picMkLst>
        </pc:picChg>
      </pc:sldChg>
      <pc:sldChg chg="modSp add mod">
        <pc:chgData name="Philippe Bordes" userId="b457e2e2-a1f9-466e-b260-17ef36ea9048" providerId="ADAL" clId="{88A0B08F-FDC3-493B-9B9E-1738337D0731}" dt="2022-04-19T12:49:45.126" v="1120" actId="403"/>
        <pc:sldMkLst>
          <pc:docMk/>
          <pc:sldMk cId="683616418" sldId="272"/>
        </pc:sldMkLst>
        <pc:spChg chg="mod">
          <ac:chgData name="Philippe Bordes" userId="b457e2e2-a1f9-466e-b260-17ef36ea9048" providerId="ADAL" clId="{88A0B08F-FDC3-493B-9B9E-1738337D0731}" dt="2022-04-19T12:37:47.069" v="741" actId="20577"/>
          <ac:spMkLst>
            <pc:docMk/>
            <pc:sldMk cId="683616418" sldId="272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49:45.126" v="1120" actId="403"/>
          <ac:spMkLst>
            <pc:docMk/>
            <pc:sldMk cId="683616418" sldId="272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88A0B08F-FDC3-493B-9B9E-1738337D0731}" dt="2022-04-19T12:44:08.693" v="917" actId="114"/>
        <pc:sldMkLst>
          <pc:docMk/>
          <pc:sldMk cId="335801372" sldId="273"/>
        </pc:sldMkLst>
        <pc:spChg chg="mod">
          <ac:chgData name="Philippe Bordes" userId="b457e2e2-a1f9-466e-b260-17ef36ea9048" providerId="ADAL" clId="{88A0B08F-FDC3-493B-9B9E-1738337D0731}" dt="2022-04-19T12:41:09.160" v="781" actId="20577"/>
          <ac:spMkLst>
            <pc:docMk/>
            <pc:sldMk cId="335801372" sldId="273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19T12:42:46.557" v="846" actId="108"/>
          <ac:spMkLst>
            <pc:docMk/>
            <pc:sldMk cId="335801372" sldId="273"/>
            <ac:spMk id="8" creationId="{1238381A-651D-4877-9534-A098BDF1B787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1" creationId="{D4888D97-5B0E-4618-AE88-ADBC7A431DA3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3" creationId="{AED72400-1953-41F9-8E20-4E21AC59CD98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4" creationId="{873EDB97-C80B-48F9-97E6-93DA3C66BBAF}"/>
          </ac:spMkLst>
        </pc:spChg>
        <pc:picChg chg="add mod">
          <ac:chgData name="Philippe Bordes" userId="b457e2e2-a1f9-466e-b260-17ef36ea9048" providerId="ADAL" clId="{88A0B08F-FDC3-493B-9B9E-1738337D0731}" dt="2022-04-19T12:42:29.574" v="843" actId="1036"/>
          <ac:picMkLst>
            <pc:docMk/>
            <pc:sldMk cId="335801372" sldId="273"/>
            <ac:picMk id="6" creationId="{2E2F3456-FE5D-4F14-927F-79A5B6836E3D}"/>
          </ac:picMkLst>
        </pc:picChg>
        <pc:picChg chg="del">
          <ac:chgData name="Philippe Bordes" userId="b457e2e2-a1f9-466e-b260-17ef36ea9048" providerId="ADAL" clId="{88A0B08F-FDC3-493B-9B9E-1738337D0731}" dt="2022-04-19T12:41:11.959" v="782" actId="478"/>
          <ac:picMkLst>
            <pc:docMk/>
            <pc:sldMk cId="335801372" sldId="273"/>
            <ac:picMk id="10" creationId="{E1827CA7-4E63-457F-85A0-6D87762B1B35}"/>
          </ac:picMkLst>
        </pc:picChg>
        <pc:picChg chg="del">
          <ac:chgData name="Philippe Bordes" userId="b457e2e2-a1f9-466e-b260-17ef36ea9048" providerId="ADAL" clId="{88A0B08F-FDC3-493B-9B9E-1738337D0731}" dt="2022-04-19T12:41:12.720" v="783" actId="478"/>
          <ac:picMkLst>
            <pc:docMk/>
            <pc:sldMk cId="335801372" sldId="273"/>
            <ac:picMk id="12" creationId="{E2676951-443B-47AE-9588-86F722A1C4B4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5:50.935" v="1000" actId="6549"/>
        <pc:sldMkLst>
          <pc:docMk/>
          <pc:sldMk cId="4274786013" sldId="274"/>
        </pc:sldMkLst>
        <pc:spChg chg="mod">
          <ac:chgData name="Philippe Bordes" userId="b457e2e2-a1f9-466e-b260-17ef36ea9048" providerId="ADAL" clId="{88A0B08F-FDC3-493B-9B9E-1738337D0731}" dt="2022-04-19T12:45:50.935" v="1000" actId="6549"/>
          <ac:spMkLst>
            <pc:docMk/>
            <pc:sldMk cId="4274786013" sldId="274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5:24.064" v="976" actId="478"/>
          <ac:picMkLst>
            <pc:docMk/>
            <pc:sldMk cId="4274786013" sldId="274"/>
            <ac:picMk id="6" creationId="{2E2F3456-FE5D-4F14-927F-79A5B6836E3D}"/>
          </ac:picMkLst>
        </pc:picChg>
        <pc:picChg chg="add mod">
          <ac:chgData name="Philippe Bordes" userId="b457e2e2-a1f9-466e-b260-17ef36ea9048" providerId="ADAL" clId="{88A0B08F-FDC3-493B-9B9E-1738337D0731}" dt="2022-04-19T12:45:27.161" v="986" actId="1036"/>
          <ac:picMkLst>
            <pc:docMk/>
            <pc:sldMk cId="4274786013" sldId="274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7:24.354" v="1062" actId="20577"/>
        <pc:sldMkLst>
          <pc:docMk/>
          <pc:sldMk cId="2310654954" sldId="275"/>
        </pc:sldMkLst>
        <pc:spChg chg="mod">
          <ac:chgData name="Philippe Bordes" userId="b457e2e2-a1f9-466e-b260-17ef36ea9048" providerId="ADAL" clId="{88A0B08F-FDC3-493B-9B9E-1738337D0731}" dt="2022-04-19T12:47:24.354" v="1062" actId="20577"/>
          <ac:spMkLst>
            <pc:docMk/>
            <pc:sldMk cId="2310654954" sldId="275"/>
            <ac:spMk id="8" creationId="{1238381A-651D-4877-9534-A098BDF1B787}"/>
          </ac:spMkLst>
        </pc:spChg>
        <pc:picChg chg="add mod">
          <ac:chgData name="Philippe Bordes" userId="b457e2e2-a1f9-466e-b260-17ef36ea9048" providerId="ADAL" clId="{88A0B08F-FDC3-493B-9B9E-1738337D0731}" dt="2022-04-19T12:47:02.061" v="1050" actId="1036"/>
          <ac:picMkLst>
            <pc:docMk/>
            <pc:sldMk cId="2310654954" sldId="275"/>
            <ac:picMk id="6" creationId="{DD269D9E-38E0-4798-B6E1-DFAF6205A5C7}"/>
          </ac:picMkLst>
        </pc:picChg>
        <pc:picChg chg="del">
          <ac:chgData name="Philippe Bordes" userId="b457e2e2-a1f9-466e-b260-17ef36ea9048" providerId="ADAL" clId="{88A0B08F-FDC3-493B-9B9E-1738337D0731}" dt="2022-04-19T12:46:58.505" v="1040" actId="478"/>
          <ac:picMkLst>
            <pc:docMk/>
            <pc:sldMk cId="2310654954" sldId="275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8:43.223" v="1118" actId="20577"/>
        <pc:sldMkLst>
          <pc:docMk/>
          <pc:sldMk cId="947715976" sldId="276"/>
        </pc:sldMkLst>
        <pc:spChg chg="mod">
          <ac:chgData name="Philippe Bordes" userId="b457e2e2-a1f9-466e-b260-17ef36ea9048" providerId="ADAL" clId="{88A0B08F-FDC3-493B-9B9E-1738337D0731}" dt="2022-04-19T12:48:43.223" v="1118" actId="20577"/>
          <ac:spMkLst>
            <pc:docMk/>
            <pc:sldMk cId="947715976" sldId="276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8:01.664" v="1095" actId="478"/>
          <ac:picMkLst>
            <pc:docMk/>
            <pc:sldMk cId="947715976" sldId="276"/>
            <ac:picMk id="6" creationId="{DD269D9E-38E0-4798-B6E1-DFAF6205A5C7}"/>
          </ac:picMkLst>
        </pc:picChg>
        <pc:picChg chg="add mod">
          <ac:chgData name="Philippe Bordes" userId="b457e2e2-a1f9-466e-b260-17ef36ea9048" providerId="ADAL" clId="{88A0B08F-FDC3-493B-9B9E-1738337D0731}" dt="2022-04-19T12:48:04.997" v="1105" actId="1036"/>
          <ac:picMkLst>
            <pc:docMk/>
            <pc:sldMk cId="947715976" sldId="276"/>
            <ac:picMk id="9" creationId="{9D2FC3A7-D1FD-47DC-B5FA-2D1A9D42BFA9}"/>
          </ac:picMkLst>
        </pc:picChg>
      </pc:sldChg>
      <pc:sldMasterChg chg="delSp mod modSldLayout">
        <pc:chgData name="Philippe Bordes" userId="b457e2e2-a1f9-466e-b260-17ef36ea9048" providerId="ADAL" clId="{88A0B08F-FDC3-493B-9B9E-1738337D0731}" dt="2022-04-19T12:02:08.906" v="80" actId="478"/>
        <pc:sldMasterMkLst>
          <pc:docMk/>
          <pc:sldMasterMk cId="2459077443" sldId="2147483677"/>
        </pc:sldMasterMkLst>
        <pc:spChg chg="del">
          <ac:chgData name="Philippe Bordes" userId="b457e2e2-a1f9-466e-b260-17ef36ea9048" providerId="ADAL" clId="{88A0B08F-FDC3-493B-9B9E-1738337D0731}" dt="2022-04-19T11:59:05.494" v="7" actId="478"/>
          <ac:spMkLst>
            <pc:docMk/>
            <pc:sldMasterMk cId="2459077443" sldId="2147483677"/>
            <ac:spMk id="5" creationId="{103EFBD3-D414-1A4D-9832-22C1D11E4755}"/>
          </ac:spMkLst>
        </pc:spChg>
        <pc:sldLayoutChg chg="delSp mod">
          <pc:chgData name="Philippe Bordes" userId="b457e2e2-a1f9-466e-b260-17ef36ea9048" providerId="ADAL" clId="{88A0B08F-FDC3-493B-9B9E-1738337D0731}" dt="2022-04-19T12:01:37.520" v="70" actId="478"/>
          <pc:sldLayoutMkLst>
            <pc:docMk/>
            <pc:sldMasterMk cId="2459077443" sldId="2147483677"/>
            <pc:sldLayoutMk cId="1901881044" sldId="2147483683"/>
          </pc:sldLayoutMkLst>
          <pc:spChg chg="del">
            <ac:chgData name="Philippe Bordes" userId="b457e2e2-a1f9-466e-b260-17ef36ea9048" providerId="ADAL" clId="{88A0B08F-FDC3-493B-9B9E-1738337D0731}" dt="2022-04-19T12:01:37.520" v="70" actId="478"/>
            <ac:spMkLst>
              <pc:docMk/>
              <pc:sldMasterMk cId="2459077443" sldId="2147483677"/>
              <pc:sldLayoutMk cId="1901881044" sldId="2147483683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1.516" v="71" actId="478"/>
          <pc:sldLayoutMkLst>
            <pc:docMk/>
            <pc:sldMasterMk cId="2459077443" sldId="2147483677"/>
            <pc:sldLayoutMk cId="1665540121" sldId="2147483684"/>
          </pc:sldLayoutMkLst>
          <pc:spChg chg="del">
            <ac:chgData name="Philippe Bordes" userId="b457e2e2-a1f9-466e-b260-17ef36ea9048" providerId="ADAL" clId="{88A0B08F-FDC3-493B-9B9E-1738337D0731}" dt="2022-04-19T12:01:41.516" v="71" actId="478"/>
            <ac:spMkLst>
              <pc:docMk/>
              <pc:sldMasterMk cId="2459077443" sldId="2147483677"/>
              <pc:sldLayoutMk cId="1665540121" sldId="2147483684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4.120" v="72" actId="478"/>
          <pc:sldLayoutMkLst>
            <pc:docMk/>
            <pc:sldMasterMk cId="2459077443" sldId="2147483677"/>
            <pc:sldLayoutMk cId="237401962" sldId="2147483685"/>
          </pc:sldLayoutMkLst>
          <pc:spChg chg="del">
            <ac:chgData name="Philippe Bordes" userId="b457e2e2-a1f9-466e-b260-17ef36ea9048" providerId="ADAL" clId="{88A0B08F-FDC3-493B-9B9E-1738337D0731}" dt="2022-04-19T12:01:44.120" v="72" actId="478"/>
            <ac:spMkLst>
              <pc:docMk/>
              <pc:sldMasterMk cId="2459077443" sldId="2147483677"/>
              <pc:sldLayoutMk cId="237401962" sldId="2147483685"/>
              <ac:spMk id="8" creationId="{81A609A6-9CE6-2D4F-A800-80E36D12A3CB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7.432" v="73" actId="478"/>
          <pc:sldLayoutMkLst>
            <pc:docMk/>
            <pc:sldMasterMk cId="2459077443" sldId="2147483677"/>
            <pc:sldLayoutMk cId="371291463" sldId="2147483686"/>
          </pc:sldLayoutMkLst>
          <pc:spChg chg="del">
            <ac:chgData name="Philippe Bordes" userId="b457e2e2-a1f9-466e-b260-17ef36ea9048" providerId="ADAL" clId="{88A0B08F-FDC3-493B-9B9E-1738337D0731}" dt="2022-04-19T12:01:47.432" v="73" actId="478"/>
            <ac:spMkLst>
              <pc:docMk/>
              <pc:sldMasterMk cId="2459077443" sldId="2147483677"/>
              <pc:sldLayoutMk cId="371291463" sldId="2147483686"/>
              <ac:spMk id="6" creationId="{DC302DB9-C088-0147-AD86-CA1E50955DE7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0.920" v="74" actId="478"/>
          <pc:sldLayoutMkLst>
            <pc:docMk/>
            <pc:sldMasterMk cId="2459077443" sldId="2147483677"/>
            <pc:sldLayoutMk cId="3911816388" sldId="2147483687"/>
          </pc:sldLayoutMkLst>
          <pc:spChg chg="del">
            <ac:chgData name="Philippe Bordes" userId="b457e2e2-a1f9-466e-b260-17ef36ea9048" providerId="ADAL" clId="{88A0B08F-FDC3-493B-9B9E-1738337D0731}" dt="2022-04-19T12:01:50.920" v="74" actId="478"/>
            <ac:spMkLst>
              <pc:docMk/>
              <pc:sldMasterMk cId="2459077443" sldId="2147483677"/>
              <pc:sldLayoutMk cId="3911816388" sldId="2147483687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3.855" v="75" actId="478"/>
          <pc:sldLayoutMkLst>
            <pc:docMk/>
            <pc:sldMasterMk cId="2459077443" sldId="2147483677"/>
            <pc:sldLayoutMk cId="3612357721" sldId="2147483688"/>
          </pc:sldLayoutMkLst>
          <pc:spChg chg="del">
            <ac:chgData name="Philippe Bordes" userId="b457e2e2-a1f9-466e-b260-17ef36ea9048" providerId="ADAL" clId="{88A0B08F-FDC3-493B-9B9E-1738337D0731}" dt="2022-04-19T12:01:53.855" v="75" actId="478"/>
            <ac:spMkLst>
              <pc:docMk/>
              <pc:sldMasterMk cId="2459077443" sldId="2147483677"/>
              <pc:sldLayoutMk cId="3612357721" sldId="2147483688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6.784" v="76" actId="478"/>
          <pc:sldLayoutMkLst>
            <pc:docMk/>
            <pc:sldMasterMk cId="2459077443" sldId="2147483677"/>
            <pc:sldLayoutMk cId="2297340327" sldId="2147483689"/>
          </pc:sldLayoutMkLst>
          <pc:spChg chg="del">
            <ac:chgData name="Philippe Bordes" userId="b457e2e2-a1f9-466e-b260-17ef36ea9048" providerId="ADAL" clId="{88A0B08F-FDC3-493B-9B9E-1738337D0731}" dt="2022-04-19T12:01:56.784" v="76" actId="478"/>
            <ac:spMkLst>
              <pc:docMk/>
              <pc:sldMasterMk cId="2459077443" sldId="2147483677"/>
              <pc:sldLayoutMk cId="2297340327" sldId="2147483689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0.692" v="77" actId="478"/>
          <pc:sldLayoutMkLst>
            <pc:docMk/>
            <pc:sldMasterMk cId="2459077443" sldId="2147483677"/>
            <pc:sldLayoutMk cId="216864410" sldId="2147483690"/>
          </pc:sldLayoutMkLst>
          <pc:spChg chg="del">
            <ac:chgData name="Philippe Bordes" userId="b457e2e2-a1f9-466e-b260-17ef36ea9048" providerId="ADAL" clId="{88A0B08F-FDC3-493B-9B9E-1738337D0731}" dt="2022-04-19T12:02:00.692" v="77" actId="478"/>
            <ac:spMkLst>
              <pc:docMk/>
              <pc:sldMasterMk cId="2459077443" sldId="2147483677"/>
              <pc:sldLayoutMk cId="216864410" sldId="2147483690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3.346" v="78" actId="478"/>
          <pc:sldLayoutMkLst>
            <pc:docMk/>
            <pc:sldMasterMk cId="2459077443" sldId="2147483677"/>
            <pc:sldLayoutMk cId="1985853834" sldId="2147483691"/>
          </pc:sldLayoutMkLst>
          <pc:spChg chg="del">
            <ac:chgData name="Philippe Bordes" userId="b457e2e2-a1f9-466e-b260-17ef36ea9048" providerId="ADAL" clId="{88A0B08F-FDC3-493B-9B9E-1738337D0731}" dt="2022-04-19T12:02:03.346" v="78" actId="478"/>
            <ac:spMkLst>
              <pc:docMk/>
              <pc:sldMasterMk cId="2459077443" sldId="2147483677"/>
              <pc:sldLayoutMk cId="1985853834" sldId="2147483691"/>
              <ac:spMk id="6" creationId="{C198A5DC-D7CC-DB43-98BB-9E510C87247F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5.896" v="79" actId="478"/>
          <pc:sldLayoutMkLst>
            <pc:docMk/>
            <pc:sldMasterMk cId="2459077443" sldId="2147483677"/>
            <pc:sldLayoutMk cId="955977950" sldId="2147483692"/>
          </pc:sldLayoutMkLst>
          <pc:spChg chg="del">
            <ac:chgData name="Philippe Bordes" userId="b457e2e2-a1f9-466e-b260-17ef36ea9048" providerId="ADAL" clId="{88A0B08F-FDC3-493B-9B9E-1738337D0731}" dt="2022-04-19T12:02:05.896" v="79" actId="478"/>
            <ac:spMkLst>
              <pc:docMk/>
              <pc:sldMasterMk cId="2459077443" sldId="2147483677"/>
              <pc:sldLayoutMk cId="955977950" sldId="2147483692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8.906" v="80" actId="478"/>
          <pc:sldLayoutMkLst>
            <pc:docMk/>
            <pc:sldMasterMk cId="2459077443" sldId="2147483677"/>
            <pc:sldLayoutMk cId="2918222979" sldId="2147483693"/>
          </pc:sldLayoutMkLst>
          <pc:spChg chg="del">
            <ac:chgData name="Philippe Bordes" userId="b457e2e2-a1f9-466e-b260-17ef36ea9048" providerId="ADAL" clId="{88A0B08F-FDC3-493B-9B9E-1738337D0731}" dt="2022-04-19T12:02:08.906" v="80" actId="478"/>
            <ac:spMkLst>
              <pc:docMk/>
              <pc:sldMasterMk cId="2459077443" sldId="2147483677"/>
              <pc:sldLayoutMk cId="2918222979" sldId="2147483693"/>
              <ac:spMk id="5" creationId="{8C1B975F-673B-D04E-862C-0BB78EF2978B}"/>
            </ac:spMkLst>
          </pc:spChg>
        </pc:sldLayoutChg>
      </pc:sldMasterChg>
    </pc:docChg>
  </pc:docChgLst>
  <pc:docChgLst>
    <pc:chgData name="Saurabh Puri" userId="S::saurabh.puri@interdigital.com::b967bc3c-ecb9-4b15-bfb4-e31a45f0eac8" providerId="AD" clId="Web-{525B180A-5594-C014-8B44-FDEAF5CEA2D5}"/>
    <pc:docChg chg="modSld">
      <pc:chgData name="Saurabh Puri" userId="S::saurabh.puri@interdigital.com::b967bc3c-ecb9-4b15-bfb4-e31a45f0eac8" providerId="AD" clId="Web-{525B180A-5594-C014-8B44-FDEAF5CEA2D5}" dt="2022-04-25T19:19:38.719" v="1" actId="20577"/>
      <pc:docMkLst>
        <pc:docMk/>
      </pc:docMkLst>
      <pc:sldChg chg="modSp">
        <pc:chgData name="Saurabh Puri" userId="S::saurabh.puri@interdigital.com::b967bc3c-ecb9-4b15-bfb4-e31a45f0eac8" providerId="AD" clId="Web-{525B180A-5594-C014-8B44-FDEAF5CEA2D5}" dt="2022-04-25T19:19:38.719" v="1" actId="20577"/>
        <pc:sldMkLst>
          <pc:docMk/>
          <pc:sldMk cId="3460973808" sldId="278"/>
        </pc:sldMkLst>
        <pc:spChg chg="mod">
          <ac:chgData name="Saurabh Puri" userId="S::saurabh.puri@interdigital.com::b967bc3c-ecb9-4b15-bfb4-e31a45f0eac8" providerId="AD" clId="Web-{525B180A-5594-C014-8B44-FDEAF5CEA2D5}" dt="2022-04-25T19:19:38.719" v="1" actId="20577"/>
          <ac:spMkLst>
            <pc:docMk/>
            <pc:sldMk cId="3460973808" sldId="278"/>
            <ac:spMk id="7" creationId="{2FE775C7-C370-17E9-E807-B78183A898D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26/04/2022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26/04/2022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4/26/2022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4/26/2022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4/26/2022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4/26/2022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4/26/2022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4/26/2022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4/26/2022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4/26/2022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4/26/2022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4/26/2022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4/26/2022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4/26/2022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4/26/2022</a:t>
            </a:fld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4/26/2022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4/26/2022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JVET-Z0141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4400" dirty="0"/>
              <a:t>AHG7: GDR in ECM-4.0</a:t>
            </a:r>
            <a:endParaRPr lang="en-CA" sz="2000" dirty="0"/>
          </a:p>
          <a:p>
            <a:pPr algn="ctr"/>
            <a:r>
              <a:rPr lang="en-CA" sz="2600" dirty="0"/>
              <a:t>T. Poirier, F. Aumont, G. Martin-Cocher</a:t>
            </a:r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/>
              <a:t>Introduction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4/26/2022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568825"/>
            <a:ext cx="11231880" cy="5038164"/>
          </a:xfrm>
        </p:spPr>
        <p:txBody>
          <a:bodyPr>
            <a:normAutofit/>
          </a:bodyPr>
          <a:lstStyle/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Gradual Decoding refresh in ECM-4.0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Encoder only, similar to VTM implementation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Adaptation to new ECM tools</a:t>
            </a:r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AML may invalid a lot of motion vector candidates</a:t>
            </a:r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MPM list construction (above-right position + modes from Inter blocks) may  invalid a lot of direction</a:t>
            </a:r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Only available for LDP for now</a:t>
            </a:r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/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Need to handle Virtual Boundaries for post filters</a:t>
            </a:r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That’s why </a:t>
            </a:r>
            <a:r>
              <a:rPr lang="en-US" dirty="0" err="1"/>
              <a:t>th</a:t>
            </a:r>
            <a:r>
              <a:rPr lang="en-US" dirty="0"/>
              <a:t> 1</a:t>
            </a:r>
            <a:r>
              <a:rPr lang="en-US" baseline="30000" dirty="0"/>
              <a:t>st</a:t>
            </a:r>
            <a:r>
              <a:rPr lang="en-US" dirty="0"/>
              <a:t> version of the contribution shows results </a:t>
            </a:r>
            <a:r>
              <a:rPr lang="en-US" dirty="0" err="1"/>
              <a:t>whithout</a:t>
            </a:r>
            <a:r>
              <a:rPr lang="en-US" dirty="0"/>
              <a:t> ALF</a:t>
            </a:r>
          </a:p>
        </p:txBody>
      </p:sp>
    </p:spTree>
    <p:extLst>
      <p:ext uri="{BB962C8B-B14F-4D97-AF65-F5344CB8AC3E}">
        <p14:creationId xmlns:p14="http://schemas.microsoft.com/office/powerpoint/2010/main" val="2614323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FB190-E89B-4D3B-EDBA-9C686C040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Results (Anchor: 1 Intra every 1s+4 frames)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136985-A2EB-488D-C545-53A075FF5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4/26/2022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CD0F5-D8FB-4992-59BA-2F7A7DB24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ABE9C07-606B-48DD-8DEC-99E8267EE1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300674"/>
              </p:ext>
            </p:extLst>
          </p:nvPr>
        </p:nvGraphicFramePr>
        <p:xfrm>
          <a:off x="6317796" y="3153828"/>
          <a:ext cx="4354932" cy="1682127"/>
        </p:xfrm>
        <a:graphic>
          <a:graphicData uri="http://schemas.openxmlformats.org/drawingml/2006/table">
            <a:tbl>
              <a:tblPr/>
              <a:tblGrid>
                <a:gridCol w="867712">
                  <a:extLst>
                    <a:ext uri="{9D8B030D-6E8A-4147-A177-3AD203B41FA5}">
                      <a16:colId xmlns:a16="http://schemas.microsoft.com/office/drawing/2014/main" val="2440191909"/>
                    </a:ext>
                  </a:extLst>
                </a:gridCol>
                <a:gridCol w="697444">
                  <a:extLst>
                    <a:ext uri="{9D8B030D-6E8A-4147-A177-3AD203B41FA5}">
                      <a16:colId xmlns:a16="http://schemas.microsoft.com/office/drawing/2014/main" val="820034495"/>
                    </a:ext>
                  </a:extLst>
                </a:gridCol>
                <a:gridCol w="697444">
                  <a:extLst>
                    <a:ext uri="{9D8B030D-6E8A-4147-A177-3AD203B41FA5}">
                      <a16:colId xmlns:a16="http://schemas.microsoft.com/office/drawing/2014/main" val="383864924"/>
                    </a:ext>
                  </a:extLst>
                </a:gridCol>
                <a:gridCol w="697444">
                  <a:extLst>
                    <a:ext uri="{9D8B030D-6E8A-4147-A177-3AD203B41FA5}">
                      <a16:colId xmlns:a16="http://schemas.microsoft.com/office/drawing/2014/main" val="3767026682"/>
                    </a:ext>
                  </a:extLst>
                </a:gridCol>
                <a:gridCol w="697444">
                  <a:extLst>
                    <a:ext uri="{9D8B030D-6E8A-4147-A177-3AD203B41FA5}">
                      <a16:colId xmlns:a16="http://schemas.microsoft.com/office/drawing/2014/main" val="4029583546"/>
                    </a:ext>
                  </a:extLst>
                </a:gridCol>
                <a:gridCol w="697444">
                  <a:extLst>
                    <a:ext uri="{9D8B030D-6E8A-4147-A177-3AD203B41FA5}">
                      <a16:colId xmlns:a16="http://schemas.microsoft.com/office/drawing/2014/main" val="2297154200"/>
                    </a:ext>
                  </a:extLst>
                </a:gridCol>
              </a:tblGrid>
              <a:tr h="18690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4863425"/>
                  </a:ext>
                </a:extLst>
              </a:tr>
              <a:tr h="18690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711948"/>
                  </a:ext>
                </a:extLst>
              </a:tr>
              <a:tr h="18690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020609"/>
                  </a:ext>
                </a:extLst>
              </a:tr>
              <a:tr h="186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9963246"/>
                  </a:ext>
                </a:extLst>
              </a:tr>
              <a:tr h="186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1965054"/>
                  </a:ext>
                </a:extLst>
              </a:tr>
              <a:tr h="186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1410545"/>
                  </a:ext>
                </a:extLst>
              </a:tr>
              <a:tr h="186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891353"/>
                  </a:ext>
                </a:extLst>
              </a:tr>
              <a:tr h="186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11.95%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983001"/>
                  </a:ext>
                </a:extLst>
              </a:tr>
              <a:tr h="186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334207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8C62A3E-79F9-4DC9-A220-EED4F0A7AFF5}"/>
              </a:ext>
            </a:extLst>
          </p:cNvPr>
          <p:cNvSpPr txBox="1"/>
          <p:nvPr/>
        </p:nvSpPr>
        <p:spPr>
          <a:xfrm>
            <a:off x="1987422" y="2432697"/>
            <a:ext cx="3004457" cy="373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Z0141 (w/o ALF)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6A7B4C-76DA-4C00-9EA0-1AA514E672BD}"/>
              </a:ext>
            </a:extLst>
          </p:cNvPr>
          <p:cNvSpPr txBox="1"/>
          <p:nvPr/>
        </p:nvSpPr>
        <p:spPr>
          <a:xfrm>
            <a:off x="7827191" y="2432697"/>
            <a:ext cx="3004457" cy="373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Z0141 + Z0105 (w ALF)</a:t>
            </a:r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DDCDDD0A-6F6A-4A7C-8428-FCAEF1D58275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677149445"/>
              </p:ext>
            </p:extLst>
          </p:nvPr>
        </p:nvGraphicFramePr>
        <p:xfrm>
          <a:off x="754398" y="3153827"/>
          <a:ext cx="4354931" cy="1682127"/>
        </p:xfrm>
        <a:graphic>
          <a:graphicData uri="http://schemas.openxmlformats.org/drawingml/2006/table">
            <a:tbl>
              <a:tblPr/>
              <a:tblGrid>
                <a:gridCol w="867711">
                  <a:extLst>
                    <a:ext uri="{9D8B030D-6E8A-4147-A177-3AD203B41FA5}">
                      <a16:colId xmlns:a16="http://schemas.microsoft.com/office/drawing/2014/main" val="4081822803"/>
                    </a:ext>
                  </a:extLst>
                </a:gridCol>
                <a:gridCol w="697444">
                  <a:extLst>
                    <a:ext uri="{9D8B030D-6E8A-4147-A177-3AD203B41FA5}">
                      <a16:colId xmlns:a16="http://schemas.microsoft.com/office/drawing/2014/main" val="439040305"/>
                    </a:ext>
                  </a:extLst>
                </a:gridCol>
                <a:gridCol w="697444">
                  <a:extLst>
                    <a:ext uri="{9D8B030D-6E8A-4147-A177-3AD203B41FA5}">
                      <a16:colId xmlns:a16="http://schemas.microsoft.com/office/drawing/2014/main" val="397407892"/>
                    </a:ext>
                  </a:extLst>
                </a:gridCol>
                <a:gridCol w="697444">
                  <a:extLst>
                    <a:ext uri="{9D8B030D-6E8A-4147-A177-3AD203B41FA5}">
                      <a16:colId xmlns:a16="http://schemas.microsoft.com/office/drawing/2014/main" val="3904243624"/>
                    </a:ext>
                  </a:extLst>
                </a:gridCol>
                <a:gridCol w="697444">
                  <a:extLst>
                    <a:ext uri="{9D8B030D-6E8A-4147-A177-3AD203B41FA5}">
                      <a16:colId xmlns:a16="http://schemas.microsoft.com/office/drawing/2014/main" val="2460766829"/>
                    </a:ext>
                  </a:extLst>
                </a:gridCol>
                <a:gridCol w="697444">
                  <a:extLst>
                    <a:ext uri="{9D8B030D-6E8A-4147-A177-3AD203B41FA5}">
                      <a16:colId xmlns:a16="http://schemas.microsoft.com/office/drawing/2014/main" val="313380135"/>
                    </a:ext>
                  </a:extLst>
                </a:gridCol>
              </a:tblGrid>
              <a:tr h="18690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2453207"/>
                  </a:ext>
                </a:extLst>
              </a:tr>
              <a:tr h="18690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0090477"/>
                  </a:ext>
                </a:extLst>
              </a:tr>
              <a:tr h="18690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7110390"/>
                  </a:ext>
                </a:extLst>
              </a:tr>
              <a:tr h="186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Class B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781211"/>
                  </a:ext>
                </a:extLst>
              </a:tr>
              <a:tr h="186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644889"/>
                  </a:ext>
                </a:extLst>
              </a:tr>
              <a:tr h="186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57.66%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6986279"/>
                  </a:ext>
                </a:extLst>
              </a:tr>
              <a:tr h="186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9299946"/>
                  </a:ext>
                </a:extLst>
              </a:tr>
              <a:tr h="186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14.33%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22.93%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55089"/>
                  </a:ext>
                </a:extLst>
              </a:tr>
              <a:tr h="1869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35.69%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442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7344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136985-A2EB-488D-C545-53A075FF5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4/26/2022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CD0F5-D8FB-4992-59BA-2F7A7DB24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FA8294-CBA8-4312-B39A-6417D01E119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360" y="1914525"/>
            <a:ext cx="11231880" cy="4441825"/>
          </a:xfrm>
        </p:spPr>
        <p:txBody>
          <a:bodyPr/>
          <a:lstStyle/>
          <a:p>
            <a:pPr marL="0" indent="0" algn="ctr">
              <a:buNone/>
            </a:pPr>
            <a:endParaRPr lang="fr-FR" dirty="0"/>
          </a:p>
          <a:p>
            <a:pPr marL="0" indent="0" algn="ctr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dirty="0" err="1"/>
              <a:t>Thanks</a:t>
            </a:r>
            <a:r>
              <a:rPr lang="fr-FR" dirty="0"/>
              <a:t> Nokia for </a:t>
            </a:r>
            <a:r>
              <a:rPr lang="fr-FR" dirty="0" err="1"/>
              <a:t>Crosschecking</a:t>
            </a: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 algn="ctr">
              <a:buNone/>
            </a:pPr>
            <a:r>
              <a:rPr lang="fr-FR" dirty="0" err="1"/>
              <a:t>Thanks</a:t>
            </a:r>
            <a:r>
              <a:rPr lang="fr-FR" dirty="0"/>
              <a:t> Qualcomm for the combination </a:t>
            </a:r>
            <a:r>
              <a:rPr lang="fr-FR" dirty="0" err="1"/>
              <a:t>with</a:t>
            </a:r>
            <a:r>
              <a:rPr lang="fr-FR" dirty="0"/>
              <a:t> Z0105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162817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316E3A957B7741835719A6DB62C2A3" ma:contentTypeVersion="9" ma:contentTypeDescription="Create a new document." ma:contentTypeScope="" ma:versionID="3d9154db301afa93a8f1987f38c2c1ed">
  <xsd:schema xmlns:xsd="http://www.w3.org/2001/XMLSchema" xmlns:xs="http://www.w3.org/2001/XMLSchema" xmlns:p="http://schemas.microsoft.com/office/2006/metadata/properties" xmlns:ns2="694186ad-8afc-44c2-8d3b-cf76e504906d" xmlns:ns3="329901e3-e383-43e0-ad52-a1b5b715238d" targetNamespace="http://schemas.microsoft.com/office/2006/metadata/properties" ma:root="true" ma:fieldsID="04ea3626558ae79057d321e31c8d78bd" ns2:_="" ns3:_="">
    <xsd:import namespace="694186ad-8afc-44c2-8d3b-cf76e504906d"/>
    <xsd:import namespace="329901e3-e383-43e0-ad52-a1b5b71523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186ad-8afc-44c2-8d3b-cf76e5049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9901e3-e383-43e0-ad52-a1b5b715238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8A4E88-C3EE-4B6E-99FF-58B424FB1BE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52DD15D-C96C-4E93-B4B2-C11152244B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59960F-671C-4364-82EC-6213E1741F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94186ad-8afc-44c2-8d3b-cf76e504906d"/>
    <ds:schemaRef ds:uri="329901e3-e383-43e0-ad52-a1b5b71523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648</TotalTime>
  <Words>337</Words>
  <Application>Microsoft Office PowerPoint</Application>
  <PresentationFormat>Widescreen</PresentationFormat>
  <Paragraphs>113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Century Gothic</vt:lpstr>
      <vt:lpstr>InterDigital 2022 PPT Template</vt:lpstr>
      <vt:lpstr>JVET-Z0141</vt:lpstr>
      <vt:lpstr>Introduction</vt:lpstr>
      <vt:lpstr>Results (Anchor: 1 Intra every 1s+4 frames)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Tangi Poirier</cp:lastModifiedBy>
  <cp:revision>12</cp:revision>
  <dcterms:created xsi:type="dcterms:W3CDTF">2022-01-11T10:24:13Z</dcterms:created>
  <dcterms:modified xsi:type="dcterms:W3CDTF">2022-04-26T05:21:34Z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0x01010066316E3A957B7741835719A6DB62C2A3</vt:lpwstr>
  </property>
  <property fmtid="{D5CDD505-2E9C-101B-9397-08002B2CF9AE}" pid="3" name="Order">
    <vt:r8>100</vt:r8>
  </property>
</Properties>
</file>