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7" r:id="rId2"/>
  </p:sldMasterIdLst>
  <p:notesMasterIdLst>
    <p:notesMasterId r:id="rId12"/>
  </p:notesMasterIdLst>
  <p:sldIdLst>
    <p:sldId id="256" r:id="rId3"/>
    <p:sldId id="273" r:id="rId4"/>
    <p:sldId id="289" r:id="rId5"/>
    <p:sldId id="288" r:id="rId6"/>
    <p:sldId id="275" r:id="rId7"/>
    <p:sldId id="290" r:id="rId8"/>
    <p:sldId id="276" r:id="rId9"/>
    <p:sldId id="280" r:id="rId10"/>
    <p:sldId id="269" r:id="rId11"/>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521415D9-36F7-43E2-AB2F-B90AF26B5E84}">
      <p14:sectionLst xmlns:p14="http://schemas.microsoft.com/office/powerpoint/2010/main">
        <p14:section name="white 白底" id="{48273BEF-E86D-1E41-894E-82DC393DEF7E}">
          <p14:sldIdLst>
            <p14:sldId id="256"/>
            <p14:sldId id="273"/>
            <p14:sldId id="289"/>
            <p14:sldId id="288"/>
            <p14:sldId id="275"/>
            <p14:sldId id="290"/>
            <p14:sldId id="276"/>
            <p14:sldId id="280"/>
            <p14:sldId id="269"/>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CACAC8"/>
    <a:srgbClr val="2DC84D"/>
    <a:srgbClr val="5E5E5E"/>
    <a:srgbClr val="046A3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Ref idx="min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off" i="off">
        <a:fontRef idx="minor">
          <a:srgbClr val="FFFFFF"/>
        </a:fontRef>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9C7853C-536D-4A76-A0AE-DD22124D55A5}" styleName="主题样式 1 - 个性色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5758FB7-9AC5-4552-8A53-C91805E547FA}" styleName="主题样式 1 - 个性色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3C2FFA5D-87B4-456A-9821-1D502468CF0F}" styleName="主题样式 1 - 个性色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5580"/>
    <p:restoredTop sz="94541"/>
  </p:normalViewPr>
  <p:slideViewPr>
    <p:cSldViewPr snapToGrid="0" snapToObjects="1">
      <p:cViewPr varScale="1">
        <p:scale>
          <a:sx n="30" d="100"/>
          <a:sy n="30" d="100"/>
        </p:scale>
        <p:origin x="1216"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theme" Target="theme/theme1.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5" name="Shape 135"/>
          <p:cNvSpPr>
            <a:spLocks noGrp="1" noRot="1" noChangeAspect="1"/>
          </p:cNvSpPr>
          <p:nvPr>
            <p:ph type="sldImg"/>
          </p:nvPr>
        </p:nvSpPr>
        <p:spPr>
          <a:xfrm>
            <a:off x="1143000" y="685800"/>
            <a:ext cx="4572000" cy="3429000"/>
          </a:xfrm>
          <a:prstGeom prst="rect">
            <a:avLst/>
          </a:prstGeom>
        </p:spPr>
        <p:txBody>
          <a:bodyPr/>
          <a:lstStyle/>
          <a:p>
            <a:endParaRPr/>
          </a:p>
        </p:txBody>
      </p:sp>
      <p:sp>
        <p:nvSpPr>
          <p:cNvPr id="136" name="Shape 136"/>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Title Page 标题页">
    <p:spTree>
      <p:nvGrpSpPr>
        <p:cNvPr id="1" name=""/>
        <p:cNvGrpSpPr/>
        <p:nvPr/>
      </p:nvGrpSpPr>
      <p:grpSpPr>
        <a:xfrm>
          <a:off x="0" y="0"/>
          <a:ext cx="0" cy="0"/>
          <a:chOff x="0" y="0"/>
          <a:chExt cx="0" cy="0"/>
        </a:xfrm>
      </p:grpSpPr>
      <p:sp>
        <p:nvSpPr>
          <p:cNvPr id="3" name="文本框 2"/>
          <p:cNvSpPr txBox="1"/>
          <p:nvPr userDrawn="1"/>
        </p:nvSpPr>
        <p:spPr>
          <a:xfrm>
            <a:off x="776601" y="10844531"/>
            <a:ext cx="4402666" cy="87203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825500" rtl="0" fontAlgn="auto" latinLnBrk="0" hangingPunct="0">
              <a:lnSpc>
                <a:spcPct val="100000"/>
              </a:lnSpc>
              <a:spcBef>
                <a:spcPts val="0"/>
              </a:spcBef>
              <a:spcAft>
                <a:spcPts val="0"/>
              </a:spcAft>
              <a:buClrTx/>
              <a:buSzTx/>
              <a:buFontTx/>
              <a:buNone/>
              <a:tabLst/>
            </a:pPr>
            <a:fld id="{12F2057F-15F5-E144-AA3F-AC697ED73110}" type="datetime1">
              <a:rPr kumimoji="0" lang="zh-CN" altLang="en-US" sz="5000" b="1" i="0" u="none" strike="noStrike" cap="none" spc="0" normalizeH="0" baseline="0" smtClean="0">
                <a:ln>
                  <a:noFill/>
                </a:ln>
                <a:solidFill>
                  <a:srgbClr val="046A38"/>
                </a:solidFill>
                <a:effectLst/>
                <a:uFillTx/>
                <a:latin typeface="OPPOSans R" charset="-122"/>
                <a:ea typeface="OPPOSans R" charset="-122"/>
                <a:cs typeface="OPPOSans R" charset="-122"/>
                <a:sym typeface="Helvetica Neue"/>
              </a:rPr>
              <a:pPr marL="0" marR="0" indent="0" algn="l" defTabSz="825500" rtl="0" fontAlgn="auto" latinLnBrk="0" hangingPunct="0">
                <a:lnSpc>
                  <a:spcPct val="100000"/>
                </a:lnSpc>
                <a:spcBef>
                  <a:spcPts val="0"/>
                </a:spcBef>
                <a:spcAft>
                  <a:spcPts val="0"/>
                </a:spcAft>
                <a:buClrTx/>
                <a:buSzTx/>
                <a:buFontTx/>
                <a:buNone/>
                <a:tabLst/>
              </a:pPr>
              <a:t>2022/1/13</a:t>
            </a:fld>
            <a:endParaRPr kumimoji="0" lang="zh-CN" altLang="en-US" sz="5000" b="1" i="0" u="none" strike="noStrike" cap="none" spc="0" normalizeH="0" baseline="0" dirty="0">
              <a:ln>
                <a:noFill/>
              </a:ln>
              <a:solidFill>
                <a:srgbClr val="046A38"/>
              </a:solidFill>
              <a:effectLst/>
              <a:uFillTx/>
              <a:latin typeface="OPPOSans R" charset="-122"/>
              <a:ea typeface="OPPOSans R" charset="-122"/>
              <a:cs typeface="OPPOSans R" charset="-122"/>
              <a:sym typeface="Helvetica Neue"/>
            </a:endParaRPr>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2238" y="12677574"/>
            <a:ext cx="2377165" cy="565200"/>
          </a:xfrm>
          <a:prstGeom prst="rect">
            <a:avLst/>
          </a:prstGeom>
        </p:spPr>
      </p:pic>
      <p:sp>
        <p:nvSpPr>
          <p:cNvPr id="5" name="标题 4"/>
          <p:cNvSpPr>
            <a:spLocks noGrp="1"/>
          </p:cNvSpPr>
          <p:nvPr>
            <p:ph type="title"/>
          </p:nvPr>
        </p:nvSpPr>
        <p:spPr>
          <a:xfrm>
            <a:off x="776601" y="508993"/>
            <a:ext cx="22841775" cy="1607674"/>
          </a:xfrm>
        </p:spPr>
        <p:txBody>
          <a:bodyPr>
            <a:noAutofit/>
          </a:bodyPr>
          <a:lstStyle>
            <a:lvl1pPr>
              <a:defRPr sz="9000"/>
            </a:lvl1pPr>
          </a:lstStyle>
          <a:p>
            <a:r>
              <a:rPr kumimoji="1" lang="zh-CN" altLang="en-US" dirty="0"/>
              <a:t>单击此处编辑母版标题样式</a:t>
            </a:r>
          </a:p>
        </p:txBody>
      </p:sp>
      <p:graphicFrame>
        <p:nvGraphicFramePr>
          <p:cNvPr id="10" name="表格 9"/>
          <p:cNvGraphicFramePr>
            <a:graphicFrameLocks noGrp="1"/>
          </p:cNvGraphicFramePr>
          <p:nvPr userDrawn="1">
            <p:extLst>
              <p:ext uri="{D42A27DB-BD31-4B8C-83A1-F6EECF244321}">
                <p14:modId xmlns:p14="http://schemas.microsoft.com/office/powerpoint/2010/main" val="1336038233"/>
              </p:ext>
            </p:extLst>
          </p:nvPr>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Section Divider 章节页">
    <p:bg>
      <p:bgPr>
        <a:solidFill>
          <a:srgbClr val="046A38"/>
        </a:solidFill>
        <a:effectLst/>
      </p:bgPr>
    </p:bg>
    <p:spTree>
      <p:nvGrpSpPr>
        <p:cNvPr id="1" name=""/>
        <p:cNvGrpSpPr/>
        <p:nvPr/>
      </p:nvGrpSpPr>
      <p:grpSpPr>
        <a:xfrm>
          <a:off x="0" y="0"/>
          <a:ext cx="0" cy="0"/>
          <a:chOff x="0" y="0"/>
          <a:chExt cx="0" cy="0"/>
        </a:xfrm>
      </p:grpSpPr>
      <p:sp>
        <p:nvSpPr>
          <p:cNvPr id="3" name="标题 2"/>
          <p:cNvSpPr>
            <a:spLocks noGrp="1"/>
          </p:cNvSpPr>
          <p:nvPr>
            <p:ph type="title" hasCustomPrompt="1"/>
          </p:nvPr>
        </p:nvSpPr>
        <p:spPr>
          <a:xfrm>
            <a:off x="733190" y="695258"/>
            <a:ext cx="22841775" cy="1073683"/>
          </a:xfrm>
        </p:spPr>
        <p:txBody>
          <a:bodyPr/>
          <a:lstStyle>
            <a:lvl1pPr>
              <a:defRPr>
                <a:solidFill>
                  <a:srgbClr val="2DC84D"/>
                </a:solidFill>
              </a:defRPr>
            </a:lvl1pPr>
          </a:lstStyle>
          <a:p>
            <a:r>
              <a:rPr kumimoji="1" lang="zh-CN" altLang="en-US" dirty="0"/>
              <a:t>单击此处编辑母版标题样式 章节标题</a:t>
            </a:r>
          </a:p>
        </p:txBody>
      </p:sp>
      <p:sp>
        <p:nvSpPr>
          <p:cNvPr id="5" name="文本占位符 4"/>
          <p:cNvSpPr>
            <a:spLocks noGrp="1"/>
          </p:cNvSpPr>
          <p:nvPr>
            <p:ph type="body" sz="quarter" idx="10" hasCustomPrompt="1"/>
          </p:nvPr>
        </p:nvSpPr>
        <p:spPr>
          <a:xfrm>
            <a:off x="733190" y="2464199"/>
            <a:ext cx="11068715" cy="1108341"/>
          </a:xfrm>
          <a:prstGeom prst="rect">
            <a:avLst/>
          </a:prstGeom>
        </p:spPr>
        <p:txBody>
          <a:bodyPr anchor="ctr"/>
          <a:lstStyle>
            <a:lvl1pPr>
              <a:defRPr baseline="0">
                <a:solidFill>
                  <a:srgbClr val="2DC84D"/>
                </a:solidFill>
                <a:latin typeface="OPPOSans B" charset="-122"/>
                <a:ea typeface="OPPOSans B" charset="-122"/>
                <a:cs typeface="OPPOSans B" charset="-122"/>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单击此处编辑母版文本样式 二级标题</a:t>
            </a:r>
          </a:p>
        </p:txBody>
      </p:sp>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graphicFrame>
        <p:nvGraphicFramePr>
          <p:cNvPr id="9" name="表格 8"/>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Page A 内容页">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10" name="文本占位符 9"/>
          <p:cNvSpPr>
            <a:spLocks noGrp="1"/>
          </p:cNvSpPr>
          <p:nvPr>
            <p:ph type="body" sz="quarter" idx="10"/>
          </p:nvPr>
        </p:nvSpPr>
        <p:spPr>
          <a:xfrm>
            <a:off x="776506" y="3423684"/>
            <a:ext cx="22841774" cy="9200693"/>
          </a:xfrm>
          <a:prstGeom prst="rect">
            <a:avLst/>
          </a:prstGeo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文本占位符 5"/>
          <p:cNvSpPr>
            <a:spLocks noGrp="1"/>
          </p:cNvSpPr>
          <p:nvPr>
            <p:ph type="body" sz="quarter" idx="11"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tabLst/>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Page B 内容页2拦">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13" name="文本占位符 12"/>
          <p:cNvSpPr>
            <a:spLocks noGrp="1"/>
          </p:cNvSpPr>
          <p:nvPr>
            <p:ph type="body" sz="quarter" idx="12"/>
          </p:nvPr>
        </p:nvSpPr>
        <p:spPr>
          <a:xfrm>
            <a:off x="776288" y="3424238"/>
            <a:ext cx="10111452"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20" name="文本占位符 19"/>
          <p:cNvSpPr>
            <a:spLocks noGrp="1"/>
          </p:cNvSpPr>
          <p:nvPr>
            <p:ph type="body" sz="quarter" idx="13"/>
          </p:nvPr>
        </p:nvSpPr>
        <p:spPr>
          <a:xfrm>
            <a:off x="13163550" y="3424238"/>
            <a:ext cx="10454729"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文本占位符 5"/>
          <p:cNvSpPr>
            <a:spLocks noGrp="1"/>
          </p:cNvSpPr>
          <p:nvPr>
            <p:ph type="body" sz="quarter" idx="10"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tabLst/>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Page C 图文内容页">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kumimoji="1" lang="zh-CN" altLang="en-US"/>
              <a:t>单击此处编辑母版标题样式</a:t>
            </a:r>
          </a:p>
        </p:txBody>
      </p:sp>
      <p:sp>
        <p:nvSpPr>
          <p:cNvPr id="7" name="文本占位符 5"/>
          <p:cNvSpPr>
            <a:spLocks noGrp="1"/>
          </p:cNvSpPr>
          <p:nvPr>
            <p:ph type="body" sz="quarter" idx="10"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tabLst/>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
        <p:nvSpPr>
          <p:cNvPr id="9" name="图片占位符 8"/>
          <p:cNvSpPr>
            <a:spLocks noGrp="1"/>
          </p:cNvSpPr>
          <p:nvPr>
            <p:ph type="pic" sz="quarter" idx="11"/>
          </p:nvPr>
        </p:nvSpPr>
        <p:spPr>
          <a:xfrm>
            <a:off x="12503150" y="2168525"/>
            <a:ext cx="11115675" cy="10455275"/>
          </a:xfrm>
          <a:prstGeom prst="rect">
            <a:avLst/>
          </a:prstGeom>
        </p:spPr>
        <p:txBody>
          <a:bodyPr/>
          <a:lstStyle/>
          <a:p>
            <a:endParaRPr kumimoji="1" lang="zh-CN" altLang="en-US" dirty="0"/>
          </a:p>
        </p:txBody>
      </p:sp>
      <p:sp>
        <p:nvSpPr>
          <p:cNvPr id="12" name="内容占位符 11"/>
          <p:cNvSpPr>
            <a:spLocks noGrp="1"/>
          </p:cNvSpPr>
          <p:nvPr>
            <p:ph sz="quarter" idx="12"/>
          </p:nvPr>
        </p:nvSpPr>
        <p:spPr>
          <a:xfrm>
            <a:off x="776288" y="3424238"/>
            <a:ext cx="8686689"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Page 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kumimoji="1" lang="zh-CN" altLang="en-US"/>
              <a:t>单击此处编辑母版标题样式</a:t>
            </a:r>
          </a:p>
        </p:txBody>
      </p:sp>
      <p:sp>
        <p:nvSpPr>
          <p:cNvPr id="5" name="图片占位符 4"/>
          <p:cNvSpPr>
            <a:spLocks noGrp="1"/>
          </p:cNvSpPr>
          <p:nvPr>
            <p:ph type="pic" sz="quarter" idx="10"/>
          </p:nvPr>
        </p:nvSpPr>
        <p:spPr>
          <a:xfrm>
            <a:off x="733425" y="2147888"/>
            <a:ext cx="11409363" cy="10504487"/>
          </a:xfrm>
          <a:prstGeom prst="rect">
            <a:avLst/>
          </a:prstGeom>
        </p:spPr>
        <p:txBody>
          <a:bodyPr/>
          <a:lstStyle/>
          <a:p>
            <a:endParaRPr kumimoji="1" lang="zh-CN" altLang="en-US"/>
          </a:p>
        </p:txBody>
      </p:sp>
      <p:sp>
        <p:nvSpPr>
          <p:cNvPr id="7" name="图片占位符 6"/>
          <p:cNvSpPr>
            <a:spLocks noGrp="1"/>
          </p:cNvSpPr>
          <p:nvPr>
            <p:ph type="pic" sz="quarter" idx="11"/>
          </p:nvPr>
        </p:nvSpPr>
        <p:spPr>
          <a:xfrm>
            <a:off x="12758739" y="2147888"/>
            <a:ext cx="10859542" cy="10504487"/>
          </a:xfrm>
          <a:prstGeom prst="rect">
            <a:avLst/>
          </a:prstGeom>
        </p:spPr>
        <p:txBody>
          <a:bodyPr/>
          <a:lstStyle/>
          <a:p>
            <a:endParaRPr kumimoji="1" lang="zh-CN" altLang="en-US"/>
          </a:p>
        </p:txBody>
      </p:sp>
      <p:sp>
        <p:nvSpPr>
          <p:cNvPr id="14" name="文本占位符 5"/>
          <p:cNvSpPr>
            <a:spLocks noGrp="1"/>
          </p:cNvSpPr>
          <p:nvPr>
            <p:ph type="body" sz="quarter" idx="12"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tabLst/>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Content Page E 纯图片">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0" y="0"/>
            <a:ext cx="24384000" cy="13716000"/>
          </a:xfrm>
          <a:prstGeom prst="rect">
            <a:avLst/>
          </a:prstGeom>
        </p:spPr>
        <p:txBody>
          <a:bodyPr/>
          <a:lstStyle/>
          <a:p>
            <a:endParaRPr kumimoji="1" lang="zh-CN" altLang="en-US"/>
          </a:p>
        </p:txBody>
      </p:sp>
      <p:graphicFrame>
        <p:nvGraphicFramePr>
          <p:cNvPr id="9" name="表格 8"/>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Content Page D 图+标题">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1" y="-1588"/>
            <a:ext cx="24426401" cy="13717588"/>
          </a:xfrm>
          <a:prstGeom prst="rect">
            <a:avLst/>
          </a:prstGeom>
        </p:spPr>
        <p:txBody>
          <a:bodyPr/>
          <a:lstStyle/>
          <a:p>
            <a:endParaRPr kumimoji="1" lang="zh-CN" altLang="en-US"/>
          </a:p>
        </p:txBody>
      </p:sp>
      <p:sp>
        <p:nvSpPr>
          <p:cNvPr id="96" name="线条"/>
          <p:cNvSpPr/>
          <p:nvPr/>
        </p:nvSpPr>
        <p:spPr>
          <a:xfrm>
            <a:off x="-59199" y="-1259"/>
            <a:ext cx="24443199" cy="13660746"/>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97" name="线条"/>
          <p:cNvSpPr/>
          <p:nvPr/>
        </p:nvSpPr>
        <p:spPr>
          <a:xfrm flipH="1">
            <a:off x="-130647" y="103915"/>
            <a:ext cx="24514187" cy="13693799"/>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4" name="标题 3"/>
          <p:cNvSpPr>
            <a:spLocks noGrp="1"/>
          </p:cNvSpPr>
          <p:nvPr>
            <p:ph type="title"/>
          </p:nvPr>
        </p:nvSpPr>
        <p:spPr>
          <a:xfrm>
            <a:off x="1010691" y="5560397"/>
            <a:ext cx="22841775" cy="1592956"/>
          </a:xfrm>
        </p:spPr>
        <p:txBody>
          <a:bodyPr>
            <a:noAutofit/>
          </a:bodyPr>
          <a:lstStyle>
            <a:lvl1pPr>
              <a:defRPr sz="9000"/>
            </a:lvl1pPr>
          </a:lstStyle>
          <a:p>
            <a:r>
              <a:rPr kumimoji="1" lang="zh-CN" altLang="en-US" dirty="0"/>
              <a:t>单击此处编辑母版标题样式</a:t>
            </a:r>
          </a:p>
        </p:txBody>
      </p:sp>
      <p:graphicFrame>
        <p:nvGraphicFramePr>
          <p:cNvPr id="10" name="表格 9"/>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1_Content Page D 图+文本">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1" y="0"/>
            <a:ext cx="24423573" cy="13716000"/>
          </a:xfrm>
          <a:prstGeom prst="rect">
            <a:avLst/>
          </a:prstGeom>
        </p:spPr>
        <p:txBody>
          <a:bodyPr/>
          <a:lstStyle/>
          <a:p>
            <a:endParaRPr kumimoji="1" lang="zh-CN" altLang="en-US"/>
          </a:p>
        </p:txBody>
      </p:sp>
      <p:sp>
        <p:nvSpPr>
          <p:cNvPr id="96" name="线条"/>
          <p:cNvSpPr/>
          <p:nvPr/>
        </p:nvSpPr>
        <p:spPr>
          <a:xfrm>
            <a:off x="95718" y="22167"/>
            <a:ext cx="24502401" cy="13693833"/>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97" name="线条"/>
          <p:cNvSpPr/>
          <p:nvPr/>
        </p:nvSpPr>
        <p:spPr>
          <a:xfrm flipH="1">
            <a:off x="-130647" y="103915"/>
            <a:ext cx="24514187" cy="13693799"/>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graphicFrame>
        <p:nvGraphicFramePr>
          <p:cNvPr id="8" name="表格 7"/>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6" name="内容占位符 5"/>
          <p:cNvSpPr>
            <a:spLocks noGrp="1"/>
          </p:cNvSpPr>
          <p:nvPr>
            <p:ph sz="quarter" idx="11"/>
          </p:nvPr>
        </p:nvSpPr>
        <p:spPr>
          <a:xfrm>
            <a:off x="776288" y="3424238"/>
            <a:ext cx="9388438"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5" name="表格占位符 4"/>
          <p:cNvSpPr>
            <a:spLocks noGrp="1"/>
          </p:cNvSpPr>
          <p:nvPr>
            <p:ph type="tbl" sz="quarter" idx="10"/>
          </p:nvPr>
        </p:nvSpPr>
        <p:spPr>
          <a:xfrm>
            <a:off x="776288" y="2800350"/>
            <a:ext cx="22842537" cy="9229725"/>
          </a:xfrm>
        </p:spPr>
        <p:txBody>
          <a:bodyPr/>
          <a:lstStyle/>
          <a:p>
            <a:endParaRPr kumimoji="1" lang="zh-CN" altLang="en-US"/>
          </a:p>
        </p:txBody>
      </p:sp>
      <p:sp>
        <p:nvSpPr>
          <p:cNvPr id="6" name="文本占位符 5"/>
          <p:cNvSpPr>
            <a:spLocks noGrp="1"/>
          </p:cNvSpPr>
          <p:nvPr>
            <p:ph type="body" sz="quarter" idx="12"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tabLst/>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x" preserve="1">
  <p:cSld name="空白页">
    <p:spTree>
      <p:nvGrpSpPr>
        <p:cNvPr id="1" name=""/>
        <p:cNvGrpSpPr/>
        <p:nvPr/>
      </p:nvGrpSpPr>
      <p:grpSpPr>
        <a:xfrm>
          <a:off x="0" y="0"/>
          <a:ext cx="0" cy="0"/>
          <a:chOff x="0" y="0"/>
          <a:chExt cx="0" cy="0"/>
        </a:xfrm>
      </p:grpSpPr>
      <p:graphicFrame>
        <p:nvGraphicFramePr>
          <p:cNvPr id="3" name="表格 2"/>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solidFill>
          <a:srgbClr val="046A38"/>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sp>
        <p:nvSpPr>
          <p:cNvPr id="3" name="标题 2"/>
          <p:cNvSpPr>
            <a:spLocks noGrp="1"/>
          </p:cNvSpPr>
          <p:nvPr>
            <p:ph type="title" hasCustomPrompt="1"/>
          </p:nvPr>
        </p:nvSpPr>
        <p:spPr>
          <a:xfrm>
            <a:off x="733190" y="695258"/>
            <a:ext cx="22841775" cy="1073683"/>
          </a:xfrm>
        </p:spPr>
        <p:txBody>
          <a:bodyPr/>
          <a:lstStyle>
            <a:lvl1pPr>
              <a:defRPr>
                <a:solidFill>
                  <a:srgbClr val="2DC84D"/>
                </a:solidFill>
              </a:defRPr>
            </a:lvl1pPr>
          </a:lstStyle>
          <a:p>
            <a:r>
              <a:rPr kumimoji="1" lang="zh-CN" altLang="en-US" dirty="0"/>
              <a:t>单击此处编辑母版标题样式 目录</a:t>
            </a:r>
          </a:p>
        </p:txBody>
      </p:sp>
      <p:sp>
        <p:nvSpPr>
          <p:cNvPr id="7" name="文本占位符 6"/>
          <p:cNvSpPr>
            <a:spLocks noGrp="1"/>
          </p:cNvSpPr>
          <p:nvPr>
            <p:ph type="body" sz="quarter" idx="10"/>
          </p:nvPr>
        </p:nvSpPr>
        <p:spPr>
          <a:xfrm>
            <a:off x="733425" y="3359150"/>
            <a:ext cx="22840950" cy="9272588"/>
          </a:xfrm>
          <a:prstGeom prst="rect">
            <a:avLst/>
          </a:prstGeom>
        </p:spPr>
        <p:txBody>
          <a:bodyPr/>
          <a:lstStyle>
            <a:lvl1pPr marL="685800" indent="-685800">
              <a:lnSpc>
                <a:spcPct val="150000"/>
              </a:lnSpc>
              <a:buFont typeface="Arial" charset="0"/>
              <a:buChar char="•"/>
              <a:defRPr>
                <a:solidFill>
                  <a:srgbClr val="2DC84D"/>
                </a:solidFill>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a:t>
            </a:r>
          </a:p>
        </p:txBody>
      </p:sp>
      <p:graphicFrame>
        <p:nvGraphicFramePr>
          <p:cNvPr id="9" name="表格 8"/>
          <p:cNvGraphicFramePr>
            <a:graphicFrameLocks noGrp="1"/>
          </p:cNvGraphicFramePr>
          <p:nvPr userDrawn="1">
            <p:extLst>
              <p:ext uri="{D42A27DB-BD31-4B8C-83A1-F6EECF244321}">
                <p14:modId xmlns:p14="http://schemas.microsoft.com/office/powerpoint/2010/main" val="1097037456"/>
              </p:ext>
            </p:extLst>
          </p:nvPr>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x" preserve="1">
  <p:cSld name="End Page">
    <p:spTree>
      <p:nvGrpSpPr>
        <p:cNvPr id="1" name=""/>
        <p:cNvGrpSpPr/>
        <p:nvPr/>
      </p:nvGrpSpPr>
      <p:grpSpPr>
        <a:xfrm>
          <a:off x="0" y="0"/>
          <a:ext cx="0" cy="0"/>
          <a:chOff x="0" y="0"/>
          <a:chExt cx="0" cy="0"/>
        </a:xfrm>
      </p:grpSpPr>
      <p:sp>
        <p:nvSpPr>
          <p:cNvPr id="127" name="Thank you"/>
          <p:cNvSpPr txBox="1"/>
          <p:nvPr/>
        </p:nvSpPr>
        <p:spPr>
          <a:xfrm>
            <a:off x="782238" y="5041046"/>
            <a:ext cx="11634867" cy="872034"/>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lnSpc>
                <a:spcPct val="20000"/>
              </a:lnSpc>
              <a:defRPr sz="5000" b="0">
                <a:solidFill>
                  <a:srgbClr val="2C683D"/>
                </a:solidFill>
                <a:latin typeface="Helvetica"/>
                <a:ea typeface="Helvetica"/>
                <a:cs typeface="Helvetica"/>
                <a:sym typeface="Helvetica"/>
              </a:defRPr>
            </a:lvl1pPr>
          </a:lstStyle>
          <a:p>
            <a:pPr>
              <a:lnSpc>
                <a:spcPct val="100000"/>
              </a:lnSpc>
            </a:pPr>
            <a:r>
              <a:rPr dirty="0">
                <a:solidFill>
                  <a:srgbClr val="2DC84D"/>
                </a:solidFill>
                <a:latin typeface="OPPOSans R" charset="-122"/>
                <a:ea typeface="OPPOSans R" charset="-122"/>
                <a:cs typeface="OPPOSans R" charset="-122"/>
              </a:rPr>
              <a:t>Thank you</a:t>
            </a:r>
            <a:endParaRPr lang="en-US" dirty="0">
              <a:solidFill>
                <a:srgbClr val="2DC84D"/>
              </a:solidFill>
              <a:latin typeface="OPPOSans R" charset="-122"/>
              <a:ea typeface="OPPOSans R" charset="-122"/>
              <a:cs typeface="OPPOSans R" charset="-122"/>
            </a:endParaRPr>
          </a:p>
        </p:txBody>
      </p:sp>
      <p:graphicFrame>
        <p:nvGraphicFramePr>
          <p:cNvPr id="6" name="表格 5"/>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pic>
        <p:nvPicPr>
          <p:cNvPr id="7" name="图片 6"/>
          <p:cNvPicPr>
            <a:picLocks noChangeAspect="1"/>
          </p:cNvPicPr>
          <p:nvPr userDrawn="1"/>
        </p:nvPicPr>
        <p:blipFill>
          <a:blip r:embed="rId2" cstate="print">
            <a:biLevel thresh="25000"/>
            <a:extLst>
              <a:ext uri="{28A0092B-C50C-407E-A947-70E740481C1C}">
                <a14:useLocalDpi xmlns:a14="http://schemas.microsoft.com/office/drawing/2010/main" val="0"/>
              </a:ext>
            </a:extLst>
          </a:blip>
          <a:stretch>
            <a:fillRect/>
          </a:stretch>
        </p:blipFill>
        <p:spPr>
          <a:xfrm>
            <a:off x="776601" y="12677574"/>
            <a:ext cx="2377165" cy="56520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Section Divider A 章节页">
    <p:bg>
      <p:bgPr>
        <a:solidFill>
          <a:srgbClr val="2DC84D"/>
        </a:solidFill>
        <a:effectLst/>
      </p:bgPr>
    </p:bg>
    <p:spTree>
      <p:nvGrpSpPr>
        <p:cNvPr id="1" name=""/>
        <p:cNvGrpSpPr/>
        <p:nvPr/>
      </p:nvGrpSpPr>
      <p:grpSpPr>
        <a:xfrm>
          <a:off x="0" y="0"/>
          <a:ext cx="0" cy="0"/>
          <a:chOff x="0" y="0"/>
          <a:chExt cx="0" cy="0"/>
        </a:xfrm>
      </p:grpSpPr>
      <p:pic>
        <p:nvPicPr>
          <p:cNvPr id="22" name="图像" descr="图像"/>
          <p:cNvPicPr>
            <a:picLocks noChangeAspect="1"/>
          </p:cNvPicPr>
          <p:nvPr/>
        </p:nvPicPr>
        <p:blipFill>
          <a:blip r:embed="rId2"/>
          <a:stretch>
            <a:fillRect/>
          </a:stretch>
        </p:blipFill>
        <p:spPr>
          <a:xfrm>
            <a:off x="733190" y="12959314"/>
            <a:ext cx="1334010" cy="317501"/>
          </a:xfrm>
          <a:prstGeom prst="rect">
            <a:avLst/>
          </a:prstGeom>
          <a:ln w="12700">
            <a:miter lim="400000"/>
          </a:ln>
        </p:spPr>
      </p:pic>
      <p:sp>
        <p:nvSpPr>
          <p:cNvPr id="5" name="标题 2"/>
          <p:cNvSpPr>
            <a:spLocks noGrp="1"/>
          </p:cNvSpPr>
          <p:nvPr>
            <p:ph type="title" hasCustomPrompt="1"/>
          </p:nvPr>
        </p:nvSpPr>
        <p:spPr>
          <a:xfrm>
            <a:off x="733190" y="695258"/>
            <a:ext cx="22841775" cy="1073683"/>
          </a:xfrm>
        </p:spPr>
        <p:txBody>
          <a:bodyPr/>
          <a:lstStyle>
            <a:lvl1pPr>
              <a:defRPr>
                <a:solidFill>
                  <a:srgbClr val="046A38"/>
                </a:solidFill>
              </a:defRPr>
            </a:lvl1pPr>
          </a:lstStyle>
          <a:p>
            <a:r>
              <a:rPr kumimoji="1" lang="zh-CN" altLang="en-US" dirty="0"/>
              <a:t>单击此处编辑母版标题样式 章节标题</a:t>
            </a:r>
          </a:p>
        </p:txBody>
      </p:sp>
      <p:sp>
        <p:nvSpPr>
          <p:cNvPr id="6" name="文本占位符 4"/>
          <p:cNvSpPr>
            <a:spLocks noGrp="1"/>
          </p:cNvSpPr>
          <p:nvPr>
            <p:ph type="body" sz="quarter" idx="10" hasCustomPrompt="1"/>
          </p:nvPr>
        </p:nvSpPr>
        <p:spPr>
          <a:xfrm>
            <a:off x="733190" y="2464199"/>
            <a:ext cx="11068715" cy="1108341"/>
          </a:xfrm>
          <a:prstGeom prst="rect">
            <a:avLst/>
          </a:prstGeom>
        </p:spPr>
        <p:txBody>
          <a:bodyPr anchor="ctr"/>
          <a:lstStyle>
            <a:lvl1pPr>
              <a:defRPr baseline="0">
                <a:solidFill>
                  <a:srgbClr val="046A38"/>
                </a:solidFill>
                <a:latin typeface="OPPOSans B" charset="-122"/>
                <a:ea typeface="OPPOSans B" charset="-122"/>
                <a:cs typeface="OPPOSans B" charset="-122"/>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单击此处编辑母版文本样式 二级标题</a:t>
            </a:r>
          </a:p>
        </p:txBody>
      </p:sp>
      <p:graphicFrame>
        <p:nvGraphicFramePr>
          <p:cNvPr id="7" name="表格 6"/>
          <p:cNvGraphicFramePr>
            <a:graphicFrameLocks noGrp="1"/>
          </p:cNvGraphicFramePr>
          <p:nvPr userDrawn="1">
            <p:extLst>
              <p:ext uri="{D42A27DB-BD31-4B8C-83A1-F6EECF244321}">
                <p14:modId xmlns:p14="http://schemas.microsoft.com/office/powerpoint/2010/main" val="1097037456"/>
              </p:ext>
            </p:extLst>
          </p:nvPr>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Content Page A 内容页">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10" name="文本占位符 9"/>
          <p:cNvSpPr>
            <a:spLocks noGrp="1"/>
          </p:cNvSpPr>
          <p:nvPr>
            <p:ph type="body" sz="quarter" idx="10"/>
          </p:nvPr>
        </p:nvSpPr>
        <p:spPr>
          <a:xfrm>
            <a:off x="776506" y="3423684"/>
            <a:ext cx="22841774" cy="9200693"/>
          </a:xfrm>
          <a:prstGeom prst="rect">
            <a:avLst/>
          </a:prstGeo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20" name="文本占位符 5"/>
          <p:cNvSpPr>
            <a:spLocks noGrp="1"/>
          </p:cNvSpPr>
          <p:nvPr>
            <p:ph type="body" sz="quarter" idx="11"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tabLst/>
              <a:defRPr kumimoji="0" lang="zh-CN" altLang="en-US" sz="2000" b="0" i="0" u="none" strike="noStrike" cap="none" spc="0" normalizeH="0" baseline="0" dirty="0">
                <a:ln>
                  <a:noFill/>
                </a:ln>
                <a:solidFill>
                  <a:srgbClr val="929292"/>
                </a:solidFill>
                <a:effectLst/>
                <a:uFillTx/>
                <a:latin typeface="OPPOSans M" charset="-122"/>
                <a:ea typeface="OPPOSans M" charset="-122"/>
                <a:cs typeface="OPPOSans M"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Content Page D 图+文本">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1" y="0"/>
            <a:ext cx="24423573" cy="13716000"/>
          </a:xfrm>
          <a:prstGeom prst="rect">
            <a:avLst/>
          </a:prstGeom>
        </p:spPr>
        <p:txBody>
          <a:bodyPr/>
          <a:lstStyle/>
          <a:p>
            <a:endParaRPr kumimoji="1" lang="zh-CN" altLang="en-US"/>
          </a:p>
        </p:txBody>
      </p:sp>
      <p:sp>
        <p:nvSpPr>
          <p:cNvPr id="96" name="线条"/>
          <p:cNvSpPr/>
          <p:nvPr/>
        </p:nvSpPr>
        <p:spPr>
          <a:xfrm>
            <a:off x="95718" y="22167"/>
            <a:ext cx="24502401" cy="13693833"/>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97" name="线条"/>
          <p:cNvSpPr/>
          <p:nvPr/>
        </p:nvSpPr>
        <p:spPr>
          <a:xfrm flipH="1">
            <a:off x="-130647" y="103915"/>
            <a:ext cx="24514187" cy="13693799"/>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graphicFrame>
        <p:nvGraphicFramePr>
          <p:cNvPr id="8" name="表格 7"/>
          <p:cNvGraphicFramePr>
            <a:graphicFrameLocks noGrp="1"/>
          </p:cNvGraphicFramePr>
          <p:nvPr userDrawn="1">
            <p:extLst>
              <p:ext uri="{D42A27DB-BD31-4B8C-83A1-F6EECF244321}">
                <p14:modId xmlns:p14="http://schemas.microsoft.com/office/powerpoint/2010/main" val="1097037456"/>
              </p:ext>
            </p:extLst>
          </p:nvPr>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6" name="内容占位符 5"/>
          <p:cNvSpPr>
            <a:spLocks noGrp="1"/>
          </p:cNvSpPr>
          <p:nvPr>
            <p:ph sz="quarter" idx="11"/>
          </p:nvPr>
        </p:nvSpPr>
        <p:spPr>
          <a:xfrm>
            <a:off x="776288" y="3424238"/>
            <a:ext cx="9388438"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5" name="表格占位符 4"/>
          <p:cNvSpPr>
            <a:spLocks noGrp="1"/>
          </p:cNvSpPr>
          <p:nvPr>
            <p:ph type="tbl" sz="quarter" idx="10"/>
          </p:nvPr>
        </p:nvSpPr>
        <p:spPr>
          <a:xfrm>
            <a:off x="776288" y="2800350"/>
            <a:ext cx="22842537" cy="9229725"/>
          </a:xfrm>
        </p:spPr>
        <p:txBody>
          <a:bodyPr/>
          <a:lstStyle/>
          <a:p>
            <a:endParaRPr kumimoji="1" lang="zh-CN" altLang="en-US"/>
          </a:p>
        </p:txBody>
      </p:sp>
      <p:sp>
        <p:nvSpPr>
          <p:cNvPr id="6" name="文本占位符 5"/>
          <p:cNvSpPr>
            <a:spLocks noGrp="1"/>
          </p:cNvSpPr>
          <p:nvPr>
            <p:ph type="body" sz="quarter" idx="12"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tabLst/>
              <a:defRPr kumimoji="0" lang="zh-CN" altLang="en-US" sz="2000" b="0" i="0" u="none" strike="noStrike" cap="none" spc="0" normalizeH="0" baseline="0" dirty="0">
                <a:ln>
                  <a:noFill/>
                </a:ln>
                <a:solidFill>
                  <a:srgbClr val="929292"/>
                </a:solidFill>
                <a:effectLst/>
                <a:uFillTx/>
                <a:latin typeface="OPPOSans M" charset="-122"/>
                <a:ea typeface="OPPOSans M" charset="-122"/>
                <a:cs typeface="OPPOSans M"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extLst>
      <p:ext uri="{BB962C8B-B14F-4D97-AF65-F5344CB8AC3E}">
        <p14:creationId xmlns:p14="http://schemas.microsoft.com/office/powerpoint/2010/main" val="14777163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End Page">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2238" y="12677574"/>
            <a:ext cx="2377165" cy="565200"/>
          </a:xfrm>
          <a:prstGeom prst="rect">
            <a:avLst/>
          </a:prstGeom>
        </p:spPr>
      </p:pic>
      <p:sp>
        <p:nvSpPr>
          <p:cNvPr id="127" name="Thank you"/>
          <p:cNvSpPr txBox="1"/>
          <p:nvPr/>
        </p:nvSpPr>
        <p:spPr>
          <a:xfrm>
            <a:off x="782238" y="5041046"/>
            <a:ext cx="11634867" cy="872034"/>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lnSpc>
                <a:spcPct val="20000"/>
              </a:lnSpc>
              <a:defRPr sz="5000" b="0">
                <a:solidFill>
                  <a:srgbClr val="2C683D"/>
                </a:solidFill>
                <a:latin typeface="Helvetica"/>
                <a:ea typeface="Helvetica"/>
                <a:cs typeface="Helvetica"/>
                <a:sym typeface="Helvetica"/>
              </a:defRPr>
            </a:lvl1pPr>
          </a:lstStyle>
          <a:p>
            <a:pPr>
              <a:lnSpc>
                <a:spcPct val="100000"/>
              </a:lnSpc>
            </a:pPr>
            <a:r>
              <a:rPr dirty="0">
                <a:latin typeface="OPPOSans R" charset="-122"/>
                <a:ea typeface="OPPOSans R" charset="-122"/>
                <a:cs typeface="OPPOSans R" charset="-122"/>
              </a:rPr>
              <a:t>Thank you</a:t>
            </a:r>
            <a:endParaRPr lang="en-US" dirty="0">
              <a:latin typeface="OPPOSans R" charset="-122"/>
              <a:ea typeface="OPPOSans R" charset="-122"/>
              <a:cs typeface="OPPOSans R" charset="-122"/>
            </a:endParaRPr>
          </a:p>
        </p:txBody>
      </p:sp>
      <p:graphicFrame>
        <p:nvGraphicFramePr>
          <p:cNvPr id="6" name="表格 5"/>
          <p:cNvGraphicFramePr>
            <a:graphicFrameLocks noGrp="1"/>
          </p:cNvGraphicFramePr>
          <p:nvPr userDrawn="1">
            <p:extLst>
              <p:ext uri="{D42A27DB-BD31-4B8C-83A1-F6EECF244321}">
                <p14:modId xmlns:p14="http://schemas.microsoft.com/office/powerpoint/2010/main" val="1097037456"/>
              </p:ext>
            </p:extLst>
          </p:nvPr>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Page 标题页">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biLevel thresh="25000"/>
            <a:extLst>
              <a:ext uri="{28A0092B-C50C-407E-A947-70E740481C1C}">
                <a14:useLocalDpi xmlns:a14="http://schemas.microsoft.com/office/drawing/2010/main" val="0"/>
              </a:ext>
            </a:extLst>
          </a:blip>
          <a:stretch>
            <a:fillRect/>
          </a:stretch>
        </p:blipFill>
        <p:spPr>
          <a:xfrm>
            <a:off x="776601" y="12677574"/>
            <a:ext cx="2377165" cy="565200"/>
          </a:xfrm>
          <a:prstGeom prst="rect">
            <a:avLst/>
          </a:prstGeom>
        </p:spPr>
      </p:pic>
      <p:sp>
        <p:nvSpPr>
          <p:cNvPr id="3" name="文本框 2"/>
          <p:cNvSpPr txBox="1"/>
          <p:nvPr userDrawn="1"/>
        </p:nvSpPr>
        <p:spPr>
          <a:xfrm>
            <a:off x="776601" y="5189107"/>
            <a:ext cx="4402666" cy="87203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825500" rtl="0" fontAlgn="auto" latinLnBrk="0" hangingPunct="0">
              <a:lnSpc>
                <a:spcPct val="100000"/>
              </a:lnSpc>
              <a:spcBef>
                <a:spcPts val="0"/>
              </a:spcBef>
              <a:spcAft>
                <a:spcPts val="0"/>
              </a:spcAft>
              <a:buClrTx/>
              <a:buSzTx/>
              <a:buFontTx/>
              <a:buNone/>
              <a:tabLst/>
            </a:pPr>
            <a:fld id="{12F2057F-15F5-E144-AA3F-AC697ED73110}" type="datetime1">
              <a:rPr kumimoji="0" lang="zh-CN" altLang="en-US" sz="5000" b="1" i="0" u="none" strike="noStrike" cap="none" spc="0" normalizeH="0" baseline="0" smtClean="0">
                <a:ln>
                  <a:noFill/>
                </a:ln>
                <a:solidFill>
                  <a:srgbClr val="2DC84D"/>
                </a:solidFill>
                <a:effectLst/>
                <a:uFillTx/>
                <a:latin typeface="OPPOSans R" charset="-122"/>
                <a:ea typeface="OPPOSans R" charset="-122"/>
                <a:cs typeface="OPPOSans R" charset="-122"/>
                <a:sym typeface="Helvetica Neue"/>
              </a:rPr>
              <a:pPr marL="0" marR="0" indent="0" algn="l" defTabSz="825500" rtl="0" fontAlgn="auto" latinLnBrk="0" hangingPunct="0">
                <a:lnSpc>
                  <a:spcPct val="100000"/>
                </a:lnSpc>
                <a:spcBef>
                  <a:spcPts val="0"/>
                </a:spcBef>
                <a:spcAft>
                  <a:spcPts val="0"/>
                </a:spcAft>
                <a:buClrTx/>
                <a:buSzTx/>
                <a:buFontTx/>
                <a:buNone/>
                <a:tabLst/>
              </a:pPr>
              <a:t>2022/1/13</a:t>
            </a:fld>
            <a:endParaRPr kumimoji="0" lang="zh-CN" altLang="en-US" sz="5000" b="1" i="0" u="none" strike="noStrike" cap="none" spc="0" normalizeH="0" baseline="0" dirty="0">
              <a:ln>
                <a:noFill/>
              </a:ln>
              <a:solidFill>
                <a:srgbClr val="2DC84D"/>
              </a:solidFill>
              <a:effectLst/>
              <a:uFillTx/>
              <a:latin typeface="OPPOSans R" charset="-122"/>
              <a:ea typeface="OPPOSans R" charset="-122"/>
              <a:cs typeface="OPPOSans R" charset="-122"/>
              <a:sym typeface="Helvetica Neue"/>
            </a:endParaRPr>
          </a:p>
        </p:txBody>
      </p:sp>
      <p:sp>
        <p:nvSpPr>
          <p:cNvPr id="5" name="标题 4"/>
          <p:cNvSpPr>
            <a:spLocks noGrp="1"/>
          </p:cNvSpPr>
          <p:nvPr>
            <p:ph type="title"/>
          </p:nvPr>
        </p:nvSpPr>
        <p:spPr>
          <a:xfrm>
            <a:off x="776601" y="508993"/>
            <a:ext cx="22841775" cy="1607674"/>
          </a:xfrm>
        </p:spPr>
        <p:txBody>
          <a:bodyPr>
            <a:noAutofit/>
          </a:bodyPr>
          <a:lstStyle>
            <a:lvl1pPr>
              <a:defRPr sz="9000"/>
            </a:lvl1pPr>
          </a:lstStyle>
          <a:p>
            <a:r>
              <a:rPr kumimoji="1" lang="zh-CN" altLang="en-US" dirty="0"/>
              <a:t>单击此处编辑母版标题样式</a:t>
            </a:r>
          </a:p>
        </p:txBody>
      </p:sp>
      <p:graphicFrame>
        <p:nvGraphicFramePr>
          <p:cNvPr id="10" name="表格 9"/>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solidFill>
          <a:srgbClr val="046A38"/>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sp>
        <p:nvSpPr>
          <p:cNvPr id="3" name="标题 2"/>
          <p:cNvSpPr>
            <a:spLocks noGrp="1"/>
          </p:cNvSpPr>
          <p:nvPr>
            <p:ph type="title" hasCustomPrompt="1"/>
          </p:nvPr>
        </p:nvSpPr>
        <p:spPr>
          <a:xfrm>
            <a:off x="733190" y="695258"/>
            <a:ext cx="22841775" cy="1073683"/>
          </a:xfrm>
        </p:spPr>
        <p:txBody>
          <a:bodyPr/>
          <a:lstStyle>
            <a:lvl1pPr>
              <a:defRPr>
                <a:solidFill>
                  <a:srgbClr val="2DC84D"/>
                </a:solidFill>
              </a:defRPr>
            </a:lvl1pPr>
          </a:lstStyle>
          <a:p>
            <a:r>
              <a:rPr kumimoji="1" lang="zh-CN" altLang="en-US" dirty="0"/>
              <a:t>单击此处编辑母版标题样式 目录</a:t>
            </a:r>
          </a:p>
        </p:txBody>
      </p:sp>
      <p:sp>
        <p:nvSpPr>
          <p:cNvPr id="7" name="文本占位符 6"/>
          <p:cNvSpPr>
            <a:spLocks noGrp="1"/>
          </p:cNvSpPr>
          <p:nvPr>
            <p:ph type="body" sz="quarter" idx="10"/>
          </p:nvPr>
        </p:nvSpPr>
        <p:spPr>
          <a:xfrm>
            <a:off x="733425" y="3359150"/>
            <a:ext cx="22840950" cy="9272588"/>
          </a:xfrm>
          <a:prstGeom prst="rect">
            <a:avLst/>
          </a:prstGeom>
        </p:spPr>
        <p:txBody>
          <a:bodyPr/>
          <a:lstStyle>
            <a:lvl1pPr marL="685800" indent="-685800">
              <a:lnSpc>
                <a:spcPct val="150000"/>
              </a:lnSpc>
              <a:buFont typeface="Arial" charset="0"/>
              <a:buChar char="•"/>
              <a:defRPr>
                <a:solidFill>
                  <a:srgbClr val="2DC84D"/>
                </a:solidFill>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a:t>
            </a:r>
          </a:p>
        </p:txBody>
      </p:sp>
      <p:graphicFrame>
        <p:nvGraphicFramePr>
          <p:cNvPr id="9" name="表格 8"/>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slideLayout" Target="../slideLayouts/slideLayout20.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slideLayout" Target="../slideLayouts/slideLayout19.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5" Type="http://schemas.openxmlformats.org/officeDocument/2006/relationships/image" Target="../media/image1.png"/><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sp>
        <p:nvSpPr>
          <p:cNvPr id="5" name="标题占位符 4"/>
          <p:cNvSpPr>
            <a:spLocks noGrp="1"/>
          </p:cNvSpPr>
          <p:nvPr>
            <p:ph type="title"/>
          </p:nvPr>
        </p:nvSpPr>
        <p:spPr>
          <a:xfrm>
            <a:off x="776505" y="627526"/>
            <a:ext cx="22841775" cy="1073683"/>
          </a:xfrm>
          <a:prstGeom prst="rect">
            <a:avLst/>
          </a:prstGeom>
        </p:spPr>
        <p:txBody>
          <a:bodyPr vert="horz" lIns="91440" tIns="45720" rIns="91440" bIns="45720" rtlCol="0" anchor="ctr">
            <a:normAutofit/>
          </a:bodyPr>
          <a:lstStyle/>
          <a:p>
            <a:r>
              <a:rPr kumimoji="1" lang="zh-CN" altLang="en-US" dirty="0"/>
              <a:t>单击此处编辑母版标题样式 </a:t>
            </a:r>
            <a:r>
              <a:rPr kumimoji="1" lang="en-US" altLang="zh-CN" dirty="0"/>
              <a:t>OPPO Sans B 50pt.</a:t>
            </a:r>
            <a:endParaRPr kumimoji="1" lang="zh-CN" altLang="en-US" dirty="0"/>
          </a:p>
        </p:txBody>
      </p:sp>
      <p:sp>
        <p:nvSpPr>
          <p:cNvPr id="11" name="线条"/>
          <p:cNvSpPr/>
          <p:nvPr userDrawn="1"/>
        </p:nvSpPr>
        <p:spPr>
          <a:xfrm>
            <a:off x="765718" y="12807222"/>
            <a:ext cx="22852564" cy="1"/>
          </a:xfrm>
          <a:prstGeom prst="line">
            <a:avLst/>
          </a:prstGeom>
          <a:ln w="25400">
            <a:solidFill>
              <a:srgbClr val="CACAC8"/>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6" name="pg. xx"/>
          <p:cNvSpPr txBox="1"/>
          <p:nvPr userDrawn="1"/>
        </p:nvSpPr>
        <p:spPr>
          <a:xfrm>
            <a:off x="20884725" y="12874289"/>
            <a:ext cx="2733557" cy="28725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spAutoFit/>
          </a:bodyPr>
          <a:lstStyle>
            <a:lvl1pPr algn="r">
              <a:defRPr sz="2000" b="0">
                <a:solidFill>
                  <a:srgbClr val="929292"/>
                </a:solidFill>
                <a:latin typeface="Helvetica"/>
                <a:ea typeface="Helvetica"/>
                <a:cs typeface="Helvetica"/>
                <a:sym typeface="Helvetica"/>
              </a:defRPr>
            </a:lvl1pPr>
          </a:lstStyle>
          <a:p>
            <a:fld id="{00E22F85-807F-CA40-8F16-B425A1EE1DAC}" type="slidenum">
              <a:rPr lang="uk-UA" sz="1200" smtClean="0">
                <a:latin typeface="OPPOSans R" charset="-122"/>
                <a:ea typeface="OPPOSans R" charset="-122"/>
                <a:cs typeface="OPPOSans R" charset="-122"/>
              </a:rPr>
              <a:t>‹#›</a:t>
            </a:fld>
            <a:endParaRPr sz="1200" dirty="0">
              <a:latin typeface="OPPOSans R" charset="-122"/>
              <a:ea typeface="OPPOSans R" charset="-122"/>
              <a:cs typeface="OPPOSans R" charset="-122"/>
            </a:endParaRPr>
          </a:p>
        </p:txBody>
      </p:sp>
      <p:graphicFrame>
        <p:nvGraphicFramePr>
          <p:cNvPr id="18" name="表格 17"/>
          <p:cNvGraphicFramePr>
            <a:graphicFrameLocks noGrp="1"/>
          </p:cNvGraphicFramePr>
          <p:nvPr userDrawn="1">
            <p:extLst>
              <p:ext uri="{D42A27DB-BD31-4B8C-83A1-F6EECF244321}">
                <p14:modId xmlns:p14="http://schemas.microsoft.com/office/powerpoint/2010/main" val="1097037456"/>
              </p:ext>
            </p:extLst>
          </p:nvPr>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19" name="文本占位符 18"/>
          <p:cNvSpPr>
            <a:spLocks noGrp="1"/>
          </p:cNvSpPr>
          <p:nvPr>
            <p:ph type="body" idx="1"/>
          </p:nvPr>
        </p:nvSpPr>
        <p:spPr>
          <a:xfrm>
            <a:off x="776504" y="3613150"/>
            <a:ext cx="22841775" cy="8702675"/>
          </a:xfrm>
          <a:prstGeom prst="rect">
            <a:avLst/>
          </a:prstGeom>
        </p:spPr>
        <p:txBody>
          <a:bodyPr vert="horz" lIns="91440" tIns="45720" rIns="91440" bIns="45720" rtlCol="0">
            <a:normAutofit/>
          </a:body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Tree>
  </p:cSld>
  <p:clrMap bg1="lt1" tx1="dk1" bg2="lt2" tx2="dk2" accent1="accent1" accent2="accent2" accent3="accent3" accent4="accent4" accent5="accent5" accent6="accent6" hlink="hlink" folHlink="folHlink"/>
  <p:sldLayoutIdLst>
    <p:sldLayoutId id="2147483649" r:id="rId1"/>
    <p:sldLayoutId id="2147483663" r:id="rId2"/>
    <p:sldLayoutId id="2147483650" r:id="rId3"/>
    <p:sldLayoutId id="2147483652" r:id="rId4"/>
    <p:sldLayoutId id="2147483661" r:id="rId5"/>
    <p:sldLayoutId id="2147483664" r:id="rId6"/>
    <p:sldLayoutId id="2147483660" r:id="rId7"/>
  </p:sldLayoutIdLst>
  <p:hf sldNum="0" hdr="0" ftr="0"/>
  <p:txStyles>
    <p:titleStyle>
      <a:lvl1pPr marL="0" marR="0" indent="0" algn="l" defTabSz="825500" latinLnBrk="0">
        <a:lnSpc>
          <a:spcPct val="100000"/>
        </a:lnSpc>
        <a:spcBef>
          <a:spcPts val="0"/>
        </a:spcBef>
        <a:spcAft>
          <a:spcPts val="0"/>
        </a:spcAft>
        <a:buClrTx/>
        <a:buSzTx/>
        <a:buFontTx/>
        <a:buNone/>
        <a:tabLst/>
        <a:defRPr sz="5000" b="0" i="0" u="none" strike="noStrike" cap="none" spc="0" baseline="0">
          <a:ln>
            <a:noFill/>
          </a:ln>
          <a:solidFill>
            <a:srgbClr val="046A38"/>
          </a:solidFill>
          <a:uFillTx/>
          <a:latin typeface="OPPOSans B" charset="-122"/>
          <a:ea typeface="OPPOSans B" charset="-122"/>
          <a:cs typeface="OPPOSans B" charset="-122"/>
          <a:sym typeface="OPPOSans B"/>
        </a:defRPr>
      </a:lvl1pPr>
      <a:lvl2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2pPr>
      <a:lvl3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3pPr>
      <a:lvl4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4pPr>
      <a:lvl5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5pPr>
      <a:lvl6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6pPr>
      <a:lvl7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7pPr>
      <a:lvl8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8pPr>
      <a:lvl9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9pPr>
    </p:titleStyle>
    <p:bodyStyle>
      <a:lvl1pPr marL="0" marR="0" indent="0" algn="l" defTabSz="825500" latinLnBrk="0">
        <a:lnSpc>
          <a:spcPct val="150000"/>
        </a:lnSpc>
        <a:spcBef>
          <a:spcPts val="0"/>
        </a:spcBef>
        <a:spcAft>
          <a:spcPts val="0"/>
        </a:spcAft>
        <a:buClrTx/>
        <a:buSzTx/>
        <a:buFontTx/>
        <a:buNone/>
        <a:tabLst/>
        <a:defRPr sz="4800" b="0" i="0" u="none" strike="noStrike" cap="none" spc="0" baseline="0">
          <a:ln>
            <a:noFill/>
          </a:ln>
          <a:solidFill>
            <a:srgbClr val="5E5E5E"/>
          </a:solidFill>
          <a:uFillTx/>
          <a:latin typeface="OPPOSans M" charset="-122"/>
          <a:ea typeface="OPPOSans M" charset="-122"/>
          <a:cs typeface="OPPOSans M" charset="-122"/>
          <a:sym typeface="OPPOSans M"/>
        </a:defRPr>
      </a:lvl1pPr>
      <a:lvl2pPr marL="1270000" marR="0" indent="-635000" algn="l" defTabSz="825500" latinLnBrk="0">
        <a:lnSpc>
          <a:spcPct val="150000"/>
        </a:lnSpc>
        <a:spcBef>
          <a:spcPts val="0"/>
        </a:spcBef>
        <a:spcAft>
          <a:spcPts val="0"/>
        </a:spcAft>
        <a:buClrTx/>
        <a:buSzPct val="125000"/>
        <a:buFontTx/>
        <a:buChar char="•"/>
        <a:tabLst/>
        <a:defRPr sz="4400" b="0" i="0" u="none" strike="noStrike" cap="none" spc="0" baseline="0">
          <a:ln>
            <a:noFill/>
          </a:ln>
          <a:solidFill>
            <a:srgbClr val="5E5E5E"/>
          </a:solidFill>
          <a:uFillTx/>
          <a:latin typeface="OPPOSans M" charset="-122"/>
          <a:ea typeface="OPPOSans M" charset="-122"/>
          <a:cs typeface="OPPOSans M" charset="-122"/>
          <a:sym typeface="OPPOSans M"/>
        </a:defRPr>
      </a:lvl2pPr>
      <a:lvl3pPr marL="1905000" marR="0" indent="-635000" algn="l" defTabSz="825500" latinLnBrk="0">
        <a:lnSpc>
          <a:spcPct val="150000"/>
        </a:lnSpc>
        <a:spcBef>
          <a:spcPts val="0"/>
        </a:spcBef>
        <a:spcAft>
          <a:spcPts val="0"/>
        </a:spcAft>
        <a:buClrTx/>
        <a:buSzPct val="125000"/>
        <a:buFontTx/>
        <a:buChar char="•"/>
        <a:tabLst/>
        <a:defRPr sz="4000" b="0" i="0" u="none" strike="noStrike" cap="none" spc="0" baseline="0">
          <a:ln>
            <a:noFill/>
          </a:ln>
          <a:solidFill>
            <a:srgbClr val="5E5E5E"/>
          </a:solidFill>
          <a:uFillTx/>
          <a:latin typeface="OPPOSans M" charset="-122"/>
          <a:ea typeface="OPPOSans M" charset="-122"/>
          <a:cs typeface="OPPOSans M" charset="-122"/>
          <a:sym typeface="OPPOSans M"/>
        </a:defRPr>
      </a:lvl3pPr>
      <a:lvl4pPr marL="2540000" marR="0" indent="-635000" algn="l" defTabSz="825500" latinLnBrk="0">
        <a:lnSpc>
          <a:spcPct val="150000"/>
        </a:lnSpc>
        <a:spcBef>
          <a:spcPts val="0"/>
        </a:spcBef>
        <a:spcAft>
          <a:spcPts val="0"/>
        </a:spcAft>
        <a:buClrTx/>
        <a:buSzPct val="125000"/>
        <a:buFontTx/>
        <a:buChar char="•"/>
        <a:tabLst/>
        <a:defRPr sz="3600" b="0" i="0" u="none" strike="noStrike" cap="none" spc="0" baseline="0">
          <a:ln>
            <a:noFill/>
          </a:ln>
          <a:solidFill>
            <a:srgbClr val="5E5E5E"/>
          </a:solidFill>
          <a:uFillTx/>
          <a:latin typeface="OPPOSans M" charset="-122"/>
          <a:ea typeface="OPPOSans M" charset="-122"/>
          <a:cs typeface="OPPOSans M" charset="-122"/>
          <a:sym typeface="OPPOSans M"/>
        </a:defRPr>
      </a:lvl4pPr>
      <a:lvl5pPr marL="3175000" marR="0" indent="-635000" algn="l" defTabSz="825500" latinLnBrk="0">
        <a:lnSpc>
          <a:spcPct val="150000"/>
        </a:lnSpc>
        <a:spcBef>
          <a:spcPts val="0"/>
        </a:spcBef>
        <a:spcAft>
          <a:spcPts val="0"/>
        </a:spcAft>
        <a:buClrTx/>
        <a:buSzPct val="125000"/>
        <a:buFontTx/>
        <a:buChar char="•"/>
        <a:tabLst/>
        <a:defRPr sz="3600" b="0" i="0" u="none" strike="noStrike" cap="none" spc="0" baseline="0">
          <a:ln>
            <a:noFill/>
          </a:ln>
          <a:solidFill>
            <a:srgbClr val="5E5E5E"/>
          </a:solidFill>
          <a:uFillTx/>
          <a:latin typeface="OPPOSans M" charset="-122"/>
          <a:ea typeface="OPPOSans M" charset="-122"/>
          <a:cs typeface="OPPOSans M" charset="-122"/>
          <a:sym typeface="OPPOSans M"/>
        </a:defRPr>
      </a:lvl5pPr>
      <a:lvl6pPr marL="3810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6pPr>
      <a:lvl7pPr marL="4445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7pPr>
      <a:lvl8pPr marL="5080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8pPr>
      <a:lvl9pPr marL="5715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9pPr>
    </p:bodyStyle>
    <p:otherStyle>
      <a:lvl1pPr marL="0" marR="0" indent="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1pPr>
      <a:lvl2pPr marL="0" marR="0" indent="2286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2pPr>
      <a:lvl3pPr marL="0" marR="0" indent="4572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3pPr>
      <a:lvl4pPr marL="0" marR="0" indent="6858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4pPr>
      <a:lvl5pPr marL="0" marR="0" indent="9144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5pPr>
      <a:lvl6pPr marL="0" marR="0" indent="11430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6pPr>
      <a:lvl7pPr marL="0" marR="0" indent="13716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7pPr>
      <a:lvl8pPr marL="0" marR="0" indent="16002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8pPr>
      <a:lvl9pPr marL="0" marR="0" indent="18288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pic>
        <p:nvPicPr>
          <p:cNvPr id="12" name="图片 11"/>
          <p:cNvPicPr>
            <a:picLocks noChangeAspect="1"/>
          </p:cNvPicPr>
          <p:nvPr userDrawn="1"/>
        </p:nvPicPr>
        <p:blipFill>
          <a:blip r:embed="rId15" cstate="print">
            <a:biLevel thresh="25000"/>
            <a:extLst>
              <a:ext uri="{28A0092B-C50C-407E-A947-70E740481C1C}">
                <a14:useLocalDpi xmlns:a14="http://schemas.microsoft.com/office/drawing/2010/main" val="0"/>
              </a:ext>
            </a:extLst>
          </a:blip>
          <a:stretch>
            <a:fillRect/>
          </a:stretch>
        </p:blipFill>
        <p:spPr>
          <a:xfrm>
            <a:off x="739303" y="12981820"/>
            <a:ext cx="1332424" cy="316800"/>
          </a:xfrm>
          <a:prstGeom prst="rect">
            <a:avLst/>
          </a:prstGeom>
        </p:spPr>
      </p:pic>
      <p:sp>
        <p:nvSpPr>
          <p:cNvPr id="5" name="标题占位符 4"/>
          <p:cNvSpPr>
            <a:spLocks noGrp="1"/>
          </p:cNvSpPr>
          <p:nvPr>
            <p:ph type="title"/>
          </p:nvPr>
        </p:nvSpPr>
        <p:spPr>
          <a:xfrm>
            <a:off x="776505" y="627526"/>
            <a:ext cx="22841775" cy="1073683"/>
          </a:xfrm>
          <a:prstGeom prst="rect">
            <a:avLst/>
          </a:prstGeom>
        </p:spPr>
        <p:txBody>
          <a:bodyPr vert="horz" lIns="91440" tIns="45720" rIns="91440" bIns="45720" rtlCol="0" anchor="ctr">
            <a:normAutofit/>
          </a:bodyPr>
          <a:lstStyle/>
          <a:p>
            <a:r>
              <a:rPr kumimoji="1" lang="zh-CN" altLang="en-US" dirty="0"/>
              <a:t>单击此处编辑母版标题样式 </a:t>
            </a:r>
            <a:r>
              <a:rPr kumimoji="1" lang="en-US" altLang="zh-CN" dirty="0"/>
              <a:t>OPPO Sans B 50pt.</a:t>
            </a:r>
            <a:endParaRPr kumimoji="1" lang="zh-CN" altLang="en-US" dirty="0"/>
          </a:p>
        </p:txBody>
      </p:sp>
      <p:sp>
        <p:nvSpPr>
          <p:cNvPr id="11" name="线条"/>
          <p:cNvSpPr/>
          <p:nvPr userDrawn="1"/>
        </p:nvSpPr>
        <p:spPr>
          <a:xfrm>
            <a:off x="765718" y="12807222"/>
            <a:ext cx="22852564" cy="1"/>
          </a:xfrm>
          <a:prstGeom prst="line">
            <a:avLst/>
          </a:prstGeom>
          <a:ln w="25400">
            <a:solidFill>
              <a:srgbClr val="5E5E5E"/>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6" name="pg. xx"/>
          <p:cNvSpPr txBox="1"/>
          <p:nvPr userDrawn="1"/>
        </p:nvSpPr>
        <p:spPr>
          <a:xfrm>
            <a:off x="20884725" y="12874289"/>
            <a:ext cx="2733557" cy="28725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spAutoFit/>
          </a:bodyPr>
          <a:lstStyle>
            <a:lvl1pPr algn="r">
              <a:defRPr sz="2000" b="0">
                <a:solidFill>
                  <a:srgbClr val="929292"/>
                </a:solidFill>
                <a:latin typeface="Helvetica"/>
                <a:ea typeface="Helvetica"/>
                <a:cs typeface="Helvetica"/>
                <a:sym typeface="Helvetica"/>
              </a:defRPr>
            </a:lvl1pPr>
          </a:lstStyle>
          <a:p>
            <a:fld id="{00E22F85-807F-CA40-8F16-B425A1EE1DAC}" type="slidenum">
              <a:rPr lang="uk-UA" sz="1200" smtClean="0">
                <a:solidFill>
                  <a:srgbClr val="5E5E5E"/>
                </a:solidFill>
                <a:latin typeface="OPPOSans R" charset="-122"/>
                <a:ea typeface="OPPOSans R" charset="-122"/>
                <a:cs typeface="OPPOSans R" charset="-122"/>
              </a:rPr>
              <a:t>‹#›</a:t>
            </a:fld>
            <a:endParaRPr sz="1200" dirty="0">
              <a:solidFill>
                <a:srgbClr val="5E5E5E"/>
              </a:solidFill>
              <a:latin typeface="OPPOSans R" charset="-122"/>
              <a:ea typeface="OPPOSans R" charset="-122"/>
              <a:cs typeface="OPPOSans R" charset="-122"/>
            </a:endParaRPr>
          </a:p>
        </p:txBody>
      </p:sp>
      <p:graphicFrame>
        <p:nvGraphicFramePr>
          <p:cNvPr id="18" name="表格 17"/>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19" name="文本占位符 18"/>
          <p:cNvSpPr>
            <a:spLocks noGrp="1"/>
          </p:cNvSpPr>
          <p:nvPr>
            <p:ph type="body" idx="1"/>
          </p:nvPr>
        </p:nvSpPr>
        <p:spPr>
          <a:xfrm>
            <a:off x="776504" y="3613150"/>
            <a:ext cx="22841775" cy="8702675"/>
          </a:xfrm>
          <a:prstGeom prst="rect">
            <a:avLst/>
          </a:prstGeom>
        </p:spPr>
        <p:txBody>
          <a:bodyPr vert="horz" lIns="91440" tIns="45720" rIns="91440" bIns="45720" rtlCol="0">
            <a:normAutofit/>
          </a:body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Tree>
    <p:extLst>
      <p:ext uri="{BB962C8B-B14F-4D97-AF65-F5344CB8AC3E}">
        <p14:creationId xmlns:p14="http://schemas.microsoft.com/office/powerpoint/2010/main" val="802658024"/>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Lst>
  <p:hf sldNum="0" hdr="0" ftr="0"/>
  <p:txStyles>
    <p:titleStyle>
      <a:lvl1pPr marL="0" marR="0" indent="0" algn="l" defTabSz="825500" latinLnBrk="0">
        <a:lnSpc>
          <a:spcPct val="100000"/>
        </a:lnSpc>
        <a:spcBef>
          <a:spcPts val="0"/>
        </a:spcBef>
        <a:spcAft>
          <a:spcPts val="0"/>
        </a:spcAft>
        <a:buClrTx/>
        <a:buSzTx/>
        <a:buFontTx/>
        <a:buNone/>
        <a:tabLst/>
        <a:defRPr sz="5000" b="0" i="0" u="none" strike="noStrike" cap="none" spc="0" baseline="0">
          <a:ln>
            <a:noFill/>
          </a:ln>
          <a:solidFill>
            <a:srgbClr val="2DC84D"/>
          </a:solidFill>
          <a:uFillTx/>
          <a:latin typeface="OPPOSans B" charset="-122"/>
          <a:ea typeface="OPPOSans B" charset="-122"/>
          <a:cs typeface="OPPOSans B" charset="-122"/>
          <a:sym typeface="OPPOSans B"/>
        </a:defRPr>
      </a:lvl1pPr>
      <a:lvl2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2pPr>
      <a:lvl3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3pPr>
      <a:lvl4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4pPr>
      <a:lvl5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5pPr>
      <a:lvl6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6pPr>
      <a:lvl7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7pPr>
      <a:lvl8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8pPr>
      <a:lvl9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9pPr>
    </p:titleStyle>
    <p:bodyStyle>
      <a:lvl1pPr marL="0" marR="0" indent="0" algn="l" defTabSz="825500" latinLnBrk="0">
        <a:lnSpc>
          <a:spcPct val="150000"/>
        </a:lnSpc>
        <a:spcBef>
          <a:spcPts val="0"/>
        </a:spcBef>
        <a:spcAft>
          <a:spcPts val="0"/>
        </a:spcAft>
        <a:buClrTx/>
        <a:buSzTx/>
        <a:buFontTx/>
        <a:buNone/>
        <a:tabLst/>
        <a:defRPr sz="4800" b="0" i="0" u="none" strike="noStrike" cap="none" spc="0" baseline="0">
          <a:ln>
            <a:noFill/>
          </a:ln>
          <a:solidFill>
            <a:srgbClr val="CACAC8"/>
          </a:solidFill>
          <a:uFillTx/>
          <a:latin typeface="OPPOSans M" charset="-122"/>
          <a:ea typeface="OPPOSans M" charset="-122"/>
          <a:cs typeface="OPPOSans M" charset="-122"/>
          <a:sym typeface="OPPOSans M"/>
        </a:defRPr>
      </a:lvl1pPr>
      <a:lvl2pPr marL="1270000" marR="0" indent="-635000" algn="l" defTabSz="825500" latinLnBrk="0">
        <a:lnSpc>
          <a:spcPct val="150000"/>
        </a:lnSpc>
        <a:spcBef>
          <a:spcPts val="0"/>
        </a:spcBef>
        <a:spcAft>
          <a:spcPts val="0"/>
        </a:spcAft>
        <a:buClrTx/>
        <a:buSzPct val="125000"/>
        <a:buFontTx/>
        <a:buChar char="•"/>
        <a:tabLst/>
        <a:defRPr sz="4400" b="0" i="0" u="none" strike="noStrike" cap="none" spc="0" baseline="0">
          <a:ln>
            <a:noFill/>
          </a:ln>
          <a:solidFill>
            <a:srgbClr val="CACAC8"/>
          </a:solidFill>
          <a:uFillTx/>
          <a:latin typeface="OPPOSans M" charset="-122"/>
          <a:ea typeface="OPPOSans M" charset="-122"/>
          <a:cs typeface="OPPOSans M" charset="-122"/>
          <a:sym typeface="OPPOSans M"/>
        </a:defRPr>
      </a:lvl2pPr>
      <a:lvl3pPr marL="1905000" marR="0" indent="-635000" algn="l" defTabSz="825500" latinLnBrk="0">
        <a:lnSpc>
          <a:spcPct val="150000"/>
        </a:lnSpc>
        <a:spcBef>
          <a:spcPts val="0"/>
        </a:spcBef>
        <a:spcAft>
          <a:spcPts val="0"/>
        </a:spcAft>
        <a:buClrTx/>
        <a:buSzPct val="125000"/>
        <a:buFontTx/>
        <a:buChar char="•"/>
        <a:tabLst/>
        <a:defRPr sz="4000" b="0" i="0" u="none" strike="noStrike" cap="none" spc="0" baseline="0">
          <a:ln>
            <a:noFill/>
          </a:ln>
          <a:solidFill>
            <a:srgbClr val="CACAC8"/>
          </a:solidFill>
          <a:uFillTx/>
          <a:latin typeface="OPPOSans M" charset="-122"/>
          <a:ea typeface="OPPOSans M" charset="-122"/>
          <a:cs typeface="OPPOSans M" charset="-122"/>
          <a:sym typeface="OPPOSans M"/>
        </a:defRPr>
      </a:lvl3pPr>
      <a:lvl4pPr marL="2540000" marR="0" indent="-635000" algn="l" defTabSz="825500" latinLnBrk="0">
        <a:lnSpc>
          <a:spcPct val="150000"/>
        </a:lnSpc>
        <a:spcBef>
          <a:spcPts val="0"/>
        </a:spcBef>
        <a:spcAft>
          <a:spcPts val="0"/>
        </a:spcAft>
        <a:buClrTx/>
        <a:buSzPct val="125000"/>
        <a:buFontTx/>
        <a:buChar char="•"/>
        <a:tabLst/>
        <a:defRPr sz="3600" b="0" i="0" u="none" strike="noStrike" cap="none" spc="0" baseline="0">
          <a:ln>
            <a:noFill/>
          </a:ln>
          <a:solidFill>
            <a:srgbClr val="CACAC8"/>
          </a:solidFill>
          <a:uFillTx/>
          <a:latin typeface="OPPOSans M" charset="-122"/>
          <a:ea typeface="OPPOSans M" charset="-122"/>
          <a:cs typeface="OPPOSans M" charset="-122"/>
          <a:sym typeface="OPPOSans M"/>
        </a:defRPr>
      </a:lvl4pPr>
      <a:lvl5pPr marL="3175000" marR="0" indent="-635000" algn="l" defTabSz="825500" latinLnBrk="0">
        <a:lnSpc>
          <a:spcPct val="150000"/>
        </a:lnSpc>
        <a:spcBef>
          <a:spcPts val="0"/>
        </a:spcBef>
        <a:spcAft>
          <a:spcPts val="0"/>
        </a:spcAft>
        <a:buClrTx/>
        <a:buSzPct val="125000"/>
        <a:buFontTx/>
        <a:buChar char="•"/>
        <a:tabLst/>
        <a:defRPr sz="3600" b="0" i="0" u="none" strike="noStrike" cap="none" spc="0" baseline="0">
          <a:ln>
            <a:noFill/>
          </a:ln>
          <a:solidFill>
            <a:srgbClr val="CACAC8"/>
          </a:solidFill>
          <a:uFillTx/>
          <a:latin typeface="OPPOSans M" charset="-122"/>
          <a:ea typeface="OPPOSans M" charset="-122"/>
          <a:cs typeface="OPPOSans M" charset="-122"/>
          <a:sym typeface="OPPOSans M"/>
        </a:defRPr>
      </a:lvl5pPr>
      <a:lvl6pPr marL="3810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6pPr>
      <a:lvl7pPr marL="4445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7pPr>
      <a:lvl8pPr marL="5080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8pPr>
      <a:lvl9pPr marL="5715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9pPr>
    </p:bodyStyle>
    <p:otherStyle>
      <a:lvl1pPr marL="0" marR="0" indent="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1pPr>
      <a:lvl2pPr marL="0" marR="0" indent="2286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2pPr>
      <a:lvl3pPr marL="0" marR="0" indent="4572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3pPr>
      <a:lvl4pPr marL="0" marR="0" indent="6858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4pPr>
      <a:lvl5pPr marL="0" marR="0" indent="9144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5pPr>
      <a:lvl6pPr marL="0" marR="0" indent="11430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6pPr>
      <a:lvl7pPr marL="0" marR="0" indent="13716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7pPr>
      <a:lvl8pPr marL="0" marR="0" indent="16002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8pPr>
      <a:lvl9pPr marL="0" marR="0" indent="18288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emf"/><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776601" y="508993"/>
            <a:ext cx="22841775" cy="10336216"/>
          </a:xfrm>
        </p:spPr>
        <p:txBody>
          <a:bodyPr/>
          <a:lstStyle/>
          <a:p>
            <a:pPr algn="ctr"/>
            <a:r>
              <a:rPr kumimoji="1" lang="en-US" altLang="zh-CN" sz="6000" dirty="0"/>
              <a:t>JVET-Y0120</a:t>
            </a:r>
            <a:br>
              <a:rPr kumimoji="1" lang="en-US" altLang="zh-CN" sz="6000" dirty="0"/>
            </a:br>
            <a:br>
              <a:rPr kumimoji="1" lang="en-US" altLang="zh-CN" sz="6000" dirty="0"/>
            </a:br>
            <a:r>
              <a:rPr lang="en-US" altLang="zh-CN" sz="6000" b="1" dirty="0"/>
              <a:t>EE2-related: Non-adjacent temporal MVP</a:t>
            </a:r>
            <a:br>
              <a:rPr lang="en-US" altLang="zh-CN" sz="6000" b="1" dirty="0"/>
            </a:br>
            <a:br>
              <a:rPr lang="en-US" altLang="zh-CN" sz="6000" b="1" dirty="0"/>
            </a:br>
            <a:r>
              <a:rPr lang="en-US" altLang="zh-CN" sz="3600" b="1" dirty="0"/>
              <a:t>Fan Wang</a:t>
            </a:r>
            <a:br>
              <a:rPr lang="en-US" altLang="zh-CN" sz="3600" b="1" dirty="0"/>
            </a:br>
            <a:r>
              <a:rPr lang="en-US" altLang="zh-CN" sz="3600" b="1" dirty="0"/>
              <a:t>Z. </a:t>
            </a:r>
            <a:r>
              <a:rPr lang="en-US" altLang="zh-CN" sz="3600" b="1" dirty="0" err="1"/>
              <a:t>Xie</a:t>
            </a:r>
            <a:r>
              <a:rPr lang="en-US" altLang="zh-CN" sz="3600" b="1" dirty="0"/>
              <a:t>, Y. Yu, H. Yu, L. Xu, K. Sato, J. Gan, D. Wang</a:t>
            </a:r>
            <a:endParaRPr kumimoji="1" lang="zh-CN" altLang="en-US" sz="36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Introduction </a:t>
            </a:r>
            <a:endParaRPr lang="zh-CN" altLang="en-US" dirty="0"/>
          </a:p>
        </p:txBody>
      </p:sp>
      <p:sp>
        <p:nvSpPr>
          <p:cNvPr id="3" name="文本占位符 2"/>
          <p:cNvSpPr>
            <a:spLocks noGrp="1"/>
          </p:cNvSpPr>
          <p:nvPr>
            <p:ph type="body" sz="quarter" idx="10"/>
          </p:nvPr>
        </p:nvSpPr>
        <p:spPr>
          <a:xfrm>
            <a:off x="776506" y="2030088"/>
            <a:ext cx="14628594" cy="10157623"/>
          </a:xfrm>
        </p:spPr>
        <p:txBody>
          <a:bodyPr>
            <a:normAutofit lnSpcReduction="10000"/>
          </a:bodyPr>
          <a:lstStyle/>
          <a:p>
            <a:pPr marL="685800" indent="-685800">
              <a:buFont typeface="Arial" panose="020B0604020202020204" pitchFamily="34" charset="0"/>
              <a:buChar char="•"/>
            </a:pPr>
            <a:r>
              <a:rPr lang="en-US" altLang="zh-CN" sz="3200" dirty="0"/>
              <a:t>The merge candidate list is constructed by including the following six types of candidates:</a:t>
            </a:r>
          </a:p>
          <a:p>
            <a:pPr marL="1955800" lvl="1" indent="-685800">
              <a:buFont typeface="Arial" panose="020B0604020202020204" pitchFamily="34" charset="0"/>
              <a:buChar char="•"/>
            </a:pPr>
            <a:r>
              <a:rPr lang="en-US" altLang="zh-CN" sz="3200" dirty="0"/>
              <a:t>1)	Spatial MVP from spatial neighbor blocks (SMVP, 1-5 in Figure 1)</a:t>
            </a:r>
          </a:p>
          <a:p>
            <a:pPr marL="1955800" lvl="1" indent="-685800">
              <a:buFont typeface="Arial" panose="020B0604020202020204" pitchFamily="34" charset="0"/>
              <a:buChar char="•"/>
            </a:pPr>
            <a:r>
              <a:rPr lang="en-US" altLang="zh-CN" sz="3200" dirty="0"/>
              <a:t>2)	Temporal MVP from collocated blocks (TMVP, 6 in Figure 1)</a:t>
            </a:r>
          </a:p>
          <a:p>
            <a:pPr marL="1955800" lvl="1" indent="-685800">
              <a:buFont typeface="Arial" panose="020B0604020202020204" pitchFamily="34" charset="0"/>
              <a:buChar char="•"/>
            </a:pPr>
            <a:r>
              <a:rPr lang="en-US" altLang="zh-CN" sz="3200" dirty="0"/>
              <a:t>3)   Spatial MVP from non-adjacent spatial neighbor blocks (NASMVP, 7-24 in Figure 1)</a:t>
            </a:r>
          </a:p>
          <a:p>
            <a:pPr marL="1955800" lvl="1" indent="-685800">
              <a:buFont typeface="Arial" panose="020B0604020202020204" pitchFamily="34" charset="0"/>
              <a:buChar char="•"/>
            </a:pPr>
            <a:r>
              <a:rPr lang="en-US" altLang="zh-CN" sz="3200" dirty="0"/>
              <a:t>4)	History-based MVP from an FIFO table</a:t>
            </a:r>
          </a:p>
          <a:p>
            <a:pPr marL="1955800" lvl="1" indent="-685800">
              <a:buFont typeface="Arial" panose="020B0604020202020204" pitchFamily="34" charset="0"/>
              <a:buChar char="•"/>
            </a:pPr>
            <a:r>
              <a:rPr lang="en-US" altLang="zh-CN" sz="3200" dirty="0"/>
              <a:t>5)	Pairwise average MVP</a:t>
            </a:r>
          </a:p>
          <a:p>
            <a:pPr marL="1955800" lvl="1" indent="-685800">
              <a:buFont typeface="Arial" panose="020B0604020202020204" pitchFamily="34" charset="0"/>
              <a:buChar char="•"/>
            </a:pPr>
            <a:r>
              <a:rPr lang="en-US" altLang="zh-CN" sz="3200" dirty="0"/>
              <a:t>6)	Zero MVs.</a:t>
            </a:r>
          </a:p>
          <a:p>
            <a:pPr marL="685800" lvl="1" indent="-685800">
              <a:buSzTx/>
              <a:buFont typeface="Arial" panose="020B0604020202020204" pitchFamily="34" charset="0"/>
              <a:buChar char="•"/>
            </a:pPr>
            <a:r>
              <a:rPr lang="en-US" altLang="zh-CN" sz="3200" dirty="0"/>
              <a:t>The current ECM mainly utilizes correlations from top and left sides. The newly adopted EE2-3.6a includes correlations from right and bottom side in the merge candidate list.</a:t>
            </a:r>
          </a:p>
          <a:p>
            <a:pPr marL="685800" lvl="1" indent="-685800">
              <a:buSzTx/>
              <a:buFont typeface="Arial" panose="020B0604020202020204" pitchFamily="34" charset="0"/>
              <a:buChar char="•"/>
            </a:pPr>
            <a:r>
              <a:rPr lang="en-US" altLang="zh-CN" sz="3200" dirty="0"/>
              <a:t>It is still open for further exploitation in the AMVP candidate list.</a:t>
            </a:r>
          </a:p>
          <a:p>
            <a:pPr marL="685800" lvl="1" indent="-685800">
              <a:buSzTx/>
              <a:buFont typeface="Arial" panose="020B0604020202020204" pitchFamily="34" charset="0"/>
              <a:buChar char="•"/>
            </a:pPr>
            <a:endParaRPr lang="en-US" altLang="zh-CN" sz="3000" dirty="0"/>
          </a:p>
          <a:p>
            <a:pPr marL="685800" lvl="1" indent="-685800">
              <a:buSzTx/>
              <a:buFont typeface="Arial" panose="020B0604020202020204" pitchFamily="34" charset="0"/>
              <a:buChar char="•"/>
            </a:pPr>
            <a:endParaRPr lang="en-US" altLang="zh-CN" sz="3200" dirty="0"/>
          </a:p>
        </p:txBody>
      </p:sp>
      <p:sp>
        <p:nvSpPr>
          <p:cNvPr id="4" name="文本占位符 3"/>
          <p:cNvSpPr>
            <a:spLocks noGrp="1"/>
          </p:cNvSpPr>
          <p:nvPr>
            <p:ph type="body" sz="quarter" idx="11"/>
          </p:nvPr>
        </p:nvSpPr>
        <p:spPr/>
        <p:txBody>
          <a:bodyPr/>
          <a:lstStyle/>
          <a:p>
            <a:endParaRPr lang="zh-CN" altLang="en-US"/>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841603" y="4199991"/>
            <a:ext cx="6517492" cy="7648078"/>
          </a:xfrm>
          <a:prstGeom prst="rect">
            <a:avLst/>
          </a:prstGeom>
        </p:spPr>
      </p:pic>
      <p:sp>
        <p:nvSpPr>
          <p:cNvPr id="5" name="文本框 4"/>
          <p:cNvSpPr txBox="1"/>
          <p:nvPr/>
        </p:nvSpPr>
        <p:spPr>
          <a:xfrm>
            <a:off x="16139602" y="12060120"/>
            <a:ext cx="5921494" cy="56425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r>
              <a:rPr lang="en-US" altLang="zh-CN" dirty="0">
                <a:solidFill>
                  <a:srgbClr val="CACAC8"/>
                </a:solidFill>
              </a:rPr>
              <a:t>Figure 1 SMVP, TMVP and NASMVP</a:t>
            </a:r>
            <a:endParaRPr kumimoji="0" lang="zh-CN" altLang="en-US" sz="3000" b="1" i="0" u="none" strike="noStrike" cap="none" spc="0" normalizeH="0" baseline="0" dirty="0">
              <a:ln>
                <a:noFill/>
              </a:ln>
              <a:solidFill>
                <a:srgbClr val="CACAC8"/>
              </a:solidFill>
              <a:effectLst/>
              <a:uFillTx/>
              <a:sym typeface="Helvetica Neue"/>
            </a:endParaRPr>
          </a:p>
        </p:txBody>
      </p:sp>
    </p:spTree>
    <p:extLst>
      <p:ext uri="{BB962C8B-B14F-4D97-AF65-F5344CB8AC3E}">
        <p14:creationId xmlns:p14="http://schemas.microsoft.com/office/powerpoint/2010/main" val="24237741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Introduction </a:t>
            </a:r>
            <a:endParaRPr lang="zh-CN" altLang="en-US" dirty="0"/>
          </a:p>
        </p:txBody>
      </p:sp>
      <p:sp>
        <p:nvSpPr>
          <p:cNvPr id="3" name="文本占位符 2"/>
          <p:cNvSpPr>
            <a:spLocks noGrp="1"/>
          </p:cNvSpPr>
          <p:nvPr>
            <p:ph type="body" sz="quarter" idx="10"/>
          </p:nvPr>
        </p:nvSpPr>
        <p:spPr>
          <a:xfrm>
            <a:off x="776506" y="2126512"/>
            <a:ext cx="22841774" cy="10497865"/>
          </a:xfrm>
        </p:spPr>
        <p:txBody>
          <a:bodyPr>
            <a:normAutofit/>
          </a:bodyPr>
          <a:lstStyle/>
          <a:p>
            <a:pPr marL="685800" indent="-685800">
              <a:buFont typeface="Arial" panose="020B0604020202020204" pitchFamily="34" charset="0"/>
              <a:buChar char="•"/>
            </a:pPr>
            <a:r>
              <a:rPr lang="en-US" altLang="zh-CN" sz="3600" dirty="0"/>
              <a:t>In the real world, motion comes from all directions in video.</a:t>
            </a:r>
          </a:p>
          <a:p>
            <a:pPr marL="685800" indent="-685800">
              <a:buFont typeface="Arial" panose="020B0604020202020204" pitchFamily="34" charset="0"/>
              <a:buChar char="•"/>
            </a:pPr>
            <a:r>
              <a:rPr lang="en-US" altLang="zh-CN" sz="3600" dirty="0"/>
              <a:t>It is beneficial to utilize more correlations from the right and bottom side, especially for low delay case.</a:t>
            </a:r>
          </a:p>
          <a:p>
            <a:pPr marL="685800" indent="-685800">
              <a:buFont typeface="Arial" panose="020B0604020202020204" pitchFamily="34" charset="0"/>
              <a:buChar char="•"/>
            </a:pPr>
            <a:r>
              <a:rPr lang="en-US" altLang="zh-CN" sz="3600" dirty="0"/>
              <a:t>NATMVP can improve motion vector prediction at the boundary of fast moving objects.</a:t>
            </a:r>
          </a:p>
        </p:txBody>
      </p:sp>
      <p:sp>
        <p:nvSpPr>
          <p:cNvPr id="4" name="文本占位符 3"/>
          <p:cNvSpPr>
            <a:spLocks noGrp="1"/>
          </p:cNvSpPr>
          <p:nvPr>
            <p:ph type="body" sz="quarter" idx="11"/>
          </p:nvPr>
        </p:nvSpPr>
        <p:spPr/>
        <p:txBody>
          <a:bodyPr/>
          <a:lstStyle/>
          <a:p>
            <a:endParaRPr lang="zh-CN" altLang="en-US"/>
          </a:p>
        </p:txBody>
      </p:sp>
      <p:pic>
        <p:nvPicPr>
          <p:cNvPr id="8" name="图片 7"/>
          <p:cNvPicPr/>
          <p:nvPr/>
        </p:nvPicPr>
        <p:blipFill>
          <a:blip r:embed="rId2" cstate="print">
            <a:extLst>
              <a:ext uri="{28A0092B-C50C-407E-A947-70E740481C1C}">
                <a14:useLocalDpi xmlns:a14="http://schemas.microsoft.com/office/drawing/2010/main" val="0"/>
              </a:ext>
            </a:extLst>
          </a:blip>
          <a:stretch>
            <a:fillRect/>
          </a:stretch>
        </p:blipFill>
        <p:spPr>
          <a:xfrm>
            <a:off x="1776424" y="6309530"/>
            <a:ext cx="5943600" cy="3429000"/>
          </a:xfrm>
          <a:prstGeom prst="rect">
            <a:avLst/>
          </a:prstGeom>
        </p:spPr>
      </p:pic>
      <p:pic>
        <p:nvPicPr>
          <p:cNvPr id="9" name="图片 8"/>
          <p:cNvPicPr/>
          <p:nvPr/>
        </p:nvPicPr>
        <p:blipFill>
          <a:blip r:embed="rId3" cstate="print">
            <a:extLst>
              <a:ext uri="{28A0092B-C50C-407E-A947-70E740481C1C}">
                <a14:useLocalDpi xmlns:a14="http://schemas.microsoft.com/office/drawing/2010/main" val="0"/>
              </a:ext>
            </a:extLst>
          </a:blip>
          <a:stretch>
            <a:fillRect/>
          </a:stretch>
        </p:blipFill>
        <p:spPr>
          <a:xfrm>
            <a:off x="9077336" y="6309530"/>
            <a:ext cx="5943600" cy="3439160"/>
          </a:xfrm>
          <a:prstGeom prst="rect">
            <a:avLst/>
          </a:prstGeom>
        </p:spPr>
      </p:pic>
      <p:pic>
        <p:nvPicPr>
          <p:cNvPr id="10" name="图片 9"/>
          <p:cNvPicPr/>
          <p:nvPr/>
        </p:nvPicPr>
        <p:blipFill>
          <a:blip r:embed="rId4" cstate="print">
            <a:extLst>
              <a:ext uri="{28A0092B-C50C-407E-A947-70E740481C1C}">
                <a14:useLocalDpi xmlns:a14="http://schemas.microsoft.com/office/drawing/2010/main" val="0"/>
              </a:ext>
            </a:extLst>
          </a:blip>
          <a:stretch>
            <a:fillRect/>
          </a:stretch>
        </p:blipFill>
        <p:spPr>
          <a:xfrm>
            <a:off x="16378248" y="6309530"/>
            <a:ext cx="5943600" cy="3348990"/>
          </a:xfrm>
          <a:prstGeom prst="rect">
            <a:avLst/>
          </a:prstGeom>
        </p:spPr>
      </p:pic>
      <p:sp>
        <p:nvSpPr>
          <p:cNvPr id="6" name="文本框 5"/>
          <p:cNvSpPr txBox="1"/>
          <p:nvPr/>
        </p:nvSpPr>
        <p:spPr>
          <a:xfrm>
            <a:off x="10543115" y="10533950"/>
            <a:ext cx="3012043" cy="56425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en-US" altLang="zh-CN" dirty="0" err="1">
                <a:solidFill>
                  <a:srgbClr val="CACAC8"/>
                </a:solidFill>
              </a:rPr>
              <a:t>BasketballDrill</a:t>
            </a:r>
            <a:endParaRPr kumimoji="0" lang="zh-CN" altLang="en-US" sz="3000" b="1" i="0" u="none" strike="noStrike" cap="none" spc="0" normalizeH="0" baseline="0" dirty="0">
              <a:ln>
                <a:noFill/>
              </a:ln>
              <a:solidFill>
                <a:srgbClr val="CACAC8"/>
              </a:solidFill>
              <a:effectLst/>
              <a:uFillTx/>
              <a:sym typeface="Helvetica Neue"/>
            </a:endParaRPr>
          </a:p>
        </p:txBody>
      </p:sp>
      <p:sp>
        <p:nvSpPr>
          <p:cNvPr id="11" name="文本框 10"/>
          <p:cNvSpPr txBox="1"/>
          <p:nvPr/>
        </p:nvSpPr>
        <p:spPr>
          <a:xfrm>
            <a:off x="3879510" y="10533951"/>
            <a:ext cx="2042227" cy="56425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en-US" altLang="zh-CN" dirty="0" err="1">
                <a:solidFill>
                  <a:srgbClr val="CACAC8"/>
                </a:solidFill>
              </a:rPr>
              <a:t>RaceHorses</a:t>
            </a:r>
            <a:endParaRPr kumimoji="0" lang="zh-CN" altLang="en-US" sz="3000" b="1" i="0" u="none" strike="noStrike" cap="none" spc="0" normalizeH="0" baseline="0" dirty="0">
              <a:ln>
                <a:noFill/>
              </a:ln>
              <a:solidFill>
                <a:srgbClr val="CACAC8"/>
              </a:solidFill>
              <a:effectLst/>
              <a:uFillTx/>
              <a:sym typeface="Helvetica Neue"/>
            </a:endParaRPr>
          </a:p>
        </p:txBody>
      </p:sp>
      <p:sp>
        <p:nvSpPr>
          <p:cNvPr id="12" name="文本框 11"/>
          <p:cNvSpPr txBox="1"/>
          <p:nvPr/>
        </p:nvSpPr>
        <p:spPr>
          <a:xfrm>
            <a:off x="18425918" y="10533951"/>
            <a:ext cx="1848263" cy="56425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en-US" altLang="zh-CN" dirty="0" err="1">
                <a:solidFill>
                  <a:srgbClr val="CACAC8"/>
                </a:solidFill>
              </a:rPr>
              <a:t>BQTerrace</a:t>
            </a:r>
            <a:endParaRPr kumimoji="0" lang="zh-CN" altLang="en-US" sz="3000" b="1" i="0" u="none" strike="noStrike" cap="none" spc="0" normalizeH="0" baseline="0" dirty="0">
              <a:ln>
                <a:noFill/>
              </a:ln>
              <a:solidFill>
                <a:srgbClr val="CACAC8"/>
              </a:solidFill>
              <a:effectLst/>
              <a:uFillTx/>
              <a:sym typeface="Helvetica Neue"/>
            </a:endParaRPr>
          </a:p>
        </p:txBody>
      </p:sp>
    </p:spTree>
    <p:extLst>
      <p:ext uri="{BB962C8B-B14F-4D97-AF65-F5344CB8AC3E}">
        <p14:creationId xmlns:p14="http://schemas.microsoft.com/office/powerpoint/2010/main" val="8139202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Proposed Method </a:t>
            </a:r>
            <a:endParaRPr lang="zh-CN" altLang="en-US" dirty="0"/>
          </a:p>
        </p:txBody>
      </p:sp>
      <p:sp>
        <p:nvSpPr>
          <p:cNvPr id="3" name="文本占位符 2"/>
          <p:cNvSpPr>
            <a:spLocks noGrp="1"/>
          </p:cNvSpPr>
          <p:nvPr>
            <p:ph type="body" sz="quarter" idx="10"/>
          </p:nvPr>
        </p:nvSpPr>
        <p:spPr>
          <a:xfrm>
            <a:off x="776506" y="3423684"/>
            <a:ext cx="12539444" cy="9200693"/>
          </a:xfrm>
        </p:spPr>
        <p:txBody>
          <a:bodyPr>
            <a:normAutofit/>
          </a:bodyPr>
          <a:lstStyle/>
          <a:p>
            <a:pPr marL="685800" indent="-685800">
              <a:buFont typeface="Arial" panose="020B0604020202020204" pitchFamily="34" charset="0"/>
              <a:buChar char="•"/>
            </a:pPr>
            <a:endParaRPr lang="en-US" altLang="zh-CN" sz="4000" dirty="0"/>
          </a:p>
          <a:p>
            <a:pPr marL="685800" indent="-685800">
              <a:buFont typeface="Arial" panose="020B0604020202020204" pitchFamily="34" charset="0"/>
              <a:buChar char="•"/>
            </a:pPr>
            <a:r>
              <a:rPr lang="en-US" altLang="zh-CN" sz="4000" dirty="0"/>
              <a:t>NATMVPs are added into the merge candidate list and the AMVP candidate list after the NASMVPs of the same distance.</a:t>
            </a:r>
          </a:p>
        </p:txBody>
      </p:sp>
      <p:sp>
        <p:nvSpPr>
          <p:cNvPr id="4" name="文本占位符 3"/>
          <p:cNvSpPr>
            <a:spLocks noGrp="1"/>
          </p:cNvSpPr>
          <p:nvPr>
            <p:ph type="body" sz="quarter" idx="11"/>
          </p:nvPr>
        </p:nvSpPr>
        <p:spPr/>
        <p:txBody>
          <a:bodyPr/>
          <a:lstStyle/>
          <a:p>
            <a:endParaRPr lang="zh-CN" altLang="en-US"/>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028716" y="3290334"/>
            <a:ext cx="7323866" cy="8529270"/>
          </a:xfrm>
          <a:prstGeom prst="rect">
            <a:avLst/>
          </a:prstGeom>
        </p:spPr>
      </p:pic>
      <p:sp>
        <p:nvSpPr>
          <p:cNvPr id="8" name="文本框 7"/>
          <p:cNvSpPr txBox="1"/>
          <p:nvPr/>
        </p:nvSpPr>
        <p:spPr>
          <a:xfrm>
            <a:off x="13954052" y="12018708"/>
            <a:ext cx="7473200" cy="56425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r>
              <a:rPr lang="en-US" altLang="zh-CN" dirty="0">
                <a:solidFill>
                  <a:srgbClr val="CACAC8"/>
                </a:solidFill>
              </a:rPr>
              <a:t>Figure 1 SMVP, TMVP, NASMVP and NATMVP</a:t>
            </a:r>
            <a:endParaRPr kumimoji="0" lang="zh-CN" altLang="en-US" sz="3000" b="1" i="0" u="none" strike="noStrike" cap="none" spc="0" normalizeH="0" baseline="0" dirty="0">
              <a:ln>
                <a:noFill/>
              </a:ln>
              <a:solidFill>
                <a:srgbClr val="CACAC8"/>
              </a:solidFill>
              <a:effectLst/>
              <a:uFillTx/>
              <a:sym typeface="Helvetica Neue"/>
            </a:endParaRPr>
          </a:p>
        </p:txBody>
      </p:sp>
    </p:spTree>
    <p:extLst>
      <p:ext uri="{BB962C8B-B14F-4D97-AF65-F5344CB8AC3E}">
        <p14:creationId xmlns:p14="http://schemas.microsoft.com/office/powerpoint/2010/main" val="41523082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Simulation results</a:t>
            </a:r>
            <a:endParaRPr lang="zh-CN" altLang="en-US" dirty="0"/>
          </a:p>
        </p:txBody>
      </p:sp>
      <p:sp>
        <p:nvSpPr>
          <p:cNvPr id="3" name="文本占位符 2"/>
          <p:cNvSpPr>
            <a:spLocks noGrp="1"/>
          </p:cNvSpPr>
          <p:nvPr>
            <p:ph type="body" sz="quarter" idx="10"/>
          </p:nvPr>
        </p:nvSpPr>
        <p:spPr>
          <a:xfrm>
            <a:off x="776506" y="2317898"/>
            <a:ext cx="11356879" cy="10306479"/>
          </a:xfrm>
        </p:spPr>
        <p:txBody>
          <a:bodyPr>
            <a:normAutofit/>
          </a:bodyPr>
          <a:lstStyle/>
          <a:p>
            <a:pPr marL="685800" indent="-685800">
              <a:buFont typeface="Arial" panose="020B0604020202020204" pitchFamily="34" charset="0"/>
              <a:buChar char="•"/>
            </a:pPr>
            <a:r>
              <a:rPr lang="en-US" altLang="zh-CN" sz="3600" dirty="0"/>
              <a:t>Test 1</a:t>
            </a:r>
          </a:p>
          <a:p>
            <a:pPr marL="1955800" lvl="1" indent="-685800">
              <a:buFont typeface="Arial" panose="020B0604020202020204" pitchFamily="34" charset="0"/>
              <a:buChar char="•"/>
            </a:pPr>
            <a:r>
              <a:rPr lang="en-US" altLang="zh-CN" sz="2800" dirty="0"/>
              <a:t>Anchor: ECM3.1</a:t>
            </a:r>
          </a:p>
          <a:p>
            <a:pPr marL="1955800" lvl="1" indent="-685800">
              <a:buFont typeface="Arial" panose="020B0604020202020204" pitchFamily="34" charset="0"/>
              <a:buChar char="•"/>
            </a:pPr>
            <a:r>
              <a:rPr lang="en-US" altLang="zh-CN" sz="2800" dirty="0"/>
              <a:t>Test: NATMVP in merge</a:t>
            </a:r>
          </a:p>
        </p:txBody>
      </p:sp>
      <p:sp>
        <p:nvSpPr>
          <p:cNvPr id="4" name="文本占位符 3"/>
          <p:cNvSpPr>
            <a:spLocks noGrp="1"/>
          </p:cNvSpPr>
          <p:nvPr>
            <p:ph type="body" sz="quarter" idx="11"/>
          </p:nvPr>
        </p:nvSpPr>
        <p:spPr/>
        <p:txBody>
          <a:bodyPr/>
          <a:lstStyle/>
          <a:p>
            <a:endParaRPr lang="zh-CN" altLang="en-US"/>
          </a:p>
        </p:txBody>
      </p:sp>
      <p:sp>
        <p:nvSpPr>
          <p:cNvPr id="7" name="文本占位符 2"/>
          <p:cNvSpPr txBox="1">
            <a:spLocks/>
          </p:cNvSpPr>
          <p:nvPr/>
        </p:nvSpPr>
        <p:spPr>
          <a:xfrm>
            <a:off x="12197392" y="2283822"/>
            <a:ext cx="11356879" cy="10306478"/>
          </a:xfrm>
          <a:prstGeom prst="rect">
            <a:avLst/>
          </a:prstGeom>
        </p:spPr>
        <p:txBody>
          <a:bodyPr vert="horz" lIns="91440" tIns="45720" rIns="91440" bIns="45720" rtlCol="0">
            <a:normAutofit/>
          </a:bodyPr>
          <a:lstStyle>
            <a:lvl1pPr marL="0" marR="0" indent="0" algn="l" defTabSz="825500" latinLnBrk="0">
              <a:lnSpc>
                <a:spcPct val="150000"/>
              </a:lnSpc>
              <a:spcBef>
                <a:spcPts val="0"/>
              </a:spcBef>
              <a:spcAft>
                <a:spcPts val="0"/>
              </a:spcAft>
              <a:buClrTx/>
              <a:buSzTx/>
              <a:buFontTx/>
              <a:buNone/>
              <a:tabLst/>
              <a:defRPr sz="4800" b="0" i="0" u="none" strike="noStrike" cap="none" spc="0" baseline="0">
                <a:ln>
                  <a:noFill/>
                </a:ln>
                <a:solidFill>
                  <a:srgbClr val="5E5E5E"/>
                </a:solidFill>
                <a:uFillTx/>
                <a:latin typeface="OPPOSans M" charset="-122"/>
                <a:ea typeface="OPPOSans M" charset="-122"/>
                <a:cs typeface="OPPOSans M" charset="-122"/>
                <a:sym typeface="OPPOSans M"/>
              </a:defRPr>
            </a:lvl1pPr>
            <a:lvl2pPr marL="1270000" marR="0" indent="-635000" algn="l" defTabSz="825500" latinLnBrk="0">
              <a:lnSpc>
                <a:spcPct val="150000"/>
              </a:lnSpc>
              <a:spcBef>
                <a:spcPts val="0"/>
              </a:spcBef>
              <a:spcAft>
                <a:spcPts val="0"/>
              </a:spcAft>
              <a:buClrTx/>
              <a:buSzPct val="125000"/>
              <a:buFontTx/>
              <a:buChar char="•"/>
              <a:tabLst/>
              <a:defRPr sz="4400" b="0" i="0" u="none" strike="noStrike" cap="none" spc="0" baseline="0">
                <a:ln>
                  <a:noFill/>
                </a:ln>
                <a:solidFill>
                  <a:srgbClr val="5E5E5E"/>
                </a:solidFill>
                <a:uFillTx/>
                <a:latin typeface="OPPOSans M" charset="-122"/>
                <a:ea typeface="OPPOSans M" charset="-122"/>
                <a:cs typeface="OPPOSans M" charset="-122"/>
                <a:sym typeface="OPPOSans M"/>
              </a:defRPr>
            </a:lvl2pPr>
            <a:lvl3pPr marL="1905000" marR="0" indent="-635000" algn="l" defTabSz="825500" latinLnBrk="0">
              <a:lnSpc>
                <a:spcPct val="150000"/>
              </a:lnSpc>
              <a:spcBef>
                <a:spcPts val="0"/>
              </a:spcBef>
              <a:spcAft>
                <a:spcPts val="0"/>
              </a:spcAft>
              <a:buClrTx/>
              <a:buSzPct val="125000"/>
              <a:buFontTx/>
              <a:buChar char="•"/>
              <a:tabLst/>
              <a:defRPr sz="4000" b="0" i="0" u="none" strike="noStrike" cap="none" spc="0" baseline="0">
                <a:ln>
                  <a:noFill/>
                </a:ln>
                <a:solidFill>
                  <a:srgbClr val="5E5E5E"/>
                </a:solidFill>
                <a:uFillTx/>
                <a:latin typeface="OPPOSans M" charset="-122"/>
                <a:ea typeface="OPPOSans M" charset="-122"/>
                <a:cs typeface="OPPOSans M" charset="-122"/>
                <a:sym typeface="OPPOSans M"/>
              </a:defRPr>
            </a:lvl3pPr>
            <a:lvl4pPr marL="2540000" marR="0" indent="-635000" algn="l" defTabSz="825500" latinLnBrk="0">
              <a:lnSpc>
                <a:spcPct val="150000"/>
              </a:lnSpc>
              <a:spcBef>
                <a:spcPts val="0"/>
              </a:spcBef>
              <a:spcAft>
                <a:spcPts val="0"/>
              </a:spcAft>
              <a:buClrTx/>
              <a:buSzPct val="125000"/>
              <a:buFontTx/>
              <a:buChar char="•"/>
              <a:tabLst/>
              <a:defRPr sz="3600" b="0" i="0" u="none" strike="noStrike" cap="none" spc="0" baseline="0">
                <a:ln>
                  <a:noFill/>
                </a:ln>
                <a:solidFill>
                  <a:srgbClr val="5E5E5E"/>
                </a:solidFill>
                <a:uFillTx/>
                <a:latin typeface="OPPOSans M" charset="-122"/>
                <a:ea typeface="OPPOSans M" charset="-122"/>
                <a:cs typeface="OPPOSans M" charset="-122"/>
                <a:sym typeface="OPPOSans M"/>
              </a:defRPr>
            </a:lvl4pPr>
            <a:lvl5pPr marL="3175000" marR="0" indent="-635000" algn="l" defTabSz="825500" latinLnBrk="0">
              <a:lnSpc>
                <a:spcPct val="150000"/>
              </a:lnSpc>
              <a:spcBef>
                <a:spcPts val="0"/>
              </a:spcBef>
              <a:spcAft>
                <a:spcPts val="0"/>
              </a:spcAft>
              <a:buClrTx/>
              <a:buSzPct val="125000"/>
              <a:buFontTx/>
              <a:buChar char="•"/>
              <a:tabLst/>
              <a:defRPr sz="3600" b="0" i="0" u="none" strike="noStrike" cap="none" spc="0" baseline="0">
                <a:ln>
                  <a:noFill/>
                </a:ln>
                <a:solidFill>
                  <a:srgbClr val="5E5E5E"/>
                </a:solidFill>
                <a:uFillTx/>
                <a:latin typeface="OPPOSans M" charset="-122"/>
                <a:ea typeface="OPPOSans M" charset="-122"/>
                <a:cs typeface="OPPOSans M" charset="-122"/>
                <a:sym typeface="OPPOSans M"/>
              </a:defRPr>
            </a:lvl5pPr>
            <a:lvl6pPr marL="3810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6pPr>
            <a:lvl7pPr marL="4445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7pPr>
            <a:lvl8pPr marL="5080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8pPr>
            <a:lvl9pPr marL="5715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9pPr>
          </a:lstStyle>
          <a:p>
            <a:pPr marL="685800" indent="-685800" hangingPunct="1">
              <a:buFont typeface="Arial" panose="020B0604020202020204" pitchFamily="34" charset="0"/>
              <a:buChar char="•"/>
            </a:pPr>
            <a:r>
              <a:rPr lang="en-US" altLang="zh-CN" sz="3600" dirty="0"/>
              <a:t>Test 2</a:t>
            </a:r>
          </a:p>
          <a:p>
            <a:pPr marL="1955800" lvl="1" indent="-685800" hangingPunct="1">
              <a:buFont typeface="Arial" panose="020B0604020202020204" pitchFamily="34" charset="0"/>
              <a:buChar char="•"/>
            </a:pPr>
            <a:r>
              <a:rPr lang="en-US" altLang="zh-CN" sz="2800" dirty="0"/>
              <a:t>Anchor: ECM3.1</a:t>
            </a:r>
          </a:p>
          <a:p>
            <a:pPr marL="1955800" lvl="1" indent="-685800" hangingPunct="1">
              <a:buFont typeface="Arial" panose="020B0604020202020204" pitchFamily="34" charset="0"/>
              <a:buChar char="•"/>
            </a:pPr>
            <a:r>
              <a:rPr lang="en-US" altLang="zh-CN" sz="2800" dirty="0"/>
              <a:t>Test: NATMVP in merge + AMVP</a:t>
            </a:r>
          </a:p>
        </p:txBody>
      </p:sp>
      <p:pic>
        <p:nvPicPr>
          <p:cNvPr id="9" name="图片 8"/>
          <p:cNvPicPr>
            <a:picLocks noChangeAspect="1"/>
          </p:cNvPicPr>
          <p:nvPr/>
        </p:nvPicPr>
        <p:blipFill>
          <a:blip r:embed="rId2"/>
          <a:stretch>
            <a:fillRect/>
          </a:stretch>
        </p:blipFill>
        <p:spPr>
          <a:xfrm>
            <a:off x="14205098" y="5061098"/>
            <a:ext cx="8537880" cy="6984368"/>
          </a:xfrm>
          <a:prstGeom prst="rect">
            <a:avLst/>
          </a:prstGeom>
        </p:spPr>
      </p:pic>
      <p:pic>
        <p:nvPicPr>
          <p:cNvPr id="8" name="图片 7"/>
          <p:cNvPicPr>
            <a:picLocks noChangeAspect="1"/>
          </p:cNvPicPr>
          <p:nvPr/>
        </p:nvPicPr>
        <p:blipFill>
          <a:blip r:embed="rId3"/>
          <a:stretch>
            <a:fillRect/>
          </a:stretch>
        </p:blipFill>
        <p:spPr>
          <a:xfrm>
            <a:off x="2364036" y="5355618"/>
            <a:ext cx="8386647" cy="6689848"/>
          </a:xfrm>
          <a:prstGeom prst="rect">
            <a:avLst/>
          </a:prstGeom>
        </p:spPr>
      </p:pic>
    </p:spTree>
    <p:extLst>
      <p:ext uri="{BB962C8B-B14F-4D97-AF65-F5344CB8AC3E}">
        <p14:creationId xmlns:p14="http://schemas.microsoft.com/office/powerpoint/2010/main" val="10825262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Simulation results</a:t>
            </a:r>
            <a:endParaRPr lang="zh-CN" altLang="en-US" dirty="0"/>
          </a:p>
        </p:txBody>
      </p:sp>
      <p:sp>
        <p:nvSpPr>
          <p:cNvPr id="3" name="文本占位符 2"/>
          <p:cNvSpPr>
            <a:spLocks noGrp="1"/>
          </p:cNvSpPr>
          <p:nvPr>
            <p:ph type="body" sz="quarter" idx="10"/>
          </p:nvPr>
        </p:nvSpPr>
        <p:spPr/>
        <p:txBody>
          <a:bodyPr>
            <a:normAutofit/>
          </a:bodyPr>
          <a:lstStyle/>
          <a:p>
            <a:pPr marL="685800" indent="-685800">
              <a:buFont typeface="Arial" panose="020B0604020202020204" pitchFamily="34" charset="0"/>
              <a:buChar char="•"/>
            </a:pPr>
            <a:r>
              <a:rPr lang="en-US" altLang="zh-CN" sz="3600" dirty="0"/>
              <a:t>Test 3</a:t>
            </a:r>
          </a:p>
          <a:p>
            <a:pPr marL="1955800" lvl="1" indent="-685800">
              <a:buFont typeface="Arial" panose="020B0604020202020204" pitchFamily="34" charset="0"/>
              <a:buChar char="•"/>
            </a:pPr>
            <a:r>
              <a:rPr lang="en-US" altLang="zh-CN" sz="3600" dirty="0"/>
              <a:t>Anchor: EE2-3.6a</a:t>
            </a:r>
          </a:p>
          <a:p>
            <a:pPr marL="1955800" lvl="1" indent="-685800">
              <a:buFont typeface="Arial" panose="020B0604020202020204" pitchFamily="34" charset="0"/>
              <a:buChar char="•"/>
            </a:pPr>
            <a:r>
              <a:rPr lang="en-US" altLang="zh-CN" sz="3600" dirty="0"/>
              <a:t>Test: EE2-3.6a + NATMVP in AMVP</a:t>
            </a:r>
          </a:p>
        </p:txBody>
      </p:sp>
      <p:sp>
        <p:nvSpPr>
          <p:cNvPr id="4" name="文本占位符 3"/>
          <p:cNvSpPr>
            <a:spLocks noGrp="1"/>
          </p:cNvSpPr>
          <p:nvPr>
            <p:ph type="body" sz="quarter" idx="11"/>
          </p:nvPr>
        </p:nvSpPr>
        <p:spPr/>
        <p:txBody>
          <a:bodyPr/>
          <a:lstStyle/>
          <a:p>
            <a:endParaRPr lang="zh-CN" altLang="en-US"/>
          </a:p>
        </p:txBody>
      </p:sp>
      <p:pic>
        <p:nvPicPr>
          <p:cNvPr id="6" name="图片 5"/>
          <p:cNvPicPr>
            <a:picLocks noChangeAspect="1"/>
          </p:cNvPicPr>
          <p:nvPr/>
        </p:nvPicPr>
        <p:blipFill>
          <a:blip r:embed="rId2"/>
          <a:stretch>
            <a:fillRect/>
          </a:stretch>
        </p:blipFill>
        <p:spPr>
          <a:xfrm>
            <a:off x="10648949" y="3678865"/>
            <a:ext cx="9744298" cy="8739021"/>
          </a:xfrm>
          <a:prstGeom prst="rect">
            <a:avLst/>
          </a:prstGeom>
        </p:spPr>
      </p:pic>
    </p:spTree>
    <p:extLst>
      <p:ext uri="{BB962C8B-B14F-4D97-AF65-F5344CB8AC3E}">
        <p14:creationId xmlns:p14="http://schemas.microsoft.com/office/powerpoint/2010/main" val="2259965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Conclusion  </a:t>
            </a:r>
            <a:endParaRPr lang="zh-CN" altLang="en-US" dirty="0"/>
          </a:p>
        </p:txBody>
      </p:sp>
      <p:sp>
        <p:nvSpPr>
          <p:cNvPr id="3" name="文本占位符 2"/>
          <p:cNvSpPr>
            <a:spLocks noGrp="1"/>
          </p:cNvSpPr>
          <p:nvPr>
            <p:ph type="body" sz="quarter" idx="10"/>
          </p:nvPr>
        </p:nvSpPr>
        <p:spPr>
          <a:xfrm>
            <a:off x="776506" y="2169042"/>
            <a:ext cx="22841774" cy="10455335"/>
          </a:xfrm>
        </p:spPr>
        <p:txBody>
          <a:bodyPr>
            <a:normAutofit/>
          </a:bodyPr>
          <a:lstStyle/>
          <a:p>
            <a:pPr marL="571500" indent="-571500">
              <a:buFont typeface="Arial" panose="020B0604020202020204" pitchFamily="34" charset="0"/>
              <a:buChar char="•"/>
            </a:pPr>
            <a:r>
              <a:rPr lang="en-US" altLang="zh-CN" sz="4400" dirty="0"/>
              <a:t>This contribution proposes to enhance the usage of the correlation from right side and bottom side in the construction of not only the merge candidate list but also the AMVP candidate list.</a:t>
            </a:r>
          </a:p>
          <a:p>
            <a:pPr marL="571500" indent="-571500">
              <a:buFont typeface="Arial" panose="020B0604020202020204" pitchFamily="34" charset="0"/>
              <a:buChar char="•"/>
            </a:pPr>
            <a:endParaRPr lang="en-US" altLang="zh-CN" sz="4400" dirty="0"/>
          </a:p>
          <a:p>
            <a:pPr marL="571500" indent="-571500">
              <a:buFont typeface="Arial" panose="020B0604020202020204" pitchFamily="34" charset="0"/>
              <a:buChar char="•"/>
            </a:pPr>
            <a:r>
              <a:rPr lang="en-US" altLang="zh-CN" sz="4400" dirty="0"/>
              <a:t>It is recommended to adopt test 3 in ECM.</a:t>
            </a:r>
          </a:p>
        </p:txBody>
      </p:sp>
      <p:sp>
        <p:nvSpPr>
          <p:cNvPr id="4" name="文本占位符 3"/>
          <p:cNvSpPr>
            <a:spLocks noGrp="1"/>
          </p:cNvSpPr>
          <p:nvPr>
            <p:ph type="body" sz="quarter" idx="11"/>
          </p:nvPr>
        </p:nvSpPr>
        <p:spPr/>
        <p:txBody>
          <a:bodyPr/>
          <a:lstStyle/>
          <a:p>
            <a:endParaRPr lang="zh-CN" altLang="en-US"/>
          </a:p>
        </p:txBody>
      </p:sp>
    </p:spTree>
    <p:extLst>
      <p:ext uri="{BB962C8B-B14F-4D97-AF65-F5344CB8AC3E}">
        <p14:creationId xmlns:p14="http://schemas.microsoft.com/office/powerpoint/2010/main" val="9748168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sz="quarter" idx="10"/>
          </p:nvPr>
        </p:nvSpPr>
        <p:spPr/>
        <p:txBody>
          <a:bodyPr/>
          <a:lstStyle/>
          <a:p>
            <a:r>
              <a:rPr lang="en-US" altLang="zh-CN" dirty="0"/>
              <a:t>Thanks to Alibaba for crosschecking !</a:t>
            </a:r>
            <a:endParaRPr lang="zh-CN" altLang="en-US" dirty="0"/>
          </a:p>
        </p:txBody>
      </p:sp>
      <p:sp>
        <p:nvSpPr>
          <p:cNvPr id="4" name="文本占位符 3"/>
          <p:cNvSpPr>
            <a:spLocks noGrp="1"/>
          </p:cNvSpPr>
          <p:nvPr>
            <p:ph type="body" sz="quarter" idx="11"/>
          </p:nvPr>
        </p:nvSpPr>
        <p:spPr/>
        <p:txBody>
          <a:bodyPr/>
          <a:lstStyle/>
          <a:p>
            <a:endParaRPr lang="zh-CN" altLang="en-US"/>
          </a:p>
        </p:txBody>
      </p:sp>
    </p:spTree>
    <p:extLst>
      <p:ext uri="{BB962C8B-B14F-4D97-AF65-F5344CB8AC3E}">
        <p14:creationId xmlns:p14="http://schemas.microsoft.com/office/powerpoint/2010/main" val="15103675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theme/theme1.xml><?xml version="1.0" encoding="utf-8"?>
<a:theme xmlns:a="http://schemas.openxmlformats.org/drawingml/2006/main" name="White 白底">
  <a:themeElements>
    <a:clrScheme name="OPPO色彩系统">
      <a:dk1>
        <a:srgbClr val="000000"/>
      </a:dk1>
      <a:lt1>
        <a:srgbClr val="FFFFFF"/>
      </a:lt1>
      <a:dk2>
        <a:srgbClr val="5E5E5E"/>
      </a:dk2>
      <a:lt2>
        <a:srgbClr val="D5D5D5"/>
      </a:lt2>
      <a:accent1>
        <a:srgbClr val="046937"/>
      </a:accent1>
      <a:accent2>
        <a:srgbClr val="C9C9C8"/>
      </a:accent2>
      <a:accent3>
        <a:srgbClr val="2DC84D"/>
      </a:accent3>
      <a:accent4>
        <a:srgbClr val="FAFAFA"/>
      </a:accent4>
      <a:accent5>
        <a:srgbClr val="046937"/>
      </a:accent5>
      <a:accent6>
        <a:srgbClr val="C9C9C8"/>
      </a:accent6>
      <a:hlink>
        <a:srgbClr val="2DC84D"/>
      </a:hlink>
      <a:folHlink>
        <a:srgbClr val="2DC84D"/>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Black 黑底">
  <a:themeElements>
    <a:clrScheme name="OPPO色彩系统">
      <a:dk1>
        <a:srgbClr val="000000"/>
      </a:dk1>
      <a:lt1>
        <a:srgbClr val="FFFFFF"/>
      </a:lt1>
      <a:dk2>
        <a:srgbClr val="5E5E5E"/>
      </a:dk2>
      <a:lt2>
        <a:srgbClr val="D5D5D5"/>
      </a:lt2>
      <a:accent1>
        <a:srgbClr val="046937"/>
      </a:accent1>
      <a:accent2>
        <a:srgbClr val="C9C9C8"/>
      </a:accent2>
      <a:accent3>
        <a:srgbClr val="2DC84D"/>
      </a:accent3>
      <a:accent4>
        <a:srgbClr val="FAFAFA"/>
      </a:accent4>
      <a:accent5>
        <a:srgbClr val="046937"/>
      </a:accent5>
      <a:accent6>
        <a:srgbClr val="C9C9C8"/>
      </a:accent6>
      <a:hlink>
        <a:srgbClr val="2DC84D"/>
      </a:hlink>
      <a:folHlink>
        <a:srgbClr val="2DC84D"/>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4162</TotalTime>
  <Words>347</Words>
  <Application>Microsoft Office PowerPoint</Application>
  <PresentationFormat>Custom</PresentationFormat>
  <Paragraphs>39</Paragraphs>
  <Slides>9</Slides>
  <Notes>0</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9</vt:i4>
      </vt:variant>
    </vt:vector>
  </HeadingPairs>
  <TitlesOfParts>
    <vt:vector size="17" baseType="lpstr">
      <vt:lpstr>Helvetica Neue</vt:lpstr>
      <vt:lpstr>Helvetica Neue Medium</vt:lpstr>
      <vt:lpstr>OPPOSans B</vt:lpstr>
      <vt:lpstr>OPPOSans M</vt:lpstr>
      <vt:lpstr>OPPOSans R</vt:lpstr>
      <vt:lpstr>Arial</vt:lpstr>
      <vt:lpstr>White 白底</vt:lpstr>
      <vt:lpstr>Black 黑底</vt:lpstr>
      <vt:lpstr>JVET-Y0120  EE2-related: Non-adjacent temporal MVP  Fan Wang Z. Xie, Y. Yu, H. Yu, L. Xu, K. Sato, J. Gan, D. Wang</vt:lpstr>
      <vt:lpstr>Introduction </vt:lpstr>
      <vt:lpstr>Introduction </vt:lpstr>
      <vt:lpstr>Proposed Method </vt:lpstr>
      <vt:lpstr>Simulation results</vt:lpstr>
      <vt:lpstr>Simulation results</vt:lpstr>
      <vt:lpstr>Conclusion  </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杨宁</dc:creator>
  <cp:lastModifiedBy>Yue Yu</cp:lastModifiedBy>
  <cp:revision>121</cp:revision>
  <dcterms:modified xsi:type="dcterms:W3CDTF">2022-01-13T18:47:53Z</dcterms:modified>
</cp:coreProperties>
</file>