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0"/>
  </p:notesMasterIdLst>
  <p:handoutMasterIdLst>
    <p:handoutMasterId r:id="rId11"/>
  </p:handoutMasterIdLst>
  <p:sldIdLst>
    <p:sldId id="435" r:id="rId5"/>
    <p:sldId id="778" r:id="rId6"/>
    <p:sldId id="779" r:id="rId7"/>
    <p:sldId id="780" r:id="rId8"/>
    <p:sldId id="781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4" d="100"/>
          <a:sy n="144" d="100"/>
        </p:scale>
        <p:origin x="414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732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34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539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JVET-Y0103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AHG9: Down-sample phase indication (SEI message)</a:t>
            </a:r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Philippe de Lagrange, Edouard François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Signaling down-sampling phase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1031185"/>
            <a:ext cx="818393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Rationale:</a:t>
            </a:r>
          </a:p>
          <a:p>
            <a:pPr marL="514350" lvl="1" indent="-171450">
              <a:buFontTx/>
              <a:buChar char="-"/>
            </a:pPr>
            <a:r>
              <a:rPr lang="en-CA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Down-sampling commonly used for adapting bit-streams to available bandwidth (MPEG-DASH, VVC RPR…).</a:t>
            </a:r>
          </a:p>
          <a:p>
            <a:pPr marL="514350" lvl="1" indent="-171450">
              <a:buFontTx/>
              <a:buChar char="-"/>
            </a:pPr>
            <a:r>
              <a:rPr lang="en-C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should ensure that the receivers appropriately display (up-sample) the decoded video, seamlessly across different down-sampling ratio</a:t>
            </a:r>
          </a:p>
          <a:p>
            <a:pPr lvl="1"/>
            <a:r>
              <a:rPr lang="en-C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need to know the phases that have been used when creating the down-sampled video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Aft>
                <a:spcPts val="6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 raised with previous proposals </a:t>
            </a:r>
            <a:r>
              <a:rPr lang="en-C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(JVET-X0092)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The luma and chroma can have a phase shift in down-sampling, and they may be different. 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The chroma location type would also 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have an impact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correct down-sampling filter phase to be used for chroma.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chroma H/V collocated flag, both in original and down-scaled pictures</a:t>
            </a:r>
          </a:p>
          <a:p>
            <a:pPr lvl="1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1" indent="-171450">
              <a:buFontTx/>
              <a:buChar char="-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Higher precision in specifying the phase value (the syntax “co-sited/centered” which is well adapted to 2:1 down-sampling ratio doesn’t handle cases with other phases such as ¼ phase, useful for other down-sampling ratios typically). Allow different positions for horizontal and vertical direction.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=&gt; </a:t>
            </a:r>
            <a:r>
              <a:rPr lang="en-US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H/V phase shift at grid resolution of 8 phase positions</a:t>
            </a:r>
          </a:p>
          <a:p>
            <a:pPr lvl="1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Signaling down-sampling phase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955615"/>
            <a:ext cx="818393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 raised with previous proposals </a:t>
            </a:r>
            <a:r>
              <a:rPr lang="en-C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(continue)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lvl="1" indent="-171450">
              <a:buFontTx/>
              <a:buChar char="-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syntax should indicate (or allow to derive) the down-sampling ratio so that the decoder can inversely up-sample with the right ratio.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=&gt; </a:t>
            </a:r>
            <a:r>
              <a:rPr lang="en-US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original picture size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the grid phase (1/8) is defined in the original picture size, the phase shift corresponds to the top-left sample,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 VVC, SPS max picture size may be the default original picture size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B9A3C5-8495-484E-B414-F5A75C203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10" y="2226646"/>
            <a:ext cx="8330320" cy="261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01799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Signaling down-sampling phase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1031185"/>
            <a:ext cx="818393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 raised with previous proposals </a:t>
            </a:r>
            <a:r>
              <a:rPr lang="en-CA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(continue)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The syntax should be applicable to AVC, HEVC and VVC. In the case of VVC, several PPS may be present in bit-stream, with potentially different picture sizes and down-sampling phases.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 phase shift </a:t>
            </a:r>
            <a:r>
              <a:rPr lang="en-US" sz="12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and down-sampled chroma </a:t>
            </a:r>
            <a:r>
              <a:rPr lang="en-US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collocated flags for all PPS</a:t>
            </a:r>
          </a:p>
          <a:p>
            <a:pPr lv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 case of AVC, HEVC only one instance is sufficient </a:t>
            </a:r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32750194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Signaling down-sampling phase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A9740A-677A-4E9A-8C3F-062ECF5FB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182" y="829147"/>
            <a:ext cx="5183725" cy="395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85308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18818</TotalTime>
  <Words>374</Words>
  <Application>Microsoft Office PowerPoint</Application>
  <PresentationFormat>On-screen Show (16:9)</PresentationFormat>
  <Paragraphs>39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533</cp:revision>
  <dcterms:created xsi:type="dcterms:W3CDTF">2019-10-21T15:02:13Z</dcterms:created>
  <dcterms:modified xsi:type="dcterms:W3CDTF">2022-01-13T12:37:39Z</dcterms:modified>
</cp:coreProperties>
</file>