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7"/>
  </p:notesMasterIdLst>
  <p:sldIdLst>
    <p:sldId id="278" r:id="rId5"/>
    <p:sldId id="288" r:id="rId6"/>
    <p:sldId id="273" r:id="rId7"/>
    <p:sldId id="272" r:id="rId8"/>
    <p:sldId id="268" r:id="rId9"/>
    <p:sldId id="284" r:id="rId10"/>
    <p:sldId id="269" r:id="rId11"/>
    <p:sldId id="270" r:id="rId12"/>
    <p:sldId id="285" r:id="rId13"/>
    <p:sldId id="286" r:id="rId14"/>
    <p:sldId id="276" r:id="rId15"/>
    <p:sldId id="275"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uren D'Amore" initials="LD" lastIdx="1" clrIdx="0">
    <p:extLst>
      <p:ext uri="{19B8F6BF-5375-455C-9EA6-DF929625EA0E}">
        <p15:presenceInfo xmlns:p15="http://schemas.microsoft.com/office/powerpoint/2012/main" userId="S::damorelx@interdigital.com::ad7a6bfd-2e55-4dec-879a-1d45b1ede09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23BFC"/>
    <a:srgbClr val="751CB4"/>
    <a:srgbClr val="1C3EC3"/>
    <a:srgbClr val="11B0AE"/>
    <a:srgbClr val="08B095"/>
    <a:srgbClr val="3549C3"/>
    <a:srgbClr val="0A2CC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C743740-7632-430E-AB43-4395C07A6DFE}" v="27" dt="2022-01-17T13:38:27.12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6327"/>
  </p:normalViewPr>
  <p:slideViewPr>
    <p:cSldViewPr snapToGrid="0" snapToObjects="1">
      <p:cViewPr varScale="1">
        <p:scale>
          <a:sx n="111" d="100"/>
          <a:sy n="111" d="100"/>
        </p:scale>
        <p:origin x="594" y="114"/>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ëlle Martin-Cocher" userId="088f4a44-b95e-443e-ae88-ff0803040a52" providerId="ADAL" clId="{7C743740-7632-430E-AB43-4395C07A6DFE}"/>
    <pc:docChg chg="undo custSel addSld delSld modSld">
      <pc:chgData name="Gaëlle Martin-Cocher" userId="088f4a44-b95e-443e-ae88-ff0803040a52" providerId="ADAL" clId="{7C743740-7632-430E-AB43-4395C07A6DFE}" dt="2022-01-17T13:42:56.528" v="837" actId="1076"/>
      <pc:docMkLst>
        <pc:docMk/>
      </pc:docMkLst>
      <pc:sldChg chg="delSp modSp mod">
        <pc:chgData name="Gaëlle Martin-Cocher" userId="088f4a44-b95e-443e-ae88-ff0803040a52" providerId="ADAL" clId="{7C743740-7632-430E-AB43-4395C07A6DFE}" dt="2022-01-17T13:42:56.528" v="837" actId="1076"/>
        <pc:sldMkLst>
          <pc:docMk/>
          <pc:sldMk cId="515868495" sldId="268"/>
        </pc:sldMkLst>
        <pc:spChg chg="del">
          <ac:chgData name="Gaëlle Martin-Cocher" userId="088f4a44-b95e-443e-ae88-ff0803040a52" providerId="ADAL" clId="{7C743740-7632-430E-AB43-4395C07A6DFE}" dt="2022-01-11T13:08:03.354" v="2" actId="478"/>
          <ac:spMkLst>
            <pc:docMk/>
            <pc:sldMk cId="515868495" sldId="268"/>
            <ac:spMk id="4" creationId="{FEAC52EC-C42B-4D3F-A2EF-D66108AB551C}"/>
          </ac:spMkLst>
        </pc:spChg>
        <pc:spChg chg="mod">
          <ac:chgData name="Gaëlle Martin-Cocher" userId="088f4a44-b95e-443e-ae88-ff0803040a52" providerId="ADAL" clId="{7C743740-7632-430E-AB43-4395C07A6DFE}" dt="2022-01-14T21:27:56.674" v="544"/>
          <ac:spMkLst>
            <pc:docMk/>
            <pc:sldMk cId="515868495" sldId="268"/>
            <ac:spMk id="5" creationId="{61A3151C-0B90-49F0-9CFB-B8A56C93C76B}"/>
          </ac:spMkLst>
        </pc:spChg>
        <pc:spChg chg="mod">
          <ac:chgData name="Gaëlle Martin-Cocher" userId="088f4a44-b95e-443e-ae88-ff0803040a52" providerId="ADAL" clId="{7C743740-7632-430E-AB43-4395C07A6DFE}" dt="2022-01-17T13:42:52.228" v="836" actId="1076"/>
          <ac:spMkLst>
            <pc:docMk/>
            <pc:sldMk cId="515868495" sldId="268"/>
            <ac:spMk id="8" creationId="{1A648A65-C14E-4379-8AC1-554BEAB2B5E8}"/>
          </ac:spMkLst>
        </pc:spChg>
        <pc:spChg chg="mod">
          <ac:chgData name="Gaëlle Martin-Cocher" userId="088f4a44-b95e-443e-ae88-ff0803040a52" providerId="ADAL" clId="{7C743740-7632-430E-AB43-4395C07A6DFE}" dt="2022-01-17T13:42:48.322" v="835" actId="1076"/>
          <ac:spMkLst>
            <pc:docMk/>
            <pc:sldMk cId="515868495" sldId="268"/>
            <ac:spMk id="10" creationId="{79583FC2-4955-45F6-B3CA-57B60D2B4E76}"/>
          </ac:spMkLst>
        </pc:spChg>
        <pc:spChg chg="mod">
          <ac:chgData name="Gaëlle Martin-Cocher" userId="088f4a44-b95e-443e-ae88-ff0803040a52" providerId="ADAL" clId="{7C743740-7632-430E-AB43-4395C07A6DFE}" dt="2022-01-17T13:42:42.165" v="834" actId="20577"/>
          <ac:spMkLst>
            <pc:docMk/>
            <pc:sldMk cId="515868495" sldId="268"/>
            <ac:spMk id="11" creationId="{787239D9-CAE9-49A1-B492-4319837583E4}"/>
          </ac:spMkLst>
        </pc:spChg>
        <pc:graphicFrameChg chg="mod modGraphic">
          <ac:chgData name="Gaëlle Martin-Cocher" userId="088f4a44-b95e-443e-ae88-ff0803040a52" providerId="ADAL" clId="{7C743740-7632-430E-AB43-4395C07A6DFE}" dt="2022-01-17T13:42:56.528" v="837" actId="1076"/>
          <ac:graphicFrameMkLst>
            <pc:docMk/>
            <pc:sldMk cId="515868495" sldId="268"/>
            <ac:graphicFrameMk id="6" creationId="{E87AD46A-3446-4DBF-85FF-F7E7AE6A3E24}"/>
          </ac:graphicFrameMkLst>
        </pc:graphicFrameChg>
      </pc:sldChg>
      <pc:sldChg chg="delSp modSp mod">
        <pc:chgData name="Gaëlle Martin-Cocher" userId="088f4a44-b95e-443e-ae88-ff0803040a52" providerId="ADAL" clId="{7C743740-7632-430E-AB43-4395C07A6DFE}" dt="2022-01-14T21:27:56.674" v="544"/>
        <pc:sldMkLst>
          <pc:docMk/>
          <pc:sldMk cId="3192072648" sldId="269"/>
        </pc:sldMkLst>
        <pc:spChg chg="mod">
          <ac:chgData name="Gaëlle Martin-Cocher" userId="088f4a44-b95e-443e-ae88-ff0803040a52" providerId="ADAL" clId="{7C743740-7632-430E-AB43-4395C07A6DFE}" dt="2022-01-14T21:27:56.674" v="544"/>
          <ac:spMkLst>
            <pc:docMk/>
            <pc:sldMk cId="3192072648" sldId="269"/>
            <ac:spMk id="2" creationId="{ED440A20-614D-4ABE-A1D2-2F19A5EA90EF}"/>
          </ac:spMkLst>
        </pc:spChg>
        <pc:spChg chg="mod">
          <ac:chgData name="Gaëlle Martin-Cocher" userId="088f4a44-b95e-443e-ae88-ff0803040a52" providerId="ADAL" clId="{7C743740-7632-430E-AB43-4395C07A6DFE}" dt="2022-01-14T21:27:56.674" v="544"/>
          <ac:spMkLst>
            <pc:docMk/>
            <pc:sldMk cId="3192072648" sldId="269"/>
            <ac:spMk id="3" creationId="{F8A5A72C-7608-4672-8203-5105E5FC0E8F}"/>
          </ac:spMkLst>
        </pc:spChg>
        <pc:spChg chg="del">
          <ac:chgData name="Gaëlle Martin-Cocher" userId="088f4a44-b95e-443e-ae88-ff0803040a52" providerId="ADAL" clId="{7C743740-7632-430E-AB43-4395C07A6DFE}" dt="2022-01-11T13:08:10.064" v="4" actId="478"/>
          <ac:spMkLst>
            <pc:docMk/>
            <pc:sldMk cId="3192072648" sldId="269"/>
            <ac:spMk id="4" creationId="{CA066102-D0D6-4639-9469-41867B9852C9}"/>
          </ac:spMkLst>
        </pc:spChg>
        <pc:spChg chg="mod">
          <ac:chgData name="Gaëlle Martin-Cocher" userId="088f4a44-b95e-443e-ae88-ff0803040a52" providerId="ADAL" clId="{7C743740-7632-430E-AB43-4395C07A6DFE}" dt="2022-01-14T21:27:56.674" v="544"/>
          <ac:spMkLst>
            <pc:docMk/>
            <pc:sldMk cId="3192072648" sldId="269"/>
            <ac:spMk id="5" creationId="{64568F5A-7478-44DD-9E25-0D60A5DF2665}"/>
          </ac:spMkLst>
        </pc:spChg>
      </pc:sldChg>
      <pc:sldChg chg="delSp modSp mod">
        <pc:chgData name="Gaëlle Martin-Cocher" userId="088f4a44-b95e-443e-ae88-ff0803040a52" providerId="ADAL" clId="{7C743740-7632-430E-AB43-4395C07A6DFE}" dt="2022-01-14T21:27:56.674" v="544"/>
        <pc:sldMkLst>
          <pc:docMk/>
          <pc:sldMk cId="1787841249" sldId="270"/>
        </pc:sldMkLst>
        <pc:spChg chg="mod">
          <ac:chgData name="Gaëlle Martin-Cocher" userId="088f4a44-b95e-443e-ae88-ff0803040a52" providerId="ADAL" clId="{7C743740-7632-430E-AB43-4395C07A6DFE}" dt="2022-01-14T21:27:56.674" v="544"/>
          <ac:spMkLst>
            <pc:docMk/>
            <pc:sldMk cId="1787841249" sldId="270"/>
            <ac:spMk id="2" creationId="{ED440A20-614D-4ABE-A1D2-2F19A5EA90EF}"/>
          </ac:spMkLst>
        </pc:spChg>
        <pc:spChg chg="del">
          <ac:chgData name="Gaëlle Martin-Cocher" userId="088f4a44-b95e-443e-ae88-ff0803040a52" providerId="ADAL" clId="{7C743740-7632-430E-AB43-4395C07A6DFE}" dt="2022-01-11T13:08:13.453" v="5" actId="478"/>
          <ac:spMkLst>
            <pc:docMk/>
            <pc:sldMk cId="1787841249" sldId="270"/>
            <ac:spMk id="4" creationId="{CA066102-D0D6-4639-9469-41867B9852C9}"/>
          </ac:spMkLst>
        </pc:spChg>
        <pc:spChg chg="mod">
          <ac:chgData name="Gaëlle Martin-Cocher" userId="088f4a44-b95e-443e-ae88-ff0803040a52" providerId="ADAL" clId="{7C743740-7632-430E-AB43-4395C07A6DFE}" dt="2022-01-14T21:27:56.674" v="544"/>
          <ac:spMkLst>
            <pc:docMk/>
            <pc:sldMk cId="1787841249" sldId="270"/>
            <ac:spMk id="5" creationId="{64568F5A-7478-44DD-9E25-0D60A5DF2665}"/>
          </ac:spMkLst>
        </pc:spChg>
      </pc:sldChg>
      <pc:sldChg chg="delSp modSp mod">
        <pc:chgData name="Gaëlle Martin-Cocher" userId="088f4a44-b95e-443e-ae88-ff0803040a52" providerId="ADAL" clId="{7C743740-7632-430E-AB43-4395C07A6DFE}" dt="2022-01-14T21:35:59.127" v="663" actId="6549"/>
        <pc:sldMkLst>
          <pc:docMk/>
          <pc:sldMk cId="3547477125" sldId="272"/>
        </pc:sldMkLst>
        <pc:spChg chg="mod">
          <ac:chgData name="Gaëlle Martin-Cocher" userId="088f4a44-b95e-443e-ae88-ff0803040a52" providerId="ADAL" clId="{7C743740-7632-430E-AB43-4395C07A6DFE}" dt="2022-01-14T21:27:56.674" v="544"/>
          <ac:spMkLst>
            <pc:docMk/>
            <pc:sldMk cId="3547477125" sldId="272"/>
            <ac:spMk id="2" creationId="{1C31C0B6-8D9F-4000-9676-1446BBD9AE81}"/>
          </ac:spMkLst>
        </pc:spChg>
        <pc:spChg chg="mod">
          <ac:chgData name="Gaëlle Martin-Cocher" userId="088f4a44-b95e-443e-ae88-ff0803040a52" providerId="ADAL" clId="{7C743740-7632-430E-AB43-4395C07A6DFE}" dt="2022-01-14T21:35:59.127" v="663" actId="6549"/>
          <ac:spMkLst>
            <pc:docMk/>
            <pc:sldMk cId="3547477125" sldId="272"/>
            <ac:spMk id="3" creationId="{201C5FEA-43F0-4814-94B0-659016CEE85D}"/>
          </ac:spMkLst>
        </pc:spChg>
        <pc:spChg chg="del">
          <ac:chgData name="Gaëlle Martin-Cocher" userId="088f4a44-b95e-443e-ae88-ff0803040a52" providerId="ADAL" clId="{7C743740-7632-430E-AB43-4395C07A6DFE}" dt="2022-01-11T13:08:00.082" v="1" actId="478"/>
          <ac:spMkLst>
            <pc:docMk/>
            <pc:sldMk cId="3547477125" sldId="272"/>
            <ac:spMk id="4" creationId="{FF081017-CBBC-4DBA-AE07-93B95B924A62}"/>
          </ac:spMkLst>
        </pc:spChg>
        <pc:spChg chg="mod">
          <ac:chgData name="Gaëlle Martin-Cocher" userId="088f4a44-b95e-443e-ae88-ff0803040a52" providerId="ADAL" clId="{7C743740-7632-430E-AB43-4395C07A6DFE}" dt="2022-01-14T21:27:56.674" v="544"/>
          <ac:spMkLst>
            <pc:docMk/>
            <pc:sldMk cId="3547477125" sldId="272"/>
            <ac:spMk id="5" creationId="{71609E71-FCA0-4114-A915-78539F8E6621}"/>
          </ac:spMkLst>
        </pc:spChg>
      </pc:sldChg>
      <pc:sldChg chg="modSp">
        <pc:chgData name="Gaëlle Martin-Cocher" userId="088f4a44-b95e-443e-ae88-ff0803040a52" providerId="ADAL" clId="{7C743740-7632-430E-AB43-4395C07A6DFE}" dt="2022-01-14T21:27:56.674" v="544"/>
        <pc:sldMkLst>
          <pc:docMk/>
          <pc:sldMk cId="4267568323" sldId="273"/>
        </pc:sldMkLst>
        <pc:spChg chg="mod">
          <ac:chgData name="Gaëlle Martin-Cocher" userId="088f4a44-b95e-443e-ae88-ff0803040a52" providerId="ADAL" clId="{7C743740-7632-430E-AB43-4395C07A6DFE}" dt="2022-01-14T21:27:56.674" v="544"/>
          <ac:spMkLst>
            <pc:docMk/>
            <pc:sldMk cId="4267568323" sldId="273"/>
            <ac:spMk id="4" creationId="{F9F58AAA-C4F5-4316-8098-CB56D550FAEA}"/>
          </ac:spMkLst>
        </pc:spChg>
        <pc:spChg chg="mod">
          <ac:chgData name="Gaëlle Martin-Cocher" userId="088f4a44-b95e-443e-ae88-ff0803040a52" providerId="ADAL" clId="{7C743740-7632-430E-AB43-4395C07A6DFE}" dt="2022-01-14T21:27:56.674" v="544"/>
          <ac:spMkLst>
            <pc:docMk/>
            <pc:sldMk cId="4267568323" sldId="273"/>
            <ac:spMk id="5" creationId="{DEE236D8-2897-4015-8E86-5A383FA89A41}"/>
          </ac:spMkLst>
        </pc:spChg>
      </pc:sldChg>
      <pc:sldChg chg="delSp del mod">
        <pc:chgData name="Gaëlle Martin-Cocher" userId="088f4a44-b95e-443e-ae88-ff0803040a52" providerId="ADAL" clId="{7C743740-7632-430E-AB43-4395C07A6DFE}" dt="2022-01-12T13:11:44.169" v="535" actId="47"/>
        <pc:sldMkLst>
          <pc:docMk/>
          <pc:sldMk cId="168998398" sldId="274"/>
        </pc:sldMkLst>
        <pc:spChg chg="del">
          <ac:chgData name="Gaëlle Martin-Cocher" userId="088f4a44-b95e-443e-ae88-ff0803040a52" providerId="ADAL" clId="{7C743740-7632-430E-AB43-4395C07A6DFE}" dt="2022-01-11T13:07:56.810" v="0" actId="478"/>
          <ac:spMkLst>
            <pc:docMk/>
            <pc:sldMk cId="168998398" sldId="274"/>
            <ac:spMk id="4" creationId="{BB91AE52-8E30-424E-A35D-28D05D8062D9}"/>
          </ac:spMkLst>
        </pc:spChg>
      </pc:sldChg>
      <pc:sldChg chg="addSp delSp modSp mod modClrScheme chgLayout">
        <pc:chgData name="Gaëlle Martin-Cocher" userId="088f4a44-b95e-443e-ae88-ff0803040a52" providerId="ADAL" clId="{7C743740-7632-430E-AB43-4395C07A6DFE}" dt="2022-01-17T13:38:46.525" v="812" actId="1076"/>
        <pc:sldMkLst>
          <pc:docMk/>
          <pc:sldMk cId="354148783" sldId="275"/>
        </pc:sldMkLst>
        <pc:spChg chg="mod ord">
          <ac:chgData name="Gaëlle Martin-Cocher" userId="088f4a44-b95e-443e-ae88-ff0803040a52" providerId="ADAL" clId="{7C743740-7632-430E-AB43-4395C07A6DFE}" dt="2022-01-17T13:25:08.661" v="760" actId="20577"/>
          <ac:spMkLst>
            <pc:docMk/>
            <pc:sldMk cId="354148783" sldId="275"/>
            <ac:spMk id="2" creationId="{056F6E11-C9B1-4397-9D37-E232E6D0957F}"/>
          </ac:spMkLst>
        </pc:spChg>
        <pc:spChg chg="add mod ord">
          <ac:chgData name="Gaëlle Martin-Cocher" userId="088f4a44-b95e-443e-ae88-ff0803040a52" providerId="ADAL" clId="{7C743740-7632-430E-AB43-4395C07A6DFE}" dt="2022-01-17T13:25:45.525" v="774" actId="1076"/>
          <ac:spMkLst>
            <pc:docMk/>
            <pc:sldMk cId="354148783" sldId="275"/>
            <ac:spMk id="3" creationId="{4B266FD3-8859-4906-873D-90A2DC1EBC78}"/>
          </ac:spMkLst>
        </pc:spChg>
        <pc:spChg chg="add del mod ord">
          <ac:chgData name="Gaëlle Martin-Cocher" userId="088f4a44-b95e-443e-ae88-ff0803040a52" providerId="ADAL" clId="{7C743740-7632-430E-AB43-4395C07A6DFE}" dt="2022-01-17T13:24:32.422" v="741" actId="478"/>
          <ac:spMkLst>
            <pc:docMk/>
            <pc:sldMk cId="354148783" sldId="275"/>
            <ac:spMk id="4" creationId="{E0BBC2B0-3840-4535-8867-96F3678042CD}"/>
          </ac:spMkLst>
        </pc:spChg>
        <pc:spChg chg="del">
          <ac:chgData name="Gaëlle Martin-Cocher" userId="088f4a44-b95e-443e-ae88-ff0803040a52" providerId="ADAL" clId="{7C743740-7632-430E-AB43-4395C07A6DFE}" dt="2022-01-11T13:19:05.319" v="62" actId="478"/>
          <ac:spMkLst>
            <pc:docMk/>
            <pc:sldMk cId="354148783" sldId="275"/>
            <ac:spMk id="4" creationId="{FEAC52EC-C42B-4D3F-A2EF-D66108AB551C}"/>
          </ac:spMkLst>
        </pc:spChg>
        <pc:spChg chg="mod ord">
          <ac:chgData name="Gaëlle Martin-Cocher" userId="088f4a44-b95e-443e-ae88-ff0803040a52" providerId="ADAL" clId="{7C743740-7632-430E-AB43-4395C07A6DFE}" dt="2022-01-17T13:24:24.611" v="740" actId="700"/>
          <ac:spMkLst>
            <pc:docMk/>
            <pc:sldMk cId="354148783" sldId="275"/>
            <ac:spMk id="5" creationId="{61A3151C-0B90-49F0-9CFB-B8A56C93C76B}"/>
          </ac:spMkLst>
        </pc:spChg>
        <pc:spChg chg="add mod ord">
          <ac:chgData name="Gaëlle Martin-Cocher" userId="088f4a44-b95e-443e-ae88-ff0803040a52" providerId="ADAL" clId="{7C743740-7632-430E-AB43-4395C07A6DFE}" dt="2022-01-17T13:25:51.667" v="776" actId="1076"/>
          <ac:spMkLst>
            <pc:docMk/>
            <pc:sldMk cId="354148783" sldId="275"/>
            <ac:spMk id="6" creationId="{4E325789-E312-424F-B35E-62FED5CCAAA1}"/>
          </ac:spMkLst>
        </pc:spChg>
        <pc:spChg chg="add del mod ord">
          <ac:chgData name="Gaëlle Martin-Cocher" userId="088f4a44-b95e-443e-ae88-ff0803040a52" providerId="ADAL" clId="{7C743740-7632-430E-AB43-4395C07A6DFE}" dt="2022-01-17T13:24:34.206" v="742" actId="478"/>
          <ac:spMkLst>
            <pc:docMk/>
            <pc:sldMk cId="354148783" sldId="275"/>
            <ac:spMk id="7" creationId="{A4D07C8E-70DB-4D51-8E00-FCF5967A0EEB}"/>
          </ac:spMkLst>
        </pc:spChg>
        <pc:spChg chg="del mod">
          <ac:chgData name="Gaëlle Martin-Cocher" userId="088f4a44-b95e-443e-ae88-ff0803040a52" providerId="ADAL" clId="{7C743740-7632-430E-AB43-4395C07A6DFE}" dt="2022-01-17T13:34:32.051" v="797" actId="478"/>
          <ac:spMkLst>
            <pc:docMk/>
            <pc:sldMk cId="354148783" sldId="275"/>
            <ac:spMk id="16" creationId="{31EC703F-260D-466E-AFE4-663C2D932DB7}"/>
          </ac:spMkLst>
        </pc:spChg>
        <pc:spChg chg="del">
          <ac:chgData name="Gaëlle Martin-Cocher" userId="088f4a44-b95e-443e-ae88-ff0803040a52" providerId="ADAL" clId="{7C743740-7632-430E-AB43-4395C07A6DFE}" dt="2022-01-17T13:25:03.111" v="752" actId="478"/>
          <ac:spMkLst>
            <pc:docMk/>
            <pc:sldMk cId="354148783" sldId="275"/>
            <ac:spMk id="17" creationId="{5B7B2FFE-CF3F-4EB6-9FF7-C6BC433EFBA7}"/>
          </ac:spMkLst>
        </pc:spChg>
        <pc:spChg chg="del">
          <ac:chgData name="Gaëlle Martin-Cocher" userId="088f4a44-b95e-443e-ae88-ff0803040a52" providerId="ADAL" clId="{7C743740-7632-430E-AB43-4395C07A6DFE}" dt="2022-01-17T13:26:00.520" v="778" actId="478"/>
          <ac:spMkLst>
            <pc:docMk/>
            <pc:sldMk cId="354148783" sldId="275"/>
            <ac:spMk id="18" creationId="{624F5BF7-4208-4B86-A1D9-560BC4CD02E4}"/>
          </ac:spMkLst>
        </pc:spChg>
        <pc:graphicFrameChg chg="add del mod">
          <ac:chgData name="Gaëlle Martin-Cocher" userId="088f4a44-b95e-443e-ae88-ff0803040a52" providerId="ADAL" clId="{7C743740-7632-430E-AB43-4395C07A6DFE}" dt="2022-01-17T13:26:33.304" v="786"/>
          <ac:graphicFrameMkLst>
            <pc:docMk/>
            <pc:sldMk cId="354148783" sldId="275"/>
            <ac:graphicFrameMk id="8" creationId="{22718BB5-C494-4EC1-9767-BA9291E72A35}"/>
          </ac:graphicFrameMkLst>
        </pc:graphicFrameChg>
        <pc:graphicFrameChg chg="add mod modGraphic">
          <ac:chgData name="Gaëlle Martin-Cocher" userId="088f4a44-b95e-443e-ae88-ff0803040a52" providerId="ADAL" clId="{7C743740-7632-430E-AB43-4395C07A6DFE}" dt="2022-01-17T13:34:14.423" v="795" actId="2165"/>
          <ac:graphicFrameMkLst>
            <pc:docMk/>
            <pc:sldMk cId="354148783" sldId="275"/>
            <ac:graphicFrameMk id="9" creationId="{8D82DCCC-714A-47BB-B73A-F7C0BF45AF2D}"/>
          </ac:graphicFrameMkLst>
        </pc:graphicFrameChg>
        <pc:graphicFrameChg chg="add del mod">
          <ac:chgData name="Gaëlle Martin-Cocher" userId="088f4a44-b95e-443e-ae88-ff0803040a52" providerId="ADAL" clId="{7C743740-7632-430E-AB43-4395C07A6DFE}" dt="2022-01-17T13:26:59.808" v="791"/>
          <ac:graphicFrameMkLst>
            <pc:docMk/>
            <pc:sldMk cId="354148783" sldId="275"/>
            <ac:graphicFrameMk id="10" creationId="{3E53468A-4502-472E-9122-790B8CC6DAE5}"/>
          </ac:graphicFrameMkLst>
        </pc:graphicFrameChg>
        <pc:graphicFrameChg chg="add del mod modGraphic">
          <ac:chgData name="Gaëlle Martin-Cocher" userId="088f4a44-b95e-443e-ae88-ff0803040a52" providerId="ADAL" clId="{7C743740-7632-430E-AB43-4395C07A6DFE}" dt="2022-01-17T13:38:31.652" v="810" actId="478"/>
          <ac:graphicFrameMkLst>
            <pc:docMk/>
            <pc:sldMk cId="354148783" sldId="275"/>
            <ac:graphicFrameMk id="11" creationId="{D21381ED-0A0A-4C04-889B-561B16FF00AA}"/>
          </ac:graphicFrameMkLst>
        </pc:graphicFrameChg>
        <pc:graphicFrameChg chg="add del mod">
          <ac:chgData name="Gaëlle Martin-Cocher" userId="088f4a44-b95e-443e-ae88-ff0803040a52" providerId="ADAL" clId="{7C743740-7632-430E-AB43-4395C07A6DFE}" dt="2022-01-17T13:38:26.531" v="807"/>
          <ac:graphicFrameMkLst>
            <pc:docMk/>
            <pc:sldMk cId="354148783" sldId="275"/>
            <ac:graphicFrameMk id="12" creationId="{79D6226D-E43E-42D0-867D-BB857A91199D}"/>
          </ac:graphicFrameMkLst>
        </pc:graphicFrameChg>
        <pc:graphicFrameChg chg="add mod modGraphic">
          <ac:chgData name="Gaëlle Martin-Cocher" userId="088f4a44-b95e-443e-ae88-ff0803040a52" providerId="ADAL" clId="{7C743740-7632-430E-AB43-4395C07A6DFE}" dt="2022-01-17T13:38:46.525" v="812" actId="1076"/>
          <ac:graphicFrameMkLst>
            <pc:docMk/>
            <pc:sldMk cId="354148783" sldId="275"/>
            <ac:graphicFrameMk id="14" creationId="{A0FD3A0F-D5CA-427B-B8B0-B83B4957E324}"/>
          </ac:graphicFrameMkLst>
        </pc:graphicFrameChg>
        <pc:picChg chg="del mod">
          <ac:chgData name="Gaëlle Martin-Cocher" userId="088f4a44-b95e-443e-ae88-ff0803040a52" providerId="ADAL" clId="{7C743740-7632-430E-AB43-4395C07A6DFE}" dt="2022-01-17T13:26:56.222" v="789" actId="478"/>
          <ac:picMkLst>
            <pc:docMk/>
            <pc:sldMk cId="354148783" sldId="275"/>
            <ac:picMk id="13" creationId="{9AEB42CC-1C59-4D8F-9E6A-A2FDA3F1EC78}"/>
          </ac:picMkLst>
        </pc:picChg>
        <pc:picChg chg="del mod">
          <ac:chgData name="Gaëlle Martin-Cocher" userId="088f4a44-b95e-443e-ae88-ff0803040a52" providerId="ADAL" clId="{7C743740-7632-430E-AB43-4395C07A6DFE}" dt="2022-01-17T13:26:23.086" v="784" actId="478"/>
          <ac:picMkLst>
            <pc:docMk/>
            <pc:sldMk cId="354148783" sldId="275"/>
            <ac:picMk id="15" creationId="{82B9817A-3240-473C-A6D7-8919D3A38513}"/>
          </ac:picMkLst>
        </pc:picChg>
      </pc:sldChg>
      <pc:sldChg chg="addSp delSp modSp mod">
        <pc:chgData name="Gaëlle Martin-Cocher" userId="088f4a44-b95e-443e-ae88-ff0803040a52" providerId="ADAL" clId="{7C743740-7632-430E-AB43-4395C07A6DFE}" dt="2022-01-17T13:37:34.746" v="803" actId="1076"/>
        <pc:sldMkLst>
          <pc:docMk/>
          <pc:sldMk cId="844700945" sldId="276"/>
        </pc:sldMkLst>
        <pc:spChg chg="mod">
          <ac:chgData name="Gaëlle Martin-Cocher" userId="088f4a44-b95e-443e-ae88-ff0803040a52" providerId="ADAL" clId="{7C743740-7632-430E-AB43-4395C07A6DFE}" dt="2022-01-14T21:27:56.674" v="544"/>
          <ac:spMkLst>
            <pc:docMk/>
            <pc:sldMk cId="844700945" sldId="276"/>
            <ac:spMk id="2" creationId="{4AA3A1B8-FEA6-4E93-9A58-9E3DC5822045}"/>
          </ac:spMkLst>
        </pc:spChg>
        <pc:spChg chg="del">
          <ac:chgData name="Gaëlle Martin-Cocher" userId="088f4a44-b95e-443e-ae88-ff0803040a52" providerId="ADAL" clId="{7C743740-7632-430E-AB43-4395C07A6DFE}" dt="2022-01-11T13:19:01.902" v="61" actId="478"/>
          <ac:spMkLst>
            <pc:docMk/>
            <pc:sldMk cId="844700945" sldId="276"/>
            <ac:spMk id="4" creationId="{92EC2156-EF81-41A5-8FA5-FEC96429C801}"/>
          </ac:spMkLst>
        </pc:spChg>
        <pc:spChg chg="mod">
          <ac:chgData name="Gaëlle Martin-Cocher" userId="088f4a44-b95e-443e-ae88-ff0803040a52" providerId="ADAL" clId="{7C743740-7632-430E-AB43-4395C07A6DFE}" dt="2022-01-14T21:27:56.674" v="544"/>
          <ac:spMkLst>
            <pc:docMk/>
            <pc:sldMk cId="844700945" sldId="276"/>
            <ac:spMk id="5" creationId="{82DC739C-DB5C-4655-909B-760108C6B717}"/>
          </ac:spMkLst>
        </pc:spChg>
        <pc:spChg chg="mod">
          <ac:chgData name="Gaëlle Martin-Cocher" userId="088f4a44-b95e-443e-ae88-ff0803040a52" providerId="ADAL" clId="{7C743740-7632-430E-AB43-4395C07A6DFE}" dt="2022-01-17T13:24:07.577" v="739" actId="20577"/>
          <ac:spMkLst>
            <pc:docMk/>
            <pc:sldMk cId="844700945" sldId="276"/>
            <ac:spMk id="6" creationId="{40D9C316-D8C1-4672-819C-78F0AB84CE89}"/>
          </ac:spMkLst>
        </pc:spChg>
        <pc:spChg chg="mod">
          <ac:chgData name="Gaëlle Martin-Cocher" userId="088f4a44-b95e-443e-ae88-ff0803040a52" providerId="ADAL" clId="{7C743740-7632-430E-AB43-4395C07A6DFE}" dt="2022-01-17T13:23:22.358" v="728" actId="1076"/>
          <ac:spMkLst>
            <pc:docMk/>
            <pc:sldMk cId="844700945" sldId="276"/>
            <ac:spMk id="8" creationId="{E40EF00A-3A9F-4B0E-A432-346317F3C325}"/>
          </ac:spMkLst>
        </pc:spChg>
        <pc:spChg chg="del mod">
          <ac:chgData name="Gaëlle Martin-Cocher" userId="088f4a44-b95e-443e-ae88-ff0803040a52" providerId="ADAL" clId="{7C743740-7632-430E-AB43-4395C07A6DFE}" dt="2022-01-17T13:20:45.858" v="709" actId="478"/>
          <ac:spMkLst>
            <pc:docMk/>
            <pc:sldMk cId="844700945" sldId="276"/>
            <ac:spMk id="14" creationId="{A78B521E-6BC0-4597-A14A-C8232513615D}"/>
          </ac:spMkLst>
        </pc:spChg>
        <pc:graphicFrameChg chg="add mod modGraphic">
          <ac:chgData name="Gaëlle Martin-Cocher" userId="088f4a44-b95e-443e-ae88-ff0803040a52" providerId="ADAL" clId="{7C743740-7632-430E-AB43-4395C07A6DFE}" dt="2022-01-17T13:23:27.586" v="729" actId="14100"/>
          <ac:graphicFrameMkLst>
            <pc:docMk/>
            <pc:sldMk cId="844700945" sldId="276"/>
            <ac:graphicFrameMk id="3" creationId="{9B516D30-F1D3-4A56-809E-CE1A845CE580}"/>
          </ac:graphicFrameMkLst>
        </pc:graphicFrameChg>
        <pc:graphicFrameChg chg="add del mod modGraphic">
          <ac:chgData name="Gaëlle Martin-Cocher" userId="088f4a44-b95e-443e-ae88-ff0803040a52" providerId="ADAL" clId="{7C743740-7632-430E-AB43-4395C07A6DFE}" dt="2022-01-17T13:22:38.987" v="719" actId="478"/>
          <ac:graphicFrameMkLst>
            <pc:docMk/>
            <pc:sldMk cId="844700945" sldId="276"/>
            <ac:graphicFrameMk id="4" creationId="{FDD6C6A9-9EF2-45AA-9B00-A09406B1B2EE}"/>
          </ac:graphicFrameMkLst>
        </pc:graphicFrameChg>
        <pc:graphicFrameChg chg="add del mod">
          <ac:chgData name="Gaëlle Martin-Cocher" userId="088f4a44-b95e-443e-ae88-ff0803040a52" providerId="ADAL" clId="{7C743740-7632-430E-AB43-4395C07A6DFE}" dt="2022-01-17T13:23:01.588" v="724"/>
          <ac:graphicFrameMkLst>
            <pc:docMk/>
            <pc:sldMk cId="844700945" sldId="276"/>
            <ac:graphicFrameMk id="7" creationId="{E2D9237F-C055-4371-A09E-E6ECD5BFC39C}"/>
          </ac:graphicFrameMkLst>
        </pc:graphicFrameChg>
        <pc:graphicFrameChg chg="add del mod modGraphic">
          <ac:chgData name="Gaëlle Martin-Cocher" userId="088f4a44-b95e-443e-ae88-ff0803040a52" providerId="ADAL" clId="{7C743740-7632-430E-AB43-4395C07A6DFE}" dt="2022-01-17T13:36:48.247" v="798" actId="478"/>
          <ac:graphicFrameMkLst>
            <pc:docMk/>
            <pc:sldMk cId="844700945" sldId="276"/>
            <ac:graphicFrameMk id="9" creationId="{0A22EA3E-6C33-4264-8A99-CE9340EC4EFA}"/>
          </ac:graphicFrameMkLst>
        </pc:graphicFrameChg>
        <pc:graphicFrameChg chg="add del mod">
          <ac:chgData name="Gaëlle Martin-Cocher" userId="088f4a44-b95e-443e-ae88-ff0803040a52" providerId="ADAL" clId="{7C743740-7632-430E-AB43-4395C07A6DFE}" dt="2022-01-17T13:37:04.220" v="800"/>
          <ac:graphicFrameMkLst>
            <pc:docMk/>
            <pc:sldMk cId="844700945" sldId="276"/>
            <ac:graphicFrameMk id="10" creationId="{58DDB426-FA8F-445A-AD07-929EEA04E22B}"/>
          </ac:graphicFrameMkLst>
        </pc:graphicFrameChg>
        <pc:graphicFrameChg chg="add mod modGraphic">
          <ac:chgData name="Gaëlle Martin-Cocher" userId="088f4a44-b95e-443e-ae88-ff0803040a52" providerId="ADAL" clId="{7C743740-7632-430E-AB43-4395C07A6DFE}" dt="2022-01-17T13:37:34.746" v="803" actId="1076"/>
          <ac:graphicFrameMkLst>
            <pc:docMk/>
            <pc:sldMk cId="844700945" sldId="276"/>
            <ac:graphicFrameMk id="12" creationId="{AE6FEC67-6E59-4D0A-A614-BB5D0DFF613C}"/>
          </ac:graphicFrameMkLst>
        </pc:graphicFrameChg>
        <pc:picChg chg="del">
          <ac:chgData name="Gaëlle Martin-Cocher" userId="088f4a44-b95e-443e-ae88-ff0803040a52" providerId="ADAL" clId="{7C743740-7632-430E-AB43-4395C07A6DFE}" dt="2022-01-17T13:20:42.898" v="708" actId="478"/>
          <ac:picMkLst>
            <pc:docMk/>
            <pc:sldMk cId="844700945" sldId="276"/>
            <ac:picMk id="11" creationId="{90F97509-F807-422A-8FB7-86CAD45FEC5B}"/>
          </ac:picMkLst>
        </pc:picChg>
        <pc:picChg chg="del mod">
          <ac:chgData name="Gaëlle Martin-Cocher" userId="088f4a44-b95e-443e-ae88-ff0803040a52" providerId="ADAL" clId="{7C743740-7632-430E-AB43-4395C07A6DFE}" dt="2022-01-17T13:22:48.145" v="720" actId="478"/>
          <ac:picMkLst>
            <pc:docMk/>
            <pc:sldMk cId="844700945" sldId="276"/>
            <ac:picMk id="21" creationId="{B5E8AEF2-62E0-4931-A91F-01A7040EEF2D}"/>
          </ac:picMkLst>
        </pc:picChg>
      </pc:sldChg>
      <pc:sldChg chg="modSp mod modClrScheme chgLayout">
        <pc:chgData name="Gaëlle Martin-Cocher" userId="088f4a44-b95e-443e-ae88-ff0803040a52" providerId="ADAL" clId="{7C743740-7632-430E-AB43-4395C07A6DFE}" dt="2022-01-14T21:31:31.115" v="573" actId="20577"/>
        <pc:sldMkLst>
          <pc:docMk/>
          <pc:sldMk cId="3428629291" sldId="278"/>
        </pc:sldMkLst>
        <pc:spChg chg="mod ord">
          <ac:chgData name="Gaëlle Martin-Cocher" userId="088f4a44-b95e-443e-ae88-ff0803040a52" providerId="ADAL" clId="{7C743740-7632-430E-AB43-4395C07A6DFE}" dt="2022-01-14T21:29:07.028" v="547" actId="700"/>
          <ac:spMkLst>
            <pc:docMk/>
            <pc:sldMk cId="3428629291" sldId="278"/>
            <ac:spMk id="2" creationId="{06D820A9-31E6-144E-B74A-FC53B28FA119}"/>
          </ac:spMkLst>
        </pc:spChg>
        <pc:spChg chg="mod ord">
          <ac:chgData name="Gaëlle Martin-Cocher" userId="088f4a44-b95e-443e-ae88-ff0803040a52" providerId="ADAL" clId="{7C743740-7632-430E-AB43-4395C07A6DFE}" dt="2022-01-14T21:31:31.115" v="573" actId="20577"/>
          <ac:spMkLst>
            <pc:docMk/>
            <pc:sldMk cId="3428629291" sldId="278"/>
            <ac:spMk id="3" creationId="{D11EAE91-151E-2648-A4A6-930EE9C2417D}"/>
          </ac:spMkLst>
        </pc:spChg>
      </pc:sldChg>
      <pc:sldChg chg="addSp modSp del mod modClrScheme chgLayout">
        <pc:chgData name="Gaëlle Martin-Cocher" userId="088f4a44-b95e-443e-ae88-ff0803040a52" providerId="ADAL" clId="{7C743740-7632-430E-AB43-4395C07A6DFE}" dt="2022-01-14T21:31:03.504" v="554" actId="47"/>
        <pc:sldMkLst>
          <pc:docMk/>
          <pc:sldMk cId="2548439918" sldId="279"/>
        </pc:sldMkLst>
        <pc:spChg chg="add mod">
          <ac:chgData name="Gaëlle Martin-Cocher" userId="088f4a44-b95e-443e-ae88-ff0803040a52" providerId="ADAL" clId="{7C743740-7632-430E-AB43-4395C07A6DFE}" dt="2022-01-14T21:30:59.313" v="553" actId="700"/>
          <ac:spMkLst>
            <pc:docMk/>
            <pc:sldMk cId="2548439918" sldId="279"/>
            <ac:spMk id="2" creationId="{423FD793-D99E-4730-8BCB-672BD644390C}"/>
          </ac:spMkLst>
        </pc:spChg>
        <pc:spChg chg="add mod">
          <ac:chgData name="Gaëlle Martin-Cocher" userId="088f4a44-b95e-443e-ae88-ff0803040a52" providerId="ADAL" clId="{7C743740-7632-430E-AB43-4395C07A6DFE}" dt="2022-01-14T21:30:59.313" v="553" actId="700"/>
          <ac:spMkLst>
            <pc:docMk/>
            <pc:sldMk cId="2548439918" sldId="279"/>
            <ac:spMk id="3" creationId="{4B8B5942-8D51-461E-8A29-3678202373CE}"/>
          </ac:spMkLst>
        </pc:spChg>
      </pc:sldChg>
      <pc:sldChg chg="addSp delSp modSp del mod modClrScheme chgLayout">
        <pc:chgData name="Gaëlle Martin-Cocher" userId="088f4a44-b95e-443e-ae88-ff0803040a52" providerId="ADAL" clId="{7C743740-7632-430E-AB43-4395C07A6DFE}" dt="2022-01-17T13:39:51.824" v="813" actId="47"/>
        <pc:sldMkLst>
          <pc:docMk/>
          <pc:sldMk cId="2307021572" sldId="280"/>
        </pc:sldMkLst>
        <pc:spChg chg="mod ord">
          <ac:chgData name="Gaëlle Martin-Cocher" userId="088f4a44-b95e-443e-ae88-ff0803040a52" providerId="ADAL" clId="{7C743740-7632-430E-AB43-4395C07A6DFE}" dt="2022-01-14T21:29:39.988" v="552" actId="700"/>
          <ac:spMkLst>
            <pc:docMk/>
            <pc:sldMk cId="2307021572" sldId="280"/>
            <ac:spMk id="2" creationId="{DA87E942-4C8A-2A47-9274-53855BB991B8}"/>
          </ac:spMkLst>
        </pc:spChg>
        <pc:spChg chg="mod ord">
          <ac:chgData name="Gaëlle Martin-Cocher" userId="088f4a44-b95e-443e-ae88-ff0803040a52" providerId="ADAL" clId="{7C743740-7632-430E-AB43-4395C07A6DFE}" dt="2022-01-14T21:29:39.988" v="552" actId="700"/>
          <ac:spMkLst>
            <pc:docMk/>
            <pc:sldMk cId="2307021572" sldId="280"/>
            <ac:spMk id="3" creationId="{5334C00C-107F-8B4B-9BE1-BD130214186F}"/>
          </ac:spMkLst>
        </pc:spChg>
        <pc:spChg chg="mod ord">
          <ac:chgData name="Gaëlle Martin-Cocher" userId="088f4a44-b95e-443e-ae88-ff0803040a52" providerId="ADAL" clId="{7C743740-7632-430E-AB43-4395C07A6DFE}" dt="2022-01-14T21:29:39.988" v="552" actId="700"/>
          <ac:spMkLst>
            <pc:docMk/>
            <pc:sldMk cId="2307021572" sldId="280"/>
            <ac:spMk id="4" creationId="{E034751B-21E8-2F4B-A37F-3E5788F74829}"/>
          </ac:spMkLst>
        </pc:spChg>
        <pc:spChg chg="del mod ord">
          <ac:chgData name="Gaëlle Martin-Cocher" userId="088f4a44-b95e-443e-ae88-ff0803040a52" providerId="ADAL" clId="{7C743740-7632-430E-AB43-4395C07A6DFE}" dt="2022-01-14T21:29:39.988" v="552" actId="700"/>
          <ac:spMkLst>
            <pc:docMk/>
            <pc:sldMk cId="2307021572" sldId="280"/>
            <ac:spMk id="5" creationId="{415C784C-F355-4542-AB27-6B01151BF3F3}"/>
          </ac:spMkLst>
        </pc:spChg>
        <pc:spChg chg="add mod ord">
          <ac:chgData name="Gaëlle Martin-Cocher" userId="088f4a44-b95e-443e-ae88-ff0803040a52" providerId="ADAL" clId="{7C743740-7632-430E-AB43-4395C07A6DFE}" dt="2022-01-14T21:29:39.988" v="552" actId="700"/>
          <ac:spMkLst>
            <pc:docMk/>
            <pc:sldMk cId="2307021572" sldId="280"/>
            <ac:spMk id="6" creationId="{C36C1811-9517-4251-9F3F-63DD54F73C68}"/>
          </ac:spMkLst>
        </pc:spChg>
      </pc:sldChg>
      <pc:sldChg chg="delSp modSp mod">
        <pc:chgData name="Gaëlle Martin-Cocher" userId="088f4a44-b95e-443e-ae88-ff0803040a52" providerId="ADAL" clId="{7C743740-7632-430E-AB43-4395C07A6DFE}" dt="2022-01-17T13:42:36.158" v="824" actId="5793"/>
        <pc:sldMkLst>
          <pc:docMk/>
          <pc:sldMk cId="876791470" sldId="284"/>
        </pc:sldMkLst>
        <pc:spChg chg="mod">
          <ac:chgData name="Gaëlle Martin-Cocher" userId="088f4a44-b95e-443e-ae88-ff0803040a52" providerId="ADAL" clId="{7C743740-7632-430E-AB43-4395C07A6DFE}" dt="2022-01-14T21:27:56.674" v="544"/>
          <ac:spMkLst>
            <pc:docMk/>
            <pc:sldMk cId="876791470" sldId="284"/>
            <ac:spMk id="2" creationId="{056F6E11-C9B1-4397-9D37-E232E6D0957F}"/>
          </ac:spMkLst>
        </pc:spChg>
        <pc:spChg chg="mod">
          <ac:chgData name="Gaëlle Martin-Cocher" userId="088f4a44-b95e-443e-ae88-ff0803040a52" providerId="ADAL" clId="{7C743740-7632-430E-AB43-4395C07A6DFE}" dt="2022-01-17T13:42:36.158" v="824" actId="5793"/>
          <ac:spMkLst>
            <pc:docMk/>
            <pc:sldMk cId="876791470" sldId="284"/>
            <ac:spMk id="3" creationId="{03AF5403-771F-47E7-BF2E-B21FAA24EA74}"/>
          </ac:spMkLst>
        </pc:spChg>
        <pc:spChg chg="del">
          <ac:chgData name="Gaëlle Martin-Cocher" userId="088f4a44-b95e-443e-ae88-ff0803040a52" providerId="ADAL" clId="{7C743740-7632-430E-AB43-4395C07A6DFE}" dt="2022-01-11T13:08:06.178" v="3" actId="478"/>
          <ac:spMkLst>
            <pc:docMk/>
            <pc:sldMk cId="876791470" sldId="284"/>
            <ac:spMk id="4" creationId="{FEAC52EC-C42B-4D3F-A2EF-D66108AB551C}"/>
          </ac:spMkLst>
        </pc:spChg>
        <pc:spChg chg="mod">
          <ac:chgData name="Gaëlle Martin-Cocher" userId="088f4a44-b95e-443e-ae88-ff0803040a52" providerId="ADAL" clId="{7C743740-7632-430E-AB43-4395C07A6DFE}" dt="2022-01-14T21:27:56.674" v="544"/>
          <ac:spMkLst>
            <pc:docMk/>
            <pc:sldMk cId="876791470" sldId="284"/>
            <ac:spMk id="5" creationId="{61A3151C-0B90-49F0-9CFB-B8A56C93C76B}"/>
          </ac:spMkLst>
        </pc:spChg>
      </pc:sldChg>
      <pc:sldChg chg="delSp modSp mod">
        <pc:chgData name="Gaëlle Martin-Cocher" userId="088f4a44-b95e-443e-ae88-ff0803040a52" providerId="ADAL" clId="{7C743740-7632-430E-AB43-4395C07A6DFE}" dt="2022-01-14T21:27:56.674" v="544"/>
        <pc:sldMkLst>
          <pc:docMk/>
          <pc:sldMk cId="3220875855" sldId="285"/>
        </pc:sldMkLst>
        <pc:spChg chg="mod">
          <ac:chgData name="Gaëlle Martin-Cocher" userId="088f4a44-b95e-443e-ae88-ff0803040a52" providerId="ADAL" clId="{7C743740-7632-430E-AB43-4395C07A6DFE}" dt="2022-01-14T21:27:56.674" v="544"/>
          <ac:spMkLst>
            <pc:docMk/>
            <pc:sldMk cId="3220875855" sldId="285"/>
            <ac:spMk id="2" creationId="{B32D1ACE-DB98-4609-A209-35C1BBA51724}"/>
          </ac:spMkLst>
        </pc:spChg>
        <pc:spChg chg="mod">
          <ac:chgData name="Gaëlle Martin-Cocher" userId="088f4a44-b95e-443e-ae88-ff0803040a52" providerId="ADAL" clId="{7C743740-7632-430E-AB43-4395C07A6DFE}" dt="2022-01-14T21:27:56.674" v="544"/>
          <ac:spMkLst>
            <pc:docMk/>
            <pc:sldMk cId="3220875855" sldId="285"/>
            <ac:spMk id="3" creationId="{9B180C58-6877-4F74-A3C6-C3BFF6C5B056}"/>
          </ac:spMkLst>
        </pc:spChg>
        <pc:spChg chg="del">
          <ac:chgData name="Gaëlle Martin-Cocher" userId="088f4a44-b95e-443e-ae88-ff0803040a52" providerId="ADAL" clId="{7C743740-7632-430E-AB43-4395C07A6DFE}" dt="2022-01-11T13:08:17.155" v="6" actId="478"/>
          <ac:spMkLst>
            <pc:docMk/>
            <pc:sldMk cId="3220875855" sldId="285"/>
            <ac:spMk id="4" creationId="{D3EDC840-153D-4DFA-BA2F-16E9871E1D16}"/>
          </ac:spMkLst>
        </pc:spChg>
        <pc:spChg chg="mod">
          <ac:chgData name="Gaëlle Martin-Cocher" userId="088f4a44-b95e-443e-ae88-ff0803040a52" providerId="ADAL" clId="{7C743740-7632-430E-AB43-4395C07A6DFE}" dt="2022-01-14T21:27:56.674" v="544"/>
          <ac:spMkLst>
            <pc:docMk/>
            <pc:sldMk cId="3220875855" sldId="285"/>
            <ac:spMk id="5" creationId="{C7BBB5A5-433E-4EDA-AFFD-F8B6DC217315}"/>
          </ac:spMkLst>
        </pc:spChg>
      </pc:sldChg>
      <pc:sldChg chg="delSp modSp mod">
        <pc:chgData name="Gaëlle Martin-Cocher" userId="088f4a44-b95e-443e-ae88-ff0803040a52" providerId="ADAL" clId="{7C743740-7632-430E-AB43-4395C07A6DFE}" dt="2022-01-14T21:27:56.674" v="544"/>
        <pc:sldMkLst>
          <pc:docMk/>
          <pc:sldMk cId="2813928925" sldId="286"/>
        </pc:sldMkLst>
        <pc:spChg chg="mod">
          <ac:chgData name="Gaëlle Martin-Cocher" userId="088f4a44-b95e-443e-ae88-ff0803040a52" providerId="ADAL" clId="{7C743740-7632-430E-AB43-4395C07A6DFE}" dt="2022-01-14T21:27:56.674" v="544"/>
          <ac:spMkLst>
            <pc:docMk/>
            <pc:sldMk cId="2813928925" sldId="286"/>
            <ac:spMk id="2" creationId="{1CC8F53C-8098-4415-A5BF-1B44740BFA26}"/>
          </ac:spMkLst>
        </pc:spChg>
        <pc:spChg chg="mod">
          <ac:chgData name="Gaëlle Martin-Cocher" userId="088f4a44-b95e-443e-ae88-ff0803040a52" providerId="ADAL" clId="{7C743740-7632-430E-AB43-4395C07A6DFE}" dt="2022-01-14T21:27:56.674" v="544"/>
          <ac:spMkLst>
            <pc:docMk/>
            <pc:sldMk cId="2813928925" sldId="286"/>
            <ac:spMk id="3" creationId="{3668E3C6-E9AE-4A55-A459-DEE3BC3C80FE}"/>
          </ac:spMkLst>
        </pc:spChg>
        <pc:spChg chg="del">
          <ac:chgData name="Gaëlle Martin-Cocher" userId="088f4a44-b95e-443e-ae88-ff0803040a52" providerId="ADAL" clId="{7C743740-7632-430E-AB43-4395C07A6DFE}" dt="2022-01-11T13:18:55.439" v="60" actId="478"/>
          <ac:spMkLst>
            <pc:docMk/>
            <pc:sldMk cId="2813928925" sldId="286"/>
            <ac:spMk id="4" creationId="{99168EC6-B2B0-4C43-B458-84BD97D604BC}"/>
          </ac:spMkLst>
        </pc:spChg>
        <pc:spChg chg="mod">
          <ac:chgData name="Gaëlle Martin-Cocher" userId="088f4a44-b95e-443e-ae88-ff0803040a52" providerId="ADAL" clId="{7C743740-7632-430E-AB43-4395C07A6DFE}" dt="2022-01-14T21:27:56.674" v="544"/>
          <ac:spMkLst>
            <pc:docMk/>
            <pc:sldMk cId="2813928925" sldId="286"/>
            <ac:spMk id="5" creationId="{DDC472BD-0F5B-4F36-A751-FDD024411786}"/>
          </ac:spMkLst>
        </pc:spChg>
      </pc:sldChg>
      <pc:sldChg chg="addSp delSp modSp new del mod modClrScheme chgLayout">
        <pc:chgData name="Gaëlle Martin-Cocher" userId="088f4a44-b95e-443e-ae88-ff0803040a52" providerId="ADAL" clId="{7C743740-7632-430E-AB43-4395C07A6DFE}" dt="2022-01-17T13:28:24.790" v="794" actId="47"/>
        <pc:sldMkLst>
          <pc:docMk/>
          <pc:sldMk cId="258834288" sldId="287"/>
        </pc:sldMkLst>
        <pc:spChg chg="mod ord">
          <ac:chgData name="Gaëlle Martin-Cocher" userId="088f4a44-b95e-443e-ae88-ff0803040a52" providerId="ADAL" clId="{7C743740-7632-430E-AB43-4395C07A6DFE}" dt="2022-01-14T21:27:56.674" v="544"/>
          <ac:spMkLst>
            <pc:docMk/>
            <pc:sldMk cId="258834288" sldId="287"/>
            <ac:spMk id="2" creationId="{8C3A44E4-3D48-4308-B202-A0E9B0D1A0EC}"/>
          </ac:spMkLst>
        </pc:spChg>
        <pc:spChg chg="del mod ord">
          <ac:chgData name="Gaëlle Martin-Cocher" userId="088f4a44-b95e-443e-ae88-ff0803040a52" providerId="ADAL" clId="{7C743740-7632-430E-AB43-4395C07A6DFE}" dt="2022-01-11T15:07:19.609" v="127" actId="700"/>
          <ac:spMkLst>
            <pc:docMk/>
            <pc:sldMk cId="258834288" sldId="287"/>
            <ac:spMk id="3" creationId="{FCC08665-4D92-4045-8CD3-F602CCBC2CEE}"/>
          </ac:spMkLst>
        </pc:spChg>
        <pc:spChg chg="mod ord">
          <ac:chgData name="Gaëlle Martin-Cocher" userId="088f4a44-b95e-443e-ae88-ff0803040a52" providerId="ADAL" clId="{7C743740-7632-430E-AB43-4395C07A6DFE}" dt="2022-01-14T21:27:56.674" v="544"/>
          <ac:spMkLst>
            <pc:docMk/>
            <pc:sldMk cId="258834288" sldId="287"/>
            <ac:spMk id="4" creationId="{CC2EF751-5099-47C5-A480-8C6705E59C2B}"/>
          </ac:spMkLst>
        </pc:spChg>
        <pc:spChg chg="del mod ord">
          <ac:chgData name="Gaëlle Martin-Cocher" userId="088f4a44-b95e-443e-ae88-ff0803040a52" providerId="ADAL" clId="{7C743740-7632-430E-AB43-4395C07A6DFE}" dt="2022-01-14T21:41:57.393" v="703" actId="478"/>
          <ac:spMkLst>
            <pc:docMk/>
            <pc:sldMk cId="258834288" sldId="287"/>
            <ac:spMk id="5" creationId="{19BC3703-3955-4BC2-A4B7-A971C125D831}"/>
          </ac:spMkLst>
        </pc:spChg>
        <pc:spChg chg="mod ord">
          <ac:chgData name="Gaëlle Martin-Cocher" userId="088f4a44-b95e-443e-ae88-ff0803040a52" providerId="ADAL" clId="{7C743740-7632-430E-AB43-4395C07A6DFE}" dt="2022-01-14T21:27:56.674" v="544"/>
          <ac:spMkLst>
            <pc:docMk/>
            <pc:sldMk cId="258834288" sldId="287"/>
            <ac:spMk id="6" creationId="{3616526B-DF4A-43BC-B383-1389319ADC01}"/>
          </ac:spMkLst>
        </pc:spChg>
        <pc:spChg chg="add del mod ord">
          <ac:chgData name="Gaëlle Martin-Cocher" userId="088f4a44-b95e-443e-ae88-ff0803040a52" providerId="ADAL" clId="{7C743740-7632-430E-AB43-4395C07A6DFE}" dt="2022-01-11T15:07:23.330" v="128" actId="700"/>
          <ac:spMkLst>
            <pc:docMk/>
            <pc:sldMk cId="258834288" sldId="287"/>
            <ac:spMk id="7" creationId="{DAA10C23-DF87-4C8A-BDF2-175134935804}"/>
          </ac:spMkLst>
        </pc:spChg>
        <pc:spChg chg="add del mod ord">
          <ac:chgData name="Gaëlle Martin-Cocher" userId="088f4a44-b95e-443e-ae88-ff0803040a52" providerId="ADAL" clId="{7C743740-7632-430E-AB43-4395C07A6DFE}" dt="2022-01-11T15:07:23.330" v="128" actId="700"/>
          <ac:spMkLst>
            <pc:docMk/>
            <pc:sldMk cId="258834288" sldId="287"/>
            <ac:spMk id="8" creationId="{A22C5FEB-FD8A-48B7-9ABC-0C396DB8F637}"/>
          </ac:spMkLst>
        </pc:spChg>
        <pc:spChg chg="add del mod ord">
          <ac:chgData name="Gaëlle Martin-Cocher" userId="088f4a44-b95e-443e-ae88-ff0803040a52" providerId="ADAL" clId="{7C743740-7632-430E-AB43-4395C07A6DFE}" dt="2022-01-11T15:07:23.330" v="128" actId="700"/>
          <ac:spMkLst>
            <pc:docMk/>
            <pc:sldMk cId="258834288" sldId="287"/>
            <ac:spMk id="9" creationId="{B3E5DC2F-71AF-42DB-9BE1-6DFEAD5CE22F}"/>
          </ac:spMkLst>
        </pc:spChg>
        <pc:spChg chg="add del mod ord">
          <ac:chgData name="Gaëlle Martin-Cocher" userId="088f4a44-b95e-443e-ae88-ff0803040a52" providerId="ADAL" clId="{7C743740-7632-430E-AB43-4395C07A6DFE}" dt="2022-01-11T15:07:23.330" v="128" actId="700"/>
          <ac:spMkLst>
            <pc:docMk/>
            <pc:sldMk cId="258834288" sldId="287"/>
            <ac:spMk id="10" creationId="{FD6AB62E-973D-48D8-BE2E-022832F20D27}"/>
          </ac:spMkLst>
        </pc:spChg>
        <pc:spChg chg="add mod ord">
          <ac:chgData name="Gaëlle Martin-Cocher" userId="088f4a44-b95e-443e-ae88-ff0803040a52" providerId="ADAL" clId="{7C743740-7632-430E-AB43-4395C07A6DFE}" dt="2022-01-14T21:27:56.674" v="544"/>
          <ac:spMkLst>
            <pc:docMk/>
            <pc:sldMk cId="258834288" sldId="287"/>
            <ac:spMk id="11" creationId="{2A55AFCE-7AF1-4254-AE8F-F7325A8C5452}"/>
          </ac:spMkLst>
        </pc:spChg>
        <pc:spChg chg="add mod ord">
          <ac:chgData name="Gaëlle Martin-Cocher" userId="088f4a44-b95e-443e-ae88-ff0803040a52" providerId="ADAL" clId="{7C743740-7632-430E-AB43-4395C07A6DFE}" dt="2022-01-14T21:27:56.674" v="544"/>
          <ac:spMkLst>
            <pc:docMk/>
            <pc:sldMk cId="258834288" sldId="287"/>
            <ac:spMk id="12" creationId="{4C6A177E-A9BE-41FA-8CC8-A846AB9735C9}"/>
          </ac:spMkLst>
        </pc:spChg>
        <pc:spChg chg="add mod">
          <ac:chgData name="Gaëlle Martin-Cocher" userId="088f4a44-b95e-443e-ae88-ff0803040a52" providerId="ADAL" clId="{7C743740-7632-430E-AB43-4395C07A6DFE}" dt="2022-01-11T15:10:22.898" v="179" actId="1076"/>
          <ac:spMkLst>
            <pc:docMk/>
            <pc:sldMk cId="258834288" sldId="287"/>
            <ac:spMk id="15" creationId="{8D1907E3-4D67-489C-A410-C072AB6DE417}"/>
          </ac:spMkLst>
        </pc:spChg>
        <pc:graphicFrameChg chg="add mod modGraphic">
          <ac:chgData name="Gaëlle Martin-Cocher" userId="088f4a44-b95e-443e-ae88-ff0803040a52" providerId="ADAL" clId="{7C743740-7632-430E-AB43-4395C07A6DFE}" dt="2022-01-11T15:07:50.292" v="142" actId="1076"/>
          <ac:graphicFrameMkLst>
            <pc:docMk/>
            <pc:sldMk cId="258834288" sldId="287"/>
            <ac:graphicFrameMk id="13" creationId="{CDB2358E-A644-447F-8F69-34C635ED41F0}"/>
          </ac:graphicFrameMkLst>
        </pc:graphicFrameChg>
        <pc:graphicFrameChg chg="add mod">
          <ac:chgData name="Gaëlle Martin-Cocher" userId="088f4a44-b95e-443e-ae88-ff0803040a52" providerId="ADAL" clId="{7C743740-7632-430E-AB43-4395C07A6DFE}" dt="2022-01-11T15:10:05.825" v="154" actId="1076"/>
          <ac:graphicFrameMkLst>
            <pc:docMk/>
            <pc:sldMk cId="258834288" sldId="287"/>
            <ac:graphicFrameMk id="14" creationId="{667107D6-EF38-417D-97B9-074AB029C40E}"/>
          </ac:graphicFrameMkLst>
        </pc:graphicFrameChg>
      </pc:sldChg>
      <pc:sldChg chg="addSp delSp modSp new mod modClrScheme chgLayout">
        <pc:chgData name="Gaëlle Martin-Cocher" userId="088f4a44-b95e-443e-ae88-ff0803040a52" providerId="ADAL" clId="{7C743740-7632-430E-AB43-4395C07A6DFE}" dt="2022-01-14T23:34:42.024" v="707" actId="6549"/>
        <pc:sldMkLst>
          <pc:docMk/>
          <pc:sldMk cId="2094158516" sldId="288"/>
        </pc:sldMkLst>
        <pc:spChg chg="mod ord">
          <ac:chgData name="Gaëlle Martin-Cocher" userId="088f4a44-b95e-443e-ae88-ff0803040a52" providerId="ADAL" clId="{7C743740-7632-430E-AB43-4395C07A6DFE}" dt="2022-01-14T21:27:56.674" v="544"/>
          <ac:spMkLst>
            <pc:docMk/>
            <pc:sldMk cId="2094158516" sldId="288"/>
            <ac:spMk id="2" creationId="{E1D86C6A-51A2-447F-9A72-E213CADA138A}"/>
          </ac:spMkLst>
        </pc:spChg>
        <pc:spChg chg="del mod ord">
          <ac:chgData name="Gaëlle Martin-Cocher" userId="088f4a44-b95e-443e-ae88-ff0803040a52" providerId="ADAL" clId="{7C743740-7632-430E-AB43-4395C07A6DFE}" dt="2022-01-14T21:26:36.583" v="536" actId="478"/>
          <ac:spMkLst>
            <pc:docMk/>
            <pc:sldMk cId="2094158516" sldId="288"/>
            <ac:spMk id="3" creationId="{16833D25-C305-400C-BF89-797AA610D8E5}"/>
          </ac:spMkLst>
        </pc:spChg>
        <pc:spChg chg="mod ord">
          <ac:chgData name="Gaëlle Martin-Cocher" userId="088f4a44-b95e-443e-ae88-ff0803040a52" providerId="ADAL" clId="{7C743740-7632-430E-AB43-4395C07A6DFE}" dt="2022-01-14T21:27:56.674" v="544"/>
          <ac:spMkLst>
            <pc:docMk/>
            <pc:sldMk cId="2094158516" sldId="288"/>
            <ac:spMk id="4" creationId="{425D44A7-9EA0-44CC-95D7-F323698C283C}"/>
          </ac:spMkLst>
        </pc:spChg>
        <pc:spChg chg="del mod ord">
          <ac:chgData name="Gaëlle Martin-Cocher" userId="088f4a44-b95e-443e-ae88-ff0803040a52" providerId="ADAL" clId="{7C743740-7632-430E-AB43-4395C07A6DFE}" dt="2022-01-12T13:08:20.053" v="241" actId="700"/>
          <ac:spMkLst>
            <pc:docMk/>
            <pc:sldMk cId="2094158516" sldId="288"/>
            <ac:spMk id="5" creationId="{7D4F7D17-3A24-45D6-B66C-63337D0B099A}"/>
          </ac:spMkLst>
        </pc:spChg>
        <pc:spChg chg="del">
          <ac:chgData name="Gaëlle Martin-Cocher" userId="088f4a44-b95e-443e-ae88-ff0803040a52" providerId="ADAL" clId="{7C743740-7632-430E-AB43-4395C07A6DFE}" dt="2022-01-12T13:08:20.053" v="241" actId="700"/>
          <ac:spMkLst>
            <pc:docMk/>
            <pc:sldMk cId="2094158516" sldId="288"/>
            <ac:spMk id="6" creationId="{E9CDF643-3326-4BF8-8A3A-13B954F39609}"/>
          </ac:spMkLst>
        </pc:spChg>
        <pc:spChg chg="add mod ord">
          <ac:chgData name="Gaëlle Martin-Cocher" userId="088f4a44-b95e-443e-ae88-ff0803040a52" providerId="ADAL" clId="{7C743740-7632-430E-AB43-4395C07A6DFE}" dt="2022-01-14T21:27:56.674" v="544"/>
          <ac:spMkLst>
            <pc:docMk/>
            <pc:sldMk cId="2094158516" sldId="288"/>
            <ac:spMk id="7" creationId="{3BA10772-128A-4F4D-80BC-FA55E6F7BF66}"/>
          </ac:spMkLst>
        </pc:spChg>
        <pc:spChg chg="add del mod ord">
          <ac:chgData name="Gaëlle Martin-Cocher" userId="088f4a44-b95e-443e-ae88-ff0803040a52" providerId="ADAL" clId="{7C743740-7632-430E-AB43-4395C07A6DFE}" dt="2022-01-12T13:08:36.025" v="259" actId="700"/>
          <ac:spMkLst>
            <pc:docMk/>
            <pc:sldMk cId="2094158516" sldId="288"/>
            <ac:spMk id="8" creationId="{17EECA56-AFC8-4889-9C77-BFCDC79BAD81}"/>
          </ac:spMkLst>
        </pc:spChg>
        <pc:spChg chg="add mod ord">
          <ac:chgData name="Gaëlle Martin-Cocher" userId="088f4a44-b95e-443e-ae88-ff0803040a52" providerId="ADAL" clId="{7C743740-7632-430E-AB43-4395C07A6DFE}" dt="2022-01-14T23:34:42.024" v="707" actId="6549"/>
          <ac:spMkLst>
            <pc:docMk/>
            <pc:sldMk cId="2094158516" sldId="288"/>
            <ac:spMk id="9" creationId="{B729A72B-AB82-4F3B-AC81-27545A45651F}"/>
          </ac:spMkLst>
        </pc:spChg>
      </pc:sldChg>
      <pc:sldChg chg="new del">
        <pc:chgData name="Gaëlle Martin-Cocher" userId="088f4a44-b95e-443e-ae88-ff0803040a52" providerId="ADAL" clId="{7C743740-7632-430E-AB43-4395C07A6DFE}" dt="2022-01-14T21:26:44.944" v="538" actId="680"/>
        <pc:sldMkLst>
          <pc:docMk/>
          <pc:sldMk cId="3256551660" sldId="28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34A374-B54C-5F41-9A10-CB865671A5D9}" type="datetimeFigureOut">
              <a:rPr lang="en-US" smtClean="0"/>
              <a:t>1/14/2022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155CBB-C77B-3F4E-B233-4377616C0F5E}" type="slidenum">
              <a:rPr lang="en-US" smtClean="0"/>
              <a:t>‹#›</a:t>
            </a:fld>
            <a:endParaRPr lang="en-US"/>
          </a:p>
        </p:txBody>
      </p:sp>
    </p:spTree>
    <p:extLst>
      <p:ext uri="{BB962C8B-B14F-4D97-AF65-F5344CB8AC3E}">
        <p14:creationId xmlns:p14="http://schemas.microsoft.com/office/powerpoint/2010/main" val="3877887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Footer Placeholder 3"/>
          <p:cNvSpPr>
            <a:spLocks noGrp="1"/>
          </p:cNvSpPr>
          <p:nvPr>
            <p:ph type="ftr" sz="quarter" idx="4"/>
          </p:nvPr>
        </p:nvSpPr>
        <p:spPr/>
        <p:txBody>
          <a:bodyPr/>
          <a:lstStyle/>
          <a:p>
            <a:r>
              <a:rPr lang="en-US"/>
              <a:t>© 2020 InterDigital, Inc. All Rights Reserved.</a:t>
            </a:r>
          </a:p>
        </p:txBody>
      </p:sp>
      <p:sp>
        <p:nvSpPr>
          <p:cNvPr id="5" name="Slide Number Placeholder 4"/>
          <p:cNvSpPr>
            <a:spLocks noGrp="1"/>
          </p:cNvSpPr>
          <p:nvPr>
            <p:ph type="sldNum" sz="quarter" idx="5"/>
          </p:nvPr>
        </p:nvSpPr>
        <p:spPr/>
        <p:txBody>
          <a:bodyPr/>
          <a:lstStyle/>
          <a:p>
            <a:fld id="{4B53E616-3B3B-6546-AE13-BC763B1BC817}" type="slidenum">
              <a:rPr lang="en-US" smtClean="0"/>
              <a:t>3</a:t>
            </a:fld>
            <a:endParaRPr lang="en-US"/>
          </a:p>
        </p:txBody>
      </p:sp>
    </p:spTree>
    <p:extLst>
      <p:ext uri="{BB962C8B-B14F-4D97-AF65-F5344CB8AC3E}">
        <p14:creationId xmlns:p14="http://schemas.microsoft.com/office/powerpoint/2010/main" val="6634632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5.emf"/><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8.emf"/><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AD13B1C-C88D-764F-BAB0-5ECA07983A7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
            <a:ext cx="12192000" cy="6857999"/>
          </a:xfrm>
          <a:prstGeom prst="rect">
            <a:avLst/>
          </a:prstGeom>
        </p:spPr>
      </p:pic>
      <p:pic>
        <p:nvPicPr>
          <p:cNvPr id="11" name="Picture 10">
            <a:extLst>
              <a:ext uri="{FF2B5EF4-FFF2-40B4-BE49-F238E27FC236}">
                <a16:creationId xmlns:a16="http://schemas.microsoft.com/office/drawing/2014/main" id="{805D51E9-0CB5-BA4C-859F-EF98EF82300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79846" y="6284062"/>
            <a:ext cx="8817429" cy="150843"/>
          </a:xfrm>
          <a:prstGeom prst="rect">
            <a:avLst/>
          </a:prstGeom>
        </p:spPr>
      </p:pic>
      <p:pic>
        <p:nvPicPr>
          <p:cNvPr id="13" name="Picture 12">
            <a:extLst>
              <a:ext uri="{FF2B5EF4-FFF2-40B4-BE49-F238E27FC236}">
                <a16:creationId xmlns:a16="http://schemas.microsoft.com/office/drawing/2014/main" id="{4E8CA5A3-21AC-8541-8D0E-E77A58EF664B}"/>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19035" y="488410"/>
            <a:ext cx="1771469" cy="357335"/>
          </a:xfrm>
          <a:prstGeom prst="rect">
            <a:avLst/>
          </a:prstGeom>
        </p:spPr>
      </p:pic>
      <p:pic>
        <p:nvPicPr>
          <p:cNvPr id="14" name="Picture 13">
            <a:extLst>
              <a:ext uri="{FF2B5EF4-FFF2-40B4-BE49-F238E27FC236}">
                <a16:creationId xmlns:a16="http://schemas.microsoft.com/office/drawing/2014/main" id="{11B6B641-DAA4-8E4F-A8A4-468946EE20AE}"/>
              </a:ext>
            </a:extLst>
          </p:cNvPr>
          <p:cNvPicPr>
            <a:picLocks noChangeAspect="1"/>
          </p:cNvPicPr>
          <p:nvPr userDrawn="1"/>
        </p:nvPicPr>
        <p:blipFill>
          <a:blip r:embed="rId5"/>
          <a:stretch>
            <a:fillRect/>
          </a:stretch>
        </p:blipFill>
        <p:spPr>
          <a:xfrm>
            <a:off x="11172190" y="284842"/>
            <a:ext cx="749300" cy="660400"/>
          </a:xfrm>
          <a:prstGeom prst="rect">
            <a:avLst/>
          </a:prstGeom>
        </p:spPr>
      </p:pic>
      <p:sp>
        <p:nvSpPr>
          <p:cNvPr id="15" name="Title 5">
            <a:extLst>
              <a:ext uri="{FF2B5EF4-FFF2-40B4-BE49-F238E27FC236}">
                <a16:creationId xmlns:a16="http://schemas.microsoft.com/office/drawing/2014/main" id="{90C6E18F-C085-CB40-A277-DAE80320F49B}"/>
              </a:ext>
            </a:extLst>
          </p:cNvPr>
          <p:cNvSpPr>
            <a:spLocks noGrp="1"/>
          </p:cNvSpPr>
          <p:nvPr>
            <p:ph type="ctrTitle"/>
          </p:nvPr>
        </p:nvSpPr>
        <p:spPr>
          <a:xfrm>
            <a:off x="595531" y="2669059"/>
            <a:ext cx="10387427" cy="1045977"/>
          </a:xfrm>
        </p:spPr>
        <p:txBody>
          <a:bodyPr>
            <a:normAutofit/>
          </a:bodyPr>
          <a:lstStyle>
            <a:lvl1pPr>
              <a:defRPr sz="6000">
                <a:solidFill>
                  <a:schemeClr val="bg1"/>
                </a:solidFill>
              </a:defRPr>
            </a:lvl1pPr>
          </a:lstStyle>
          <a:p>
            <a:r>
              <a:rPr lang="en-US"/>
              <a:t>Click to edit Master title style</a:t>
            </a:r>
            <a:endParaRPr lang="en-US" dirty="0"/>
          </a:p>
        </p:txBody>
      </p:sp>
      <p:sp>
        <p:nvSpPr>
          <p:cNvPr id="16" name="Subtitle 11">
            <a:extLst>
              <a:ext uri="{FF2B5EF4-FFF2-40B4-BE49-F238E27FC236}">
                <a16:creationId xmlns:a16="http://schemas.microsoft.com/office/drawing/2014/main" id="{CB8FCE86-9237-EF4D-A55A-735190C505EB}"/>
              </a:ext>
            </a:extLst>
          </p:cNvPr>
          <p:cNvSpPr>
            <a:spLocks noGrp="1"/>
          </p:cNvSpPr>
          <p:nvPr>
            <p:ph type="subTitle" idx="1"/>
          </p:nvPr>
        </p:nvSpPr>
        <p:spPr>
          <a:xfrm>
            <a:off x="595531" y="3715036"/>
            <a:ext cx="10387428" cy="1155138"/>
          </a:xfrm>
        </p:spPr>
        <p:txBody>
          <a:bodyPr/>
          <a:lstStyle>
            <a:lvl1pPr marL="0" indent="0">
              <a:buNone/>
              <a:defRPr sz="2400">
                <a:solidFill>
                  <a:schemeClr val="bg1"/>
                </a:solidFill>
              </a:defRPr>
            </a:lvl1pPr>
          </a:lstStyle>
          <a:p>
            <a:r>
              <a:rPr lang="en-US"/>
              <a:t>Click to edit Master subtitle style</a:t>
            </a:r>
            <a:endParaRPr lang="en-US" dirty="0"/>
          </a:p>
        </p:txBody>
      </p:sp>
    </p:spTree>
    <p:extLst>
      <p:ext uri="{BB962C8B-B14F-4D97-AF65-F5344CB8AC3E}">
        <p14:creationId xmlns:p14="http://schemas.microsoft.com/office/powerpoint/2010/main" val="13240229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 Content with Caption">
    <p:spTree>
      <p:nvGrpSpPr>
        <p:cNvPr id="1" name=""/>
        <p:cNvGrpSpPr/>
        <p:nvPr/>
      </p:nvGrpSpPr>
      <p:grpSpPr>
        <a:xfrm>
          <a:off x="0" y="0"/>
          <a:ext cx="0" cy="0"/>
          <a:chOff x="0" y="0"/>
          <a:chExt cx="0" cy="0"/>
        </a:xfrm>
      </p:grpSpPr>
      <p:sp>
        <p:nvSpPr>
          <p:cNvPr id="9" name="Picture Placeholder 2">
            <a:extLst>
              <a:ext uri="{FF2B5EF4-FFF2-40B4-BE49-F238E27FC236}">
                <a16:creationId xmlns:a16="http://schemas.microsoft.com/office/drawing/2014/main" id="{85D093DC-9958-3341-B0E1-ED82B52FBB83}"/>
              </a:ext>
            </a:extLst>
          </p:cNvPr>
          <p:cNvSpPr>
            <a:spLocks noGrp="1"/>
          </p:cNvSpPr>
          <p:nvPr>
            <p:ph type="pic" idx="1"/>
          </p:nvPr>
        </p:nvSpPr>
        <p:spPr>
          <a:xfrm>
            <a:off x="6278880" y="1"/>
            <a:ext cx="5913120" cy="685799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5" name="Date Placeholder 4">
            <a:extLst>
              <a:ext uri="{FF2B5EF4-FFF2-40B4-BE49-F238E27FC236}">
                <a16:creationId xmlns:a16="http://schemas.microsoft.com/office/drawing/2014/main" id="{9A0DCE12-532F-5148-902B-AC91B5E312C0}"/>
              </a:ext>
            </a:extLst>
          </p:cNvPr>
          <p:cNvSpPr>
            <a:spLocks noGrp="1"/>
          </p:cNvSpPr>
          <p:nvPr>
            <p:ph type="dt" sz="half" idx="10"/>
          </p:nvPr>
        </p:nvSpPr>
        <p:spPr/>
        <p:txBody>
          <a:bodyPr/>
          <a:lstStyle/>
          <a:p>
            <a:fld id="{4161DE4E-075A-1945-A924-FDD54C52F94F}" type="datetime1">
              <a:rPr lang="en-US" smtClean="0"/>
              <a:t>1/14/2022</a:t>
            </a:fld>
            <a:endParaRPr lang="en-US"/>
          </a:p>
        </p:txBody>
      </p:sp>
      <p:sp>
        <p:nvSpPr>
          <p:cNvPr id="6" name="Footer Placeholder 5">
            <a:extLst>
              <a:ext uri="{FF2B5EF4-FFF2-40B4-BE49-F238E27FC236}">
                <a16:creationId xmlns:a16="http://schemas.microsoft.com/office/drawing/2014/main" id="{28A911EA-3A87-7543-AA45-38B2F3728FB5}"/>
              </a:ext>
            </a:extLst>
          </p:cNvPr>
          <p:cNvSpPr>
            <a:spLocks noGrp="1"/>
          </p:cNvSpPr>
          <p:nvPr>
            <p:ph type="ftr" sz="quarter" idx="11"/>
          </p:nvPr>
        </p:nvSpPr>
        <p:spPr/>
        <p:txBody>
          <a:bodyPr/>
          <a:lstStyle/>
          <a:p>
            <a:r>
              <a:rPr lang="en-US" dirty="0"/>
              <a:t>©2022 InterDigital, Inc. All Rights Reserved.</a:t>
            </a:r>
          </a:p>
        </p:txBody>
      </p:sp>
      <p:sp>
        <p:nvSpPr>
          <p:cNvPr id="7" name="Slide Number Placeholder 6">
            <a:extLst>
              <a:ext uri="{FF2B5EF4-FFF2-40B4-BE49-F238E27FC236}">
                <a16:creationId xmlns:a16="http://schemas.microsoft.com/office/drawing/2014/main" id="{66BDA945-C635-EC4A-85B7-714FBF8996E1}"/>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2" name="Title 1">
            <a:extLst>
              <a:ext uri="{FF2B5EF4-FFF2-40B4-BE49-F238E27FC236}">
                <a16:creationId xmlns:a16="http://schemas.microsoft.com/office/drawing/2014/main" id="{56A0C1A4-ED53-9F40-BEFE-37C076AF6EC8}"/>
              </a:ext>
            </a:extLst>
          </p:cNvPr>
          <p:cNvSpPr>
            <a:spLocks noGrp="1"/>
          </p:cNvSpPr>
          <p:nvPr>
            <p:ph type="title"/>
          </p:nvPr>
        </p:nvSpPr>
        <p:spPr>
          <a:xfrm>
            <a:off x="519748" y="758824"/>
            <a:ext cx="4500308" cy="1069975"/>
          </a:xfrm>
        </p:spPr>
        <p:txBody>
          <a:bodyPr anchor="b">
            <a:normAutofit/>
          </a:bodyPr>
          <a:lstStyle>
            <a:lvl1pPr>
              <a:defRPr sz="3000" baseline="0"/>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BDE4AE61-0E0A-994F-AE18-02CAB45DDDA3}"/>
              </a:ext>
            </a:extLst>
          </p:cNvPr>
          <p:cNvSpPr>
            <a:spLocks noGrp="1"/>
          </p:cNvSpPr>
          <p:nvPr>
            <p:ph type="body" sz="half" idx="2"/>
          </p:nvPr>
        </p:nvSpPr>
        <p:spPr>
          <a:xfrm>
            <a:off x="519748" y="2176272"/>
            <a:ext cx="4500308" cy="3811588"/>
          </a:xfrm>
        </p:spPr>
        <p:txBody>
          <a:bodyPr>
            <a:normAutofit/>
          </a:bodyPr>
          <a:lstStyle>
            <a:lvl1pPr marL="0" indent="0">
              <a:buNone/>
              <a:defRPr sz="20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14" name="Picture 13">
            <a:extLst>
              <a:ext uri="{FF2B5EF4-FFF2-40B4-BE49-F238E27FC236}">
                <a16:creationId xmlns:a16="http://schemas.microsoft.com/office/drawing/2014/main" id="{FD449FAE-36FB-974D-8192-89ABE947D7A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674812" y="4733509"/>
            <a:ext cx="1478588" cy="1622841"/>
          </a:xfrm>
          <a:prstGeom prst="rect">
            <a:avLst/>
          </a:prstGeom>
        </p:spPr>
      </p:pic>
      <p:pic>
        <p:nvPicPr>
          <p:cNvPr id="15" name="Picture 14">
            <a:extLst>
              <a:ext uri="{FF2B5EF4-FFF2-40B4-BE49-F238E27FC236}">
                <a16:creationId xmlns:a16="http://schemas.microsoft.com/office/drawing/2014/main" id="{67FAD153-4C07-B448-B1BB-43200480DC91}"/>
              </a:ext>
            </a:extLst>
          </p:cNvPr>
          <p:cNvPicPr>
            <a:picLocks noChangeAspect="1"/>
          </p:cNvPicPr>
          <p:nvPr userDrawn="1"/>
        </p:nvPicPr>
        <p:blipFill>
          <a:blip r:embed="rId3"/>
          <a:stretch>
            <a:fillRect/>
          </a:stretch>
        </p:blipFill>
        <p:spPr>
          <a:xfrm>
            <a:off x="11172190" y="284842"/>
            <a:ext cx="749300" cy="660400"/>
          </a:xfrm>
          <a:prstGeom prst="rect">
            <a:avLst/>
          </a:prstGeom>
        </p:spPr>
      </p:pic>
      <p:pic>
        <p:nvPicPr>
          <p:cNvPr id="17" name="Picture 16" descr="Icon&#10;&#10;Description automatically generated">
            <a:extLst>
              <a:ext uri="{FF2B5EF4-FFF2-40B4-BE49-F238E27FC236}">
                <a16:creationId xmlns:a16="http://schemas.microsoft.com/office/drawing/2014/main" id="{6845C4F3-198E-794F-8449-DD1EC81753E7}"/>
              </a:ext>
            </a:extLst>
          </p:cNvPr>
          <p:cNvPicPr>
            <a:picLocks noChangeAspect="1"/>
          </p:cNvPicPr>
          <p:nvPr userDrawn="1"/>
        </p:nvPicPr>
        <p:blipFill>
          <a:blip r:embed="rId4"/>
          <a:stretch>
            <a:fillRect/>
          </a:stretch>
        </p:blipFill>
        <p:spPr>
          <a:xfrm>
            <a:off x="10982960" y="284842"/>
            <a:ext cx="749300" cy="660400"/>
          </a:xfrm>
          <a:prstGeom prst="rect">
            <a:avLst/>
          </a:prstGeom>
        </p:spPr>
      </p:pic>
    </p:spTree>
    <p:extLst>
      <p:ext uri="{BB962C8B-B14F-4D97-AF65-F5344CB8AC3E}">
        <p14:creationId xmlns:p14="http://schemas.microsoft.com/office/powerpoint/2010/main" val="9815012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 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A0C1A4-ED53-9F40-BEFE-37C076AF6EC8}"/>
              </a:ext>
            </a:extLst>
          </p:cNvPr>
          <p:cNvSpPr>
            <a:spLocks noGrp="1"/>
          </p:cNvSpPr>
          <p:nvPr>
            <p:ph type="title"/>
          </p:nvPr>
        </p:nvSpPr>
        <p:spPr>
          <a:xfrm>
            <a:off x="4829112" y="758824"/>
            <a:ext cx="3150019" cy="1069975"/>
          </a:xfrm>
        </p:spPr>
        <p:txBody>
          <a:bodyPr anchor="b">
            <a:normAutofit/>
          </a:bodyPr>
          <a:lstStyle>
            <a:lvl1pPr>
              <a:defRPr sz="3000" baseline="0"/>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BDE4AE61-0E0A-994F-AE18-02CAB45DDDA3}"/>
              </a:ext>
            </a:extLst>
          </p:cNvPr>
          <p:cNvSpPr>
            <a:spLocks noGrp="1"/>
          </p:cNvSpPr>
          <p:nvPr>
            <p:ph type="body" sz="half" idx="2"/>
          </p:nvPr>
        </p:nvSpPr>
        <p:spPr>
          <a:xfrm>
            <a:off x="4829112" y="2176272"/>
            <a:ext cx="3150019" cy="3811588"/>
          </a:xfrm>
        </p:spPr>
        <p:txBody>
          <a:bodyPr>
            <a:normAutofit/>
          </a:bodyPr>
          <a:lstStyle>
            <a:lvl1pPr marL="0" indent="0">
              <a:buNone/>
              <a:defRPr sz="20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A0DCE12-532F-5148-902B-AC91B5E312C0}"/>
              </a:ext>
            </a:extLst>
          </p:cNvPr>
          <p:cNvSpPr>
            <a:spLocks noGrp="1"/>
          </p:cNvSpPr>
          <p:nvPr>
            <p:ph type="dt" sz="half" idx="10"/>
          </p:nvPr>
        </p:nvSpPr>
        <p:spPr/>
        <p:txBody>
          <a:bodyPr/>
          <a:lstStyle/>
          <a:p>
            <a:fld id="{4161DE4E-075A-1945-A924-FDD54C52F94F}" type="datetime1">
              <a:rPr lang="en-US" smtClean="0"/>
              <a:t>1/14/2022</a:t>
            </a:fld>
            <a:endParaRPr lang="en-US"/>
          </a:p>
        </p:txBody>
      </p:sp>
      <p:sp>
        <p:nvSpPr>
          <p:cNvPr id="6" name="Footer Placeholder 5">
            <a:extLst>
              <a:ext uri="{FF2B5EF4-FFF2-40B4-BE49-F238E27FC236}">
                <a16:creationId xmlns:a16="http://schemas.microsoft.com/office/drawing/2014/main" id="{28A911EA-3A87-7543-AA45-38B2F3728FB5}"/>
              </a:ext>
            </a:extLst>
          </p:cNvPr>
          <p:cNvSpPr>
            <a:spLocks noGrp="1"/>
          </p:cNvSpPr>
          <p:nvPr>
            <p:ph type="ftr" sz="quarter" idx="11"/>
          </p:nvPr>
        </p:nvSpPr>
        <p:spPr/>
        <p:txBody>
          <a:bodyPr/>
          <a:lstStyle/>
          <a:p>
            <a:r>
              <a:rPr lang="en-US" dirty="0"/>
              <a:t>©2022 InterDigital, Inc. All Rights Reserved.</a:t>
            </a:r>
          </a:p>
        </p:txBody>
      </p:sp>
      <p:sp>
        <p:nvSpPr>
          <p:cNvPr id="7" name="Slide Number Placeholder 6">
            <a:extLst>
              <a:ext uri="{FF2B5EF4-FFF2-40B4-BE49-F238E27FC236}">
                <a16:creationId xmlns:a16="http://schemas.microsoft.com/office/drawing/2014/main" id="{66BDA945-C635-EC4A-85B7-714FBF8996E1}"/>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9" name="Picture Placeholder 2">
            <a:extLst>
              <a:ext uri="{FF2B5EF4-FFF2-40B4-BE49-F238E27FC236}">
                <a16:creationId xmlns:a16="http://schemas.microsoft.com/office/drawing/2014/main" id="{85D093DC-9958-3341-B0E1-ED82B52FBB83}"/>
              </a:ext>
            </a:extLst>
          </p:cNvPr>
          <p:cNvSpPr>
            <a:spLocks noGrp="1"/>
          </p:cNvSpPr>
          <p:nvPr>
            <p:ph type="pic" idx="1"/>
          </p:nvPr>
        </p:nvSpPr>
        <p:spPr>
          <a:xfrm>
            <a:off x="-1" y="18161"/>
            <a:ext cx="4358107" cy="683983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1" name="Text Placeholder 3">
            <a:extLst>
              <a:ext uri="{FF2B5EF4-FFF2-40B4-BE49-F238E27FC236}">
                <a16:creationId xmlns:a16="http://schemas.microsoft.com/office/drawing/2014/main" id="{67F3B925-47E3-4E47-9783-EBF7B25CD5AC}"/>
              </a:ext>
            </a:extLst>
          </p:cNvPr>
          <p:cNvSpPr>
            <a:spLocks noGrp="1"/>
          </p:cNvSpPr>
          <p:nvPr>
            <p:ph type="body" sz="half" idx="13"/>
          </p:nvPr>
        </p:nvSpPr>
        <p:spPr>
          <a:xfrm>
            <a:off x="8541576" y="2176272"/>
            <a:ext cx="3150019" cy="3811588"/>
          </a:xfrm>
        </p:spPr>
        <p:txBody>
          <a:bodyPr>
            <a:normAutofit/>
          </a:bodyPr>
          <a:lstStyle>
            <a:lvl1pPr marL="0" indent="0">
              <a:buNone/>
              <a:defRPr sz="20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2" name="Text Placeholder 11">
            <a:extLst>
              <a:ext uri="{FF2B5EF4-FFF2-40B4-BE49-F238E27FC236}">
                <a16:creationId xmlns:a16="http://schemas.microsoft.com/office/drawing/2014/main" id="{276304DA-058E-C04B-8D81-D84DEDA83986}"/>
              </a:ext>
            </a:extLst>
          </p:cNvPr>
          <p:cNvSpPr>
            <a:spLocks noGrp="1"/>
          </p:cNvSpPr>
          <p:nvPr>
            <p:ph type="body" sz="quarter" idx="14" hasCustomPrompt="1"/>
          </p:nvPr>
        </p:nvSpPr>
        <p:spPr>
          <a:xfrm>
            <a:off x="8450137" y="772213"/>
            <a:ext cx="3154680" cy="1069848"/>
          </a:xfrm>
        </p:spPr>
        <p:txBody>
          <a:bodyPr anchor="b" anchorCtr="0">
            <a:normAutofit/>
          </a:bodyPr>
          <a:lstStyle>
            <a:lvl1pPr marL="0" indent="0">
              <a:buNone/>
              <a:defRPr lang="en-US" sz="3000" b="1" i="0" kern="1200" baseline="0" dirty="0">
                <a:solidFill>
                  <a:schemeClr val="tx1"/>
                </a:solidFill>
                <a:latin typeface="+mj-lt"/>
                <a:ea typeface="+mj-ea"/>
                <a:cs typeface="+mj-cs"/>
              </a:defRPr>
            </a:lvl1pPr>
          </a:lstStyle>
          <a:p>
            <a:pPr lvl="0"/>
            <a:r>
              <a:rPr lang="en-US" dirty="0"/>
              <a:t>Click to edit Master title style</a:t>
            </a:r>
          </a:p>
        </p:txBody>
      </p:sp>
    </p:spTree>
    <p:extLst>
      <p:ext uri="{BB962C8B-B14F-4D97-AF65-F5344CB8AC3E}">
        <p14:creationId xmlns:p14="http://schemas.microsoft.com/office/powerpoint/2010/main" val="37647544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 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A0C1A4-ED53-9F40-BEFE-37C076AF6EC8}"/>
              </a:ext>
            </a:extLst>
          </p:cNvPr>
          <p:cNvSpPr>
            <a:spLocks noGrp="1"/>
          </p:cNvSpPr>
          <p:nvPr>
            <p:ph type="title"/>
          </p:nvPr>
        </p:nvSpPr>
        <p:spPr>
          <a:xfrm>
            <a:off x="6790944" y="376862"/>
            <a:ext cx="3150019" cy="1069975"/>
          </a:xfrm>
        </p:spPr>
        <p:txBody>
          <a:bodyPr anchor="b">
            <a:normAutofit/>
          </a:bodyPr>
          <a:lstStyle>
            <a:lvl1pPr>
              <a:defRPr sz="2000" baseline="0"/>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BDE4AE61-0E0A-994F-AE18-02CAB45DDDA3}"/>
              </a:ext>
            </a:extLst>
          </p:cNvPr>
          <p:cNvSpPr>
            <a:spLocks noGrp="1"/>
          </p:cNvSpPr>
          <p:nvPr>
            <p:ph type="body" sz="half" idx="2"/>
          </p:nvPr>
        </p:nvSpPr>
        <p:spPr>
          <a:xfrm>
            <a:off x="6790944" y="1702440"/>
            <a:ext cx="3150019" cy="714557"/>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A0DCE12-532F-5148-902B-AC91B5E312C0}"/>
              </a:ext>
            </a:extLst>
          </p:cNvPr>
          <p:cNvSpPr>
            <a:spLocks noGrp="1"/>
          </p:cNvSpPr>
          <p:nvPr>
            <p:ph type="dt" sz="half" idx="10"/>
          </p:nvPr>
        </p:nvSpPr>
        <p:spPr/>
        <p:txBody>
          <a:bodyPr/>
          <a:lstStyle/>
          <a:p>
            <a:fld id="{4161DE4E-075A-1945-A924-FDD54C52F94F}" type="datetime1">
              <a:rPr lang="en-US" smtClean="0"/>
              <a:t>1/14/2022</a:t>
            </a:fld>
            <a:endParaRPr lang="en-US"/>
          </a:p>
        </p:txBody>
      </p:sp>
      <p:sp>
        <p:nvSpPr>
          <p:cNvPr id="6" name="Footer Placeholder 5">
            <a:extLst>
              <a:ext uri="{FF2B5EF4-FFF2-40B4-BE49-F238E27FC236}">
                <a16:creationId xmlns:a16="http://schemas.microsoft.com/office/drawing/2014/main" id="{28A911EA-3A87-7543-AA45-38B2F3728FB5}"/>
              </a:ext>
            </a:extLst>
          </p:cNvPr>
          <p:cNvSpPr>
            <a:spLocks noGrp="1"/>
          </p:cNvSpPr>
          <p:nvPr>
            <p:ph type="ftr" sz="quarter" idx="11"/>
          </p:nvPr>
        </p:nvSpPr>
        <p:spPr/>
        <p:txBody>
          <a:bodyPr/>
          <a:lstStyle/>
          <a:p>
            <a:r>
              <a:rPr lang="en-US" dirty="0"/>
              <a:t>©2022 InterDigital, Inc. All Rights Reserved.</a:t>
            </a:r>
          </a:p>
        </p:txBody>
      </p:sp>
      <p:sp>
        <p:nvSpPr>
          <p:cNvPr id="7" name="Slide Number Placeholder 6">
            <a:extLst>
              <a:ext uri="{FF2B5EF4-FFF2-40B4-BE49-F238E27FC236}">
                <a16:creationId xmlns:a16="http://schemas.microsoft.com/office/drawing/2014/main" id="{66BDA945-C635-EC4A-85B7-714FBF8996E1}"/>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9" name="Picture Placeholder 2">
            <a:extLst>
              <a:ext uri="{FF2B5EF4-FFF2-40B4-BE49-F238E27FC236}">
                <a16:creationId xmlns:a16="http://schemas.microsoft.com/office/drawing/2014/main" id="{85D093DC-9958-3341-B0E1-ED82B52FBB83}"/>
              </a:ext>
            </a:extLst>
          </p:cNvPr>
          <p:cNvSpPr>
            <a:spLocks noGrp="1"/>
          </p:cNvSpPr>
          <p:nvPr>
            <p:ph type="pic" idx="1"/>
          </p:nvPr>
        </p:nvSpPr>
        <p:spPr>
          <a:xfrm>
            <a:off x="609600" y="558800"/>
            <a:ext cx="5486400" cy="55743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2" name="Rectangle: Rounded Corners 1">
            <a:extLst>
              <a:ext uri="{FF2B5EF4-FFF2-40B4-BE49-F238E27FC236}">
                <a16:creationId xmlns:a16="http://schemas.microsoft.com/office/drawing/2014/main" id="{B1A281A8-1257-2B43-81D1-024CB9B636FF}"/>
              </a:ext>
            </a:extLst>
          </p:cNvPr>
          <p:cNvSpPr/>
          <p:nvPr userDrawn="1"/>
        </p:nvSpPr>
        <p:spPr>
          <a:xfrm>
            <a:off x="1784172" y="2210093"/>
            <a:ext cx="3137255" cy="2271736"/>
          </a:xfrm>
          <a:prstGeom prst="roundRect">
            <a:avLst/>
          </a:prstGeom>
          <a:solidFill>
            <a:schemeClr val="bg2"/>
          </a:solidFill>
          <a:ln>
            <a:noFill/>
          </a:ln>
          <a:effectLst>
            <a:outerShdw blurRad="50800" dist="38100" dir="5400000" sx="1000" sy="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 Placeholder 3">
            <a:extLst>
              <a:ext uri="{FF2B5EF4-FFF2-40B4-BE49-F238E27FC236}">
                <a16:creationId xmlns:a16="http://schemas.microsoft.com/office/drawing/2014/main" id="{4B3A7FF0-F1D3-BF45-A17B-C3656EF1CDF7}"/>
              </a:ext>
            </a:extLst>
          </p:cNvPr>
          <p:cNvSpPr>
            <a:spLocks noGrp="1"/>
          </p:cNvSpPr>
          <p:nvPr>
            <p:ph type="body" sz="half" idx="13"/>
          </p:nvPr>
        </p:nvSpPr>
        <p:spPr>
          <a:xfrm>
            <a:off x="2298439" y="2991089"/>
            <a:ext cx="2113216" cy="1490740"/>
          </a:xfrm>
        </p:spPr>
        <p:txBody>
          <a:bodyPr>
            <a:normAutofit/>
          </a:bodyPr>
          <a:lstStyle>
            <a:lvl1pPr marL="0" indent="0" algn="ctr">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4" name="Text Placeholder 2">
            <a:extLst>
              <a:ext uri="{FF2B5EF4-FFF2-40B4-BE49-F238E27FC236}">
                <a16:creationId xmlns:a16="http://schemas.microsoft.com/office/drawing/2014/main" id="{5436FD96-F3B0-BE46-BA96-33F2CE018E47}"/>
              </a:ext>
            </a:extLst>
          </p:cNvPr>
          <p:cNvSpPr>
            <a:spLocks noGrp="1"/>
          </p:cNvSpPr>
          <p:nvPr>
            <p:ph type="body" idx="14"/>
          </p:nvPr>
        </p:nvSpPr>
        <p:spPr>
          <a:xfrm>
            <a:off x="2288788" y="2525704"/>
            <a:ext cx="2122867" cy="365125"/>
          </a:xfrm>
        </p:spPr>
        <p:txBody>
          <a:bodyPr anchor="b">
            <a:normAutofit/>
          </a:bodyPr>
          <a:lstStyle>
            <a:lvl1pPr marL="0" indent="0" algn="ctr">
              <a:buNone/>
              <a:defRPr sz="20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Rectangle: Rounded Corners 24">
            <a:extLst>
              <a:ext uri="{FF2B5EF4-FFF2-40B4-BE49-F238E27FC236}">
                <a16:creationId xmlns:a16="http://schemas.microsoft.com/office/drawing/2014/main" id="{FC5AE0E6-4F12-EB48-992D-4D72EB90D13E}"/>
              </a:ext>
            </a:extLst>
          </p:cNvPr>
          <p:cNvSpPr/>
          <p:nvPr userDrawn="1"/>
        </p:nvSpPr>
        <p:spPr>
          <a:xfrm>
            <a:off x="6788197" y="3528841"/>
            <a:ext cx="853916" cy="865173"/>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Rounded Corners 24">
            <a:extLst>
              <a:ext uri="{FF2B5EF4-FFF2-40B4-BE49-F238E27FC236}">
                <a16:creationId xmlns:a16="http://schemas.microsoft.com/office/drawing/2014/main" id="{93801E28-94B9-3040-80FF-5C05F99F07F0}"/>
              </a:ext>
            </a:extLst>
          </p:cNvPr>
          <p:cNvSpPr/>
          <p:nvPr userDrawn="1"/>
        </p:nvSpPr>
        <p:spPr>
          <a:xfrm>
            <a:off x="6788197" y="4910601"/>
            <a:ext cx="853916" cy="865173"/>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5">
            <a:extLst>
              <a:ext uri="{FF2B5EF4-FFF2-40B4-BE49-F238E27FC236}">
                <a16:creationId xmlns:a16="http://schemas.microsoft.com/office/drawing/2014/main" id="{391CA483-CE13-1F41-AB93-5DC923BD8FE0}"/>
              </a:ext>
            </a:extLst>
          </p:cNvPr>
          <p:cNvSpPr>
            <a:spLocks noEditPoints="1"/>
          </p:cNvSpPr>
          <p:nvPr userDrawn="1"/>
        </p:nvSpPr>
        <p:spPr bwMode="auto">
          <a:xfrm>
            <a:off x="7032619" y="3715519"/>
            <a:ext cx="365072" cy="447436"/>
          </a:xfrm>
          <a:custGeom>
            <a:avLst/>
            <a:gdLst>
              <a:gd name="T0" fmla="*/ 73 w 78"/>
              <a:gd name="T1" fmla="*/ 11 h 94"/>
              <a:gd name="T2" fmla="*/ 71 w 78"/>
              <a:gd name="T3" fmla="*/ 11 h 94"/>
              <a:gd name="T4" fmla="*/ 71 w 78"/>
              <a:gd name="T5" fmla="*/ 78 h 94"/>
              <a:gd name="T6" fmla="*/ 62 w 78"/>
              <a:gd name="T7" fmla="*/ 87 h 94"/>
              <a:gd name="T8" fmla="*/ 12 w 78"/>
              <a:gd name="T9" fmla="*/ 87 h 94"/>
              <a:gd name="T10" fmla="*/ 12 w 78"/>
              <a:gd name="T11" fmla="*/ 89 h 94"/>
              <a:gd name="T12" fmla="*/ 17 w 78"/>
              <a:gd name="T13" fmla="*/ 94 h 94"/>
              <a:gd name="T14" fmla="*/ 73 w 78"/>
              <a:gd name="T15" fmla="*/ 94 h 94"/>
              <a:gd name="T16" fmla="*/ 78 w 78"/>
              <a:gd name="T17" fmla="*/ 89 h 94"/>
              <a:gd name="T18" fmla="*/ 78 w 78"/>
              <a:gd name="T19" fmla="*/ 16 h 94"/>
              <a:gd name="T20" fmla="*/ 73 w 78"/>
              <a:gd name="T21" fmla="*/ 11 h 94"/>
              <a:gd name="T22" fmla="*/ 68 w 78"/>
              <a:gd name="T23" fmla="*/ 78 h 94"/>
              <a:gd name="T24" fmla="*/ 68 w 78"/>
              <a:gd name="T25" fmla="*/ 5 h 94"/>
              <a:gd name="T26" fmla="*/ 62 w 78"/>
              <a:gd name="T27" fmla="*/ 0 h 94"/>
              <a:gd name="T28" fmla="*/ 25 w 78"/>
              <a:gd name="T29" fmla="*/ 0 h 94"/>
              <a:gd name="T30" fmla="*/ 25 w 78"/>
              <a:gd name="T31" fmla="*/ 2 h 94"/>
              <a:gd name="T32" fmla="*/ 25 w 78"/>
              <a:gd name="T33" fmla="*/ 2 h 94"/>
              <a:gd name="T34" fmla="*/ 25 w 78"/>
              <a:gd name="T35" fmla="*/ 16 h 94"/>
              <a:gd name="T36" fmla="*/ 18 w 78"/>
              <a:gd name="T37" fmla="*/ 24 h 94"/>
              <a:gd name="T38" fmla="*/ 3 w 78"/>
              <a:gd name="T39" fmla="*/ 24 h 94"/>
              <a:gd name="T40" fmla="*/ 3 w 78"/>
              <a:gd name="T41" fmla="*/ 24 h 94"/>
              <a:gd name="T42" fmla="*/ 1 w 78"/>
              <a:gd name="T43" fmla="*/ 24 h 94"/>
              <a:gd name="T44" fmla="*/ 1 w 78"/>
              <a:gd name="T45" fmla="*/ 78 h 94"/>
              <a:gd name="T46" fmla="*/ 6 w 78"/>
              <a:gd name="T47" fmla="*/ 84 h 94"/>
              <a:gd name="T48" fmla="*/ 62 w 78"/>
              <a:gd name="T49" fmla="*/ 84 h 94"/>
              <a:gd name="T50" fmla="*/ 68 w 78"/>
              <a:gd name="T51" fmla="*/ 78 h 94"/>
              <a:gd name="T52" fmla="*/ 35 w 78"/>
              <a:gd name="T53" fmla="*/ 66 h 94"/>
              <a:gd name="T54" fmla="*/ 17 w 78"/>
              <a:gd name="T55" fmla="*/ 66 h 94"/>
              <a:gd name="T56" fmla="*/ 15 w 78"/>
              <a:gd name="T57" fmla="*/ 63 h 94"/>
              <a:gd name="T58" fmla="*/ 17 w 78"/>
              <a:gd name="T59" fmla="*/ 61 h 94"/>
              <a:gd name="T60" fmla="*/ 35 w 78"/>
              <a:gd name="T61" fmla="*/ 61 h 94"/>
              <a:gd name="T62" fmla="*/ 38 w 78"/>
              <a:gd name="T63" fmla="*/ 63 h 94"/>
              <a:gd name="T64" fmla="*/ 35 w 78"/>
              <a:gd name="T65" fmla="*/ 66 h 94"/>
              <a:gd name="T66" fmla="*/ 54 w 78"/>
              <a:gd name="T67" fmla="*/ 53 h 94"/>
              <a:gd name="T68" fmla="*/ 17 w 78"/>
              <a:gd name="T69" fmla="*/ 53 h 94"/>
              <a:gd name="T70" fmla="*/ 15 w 78"/>
              <a:gd name="T71" fmla="*/ 51 h 94"/>
              <a:gd name="T72" fmla="*/ 17 w 78"/>
              <a:gd name="T73" fmla="*/ 48 h 94"/>
              <a:gd name="T74" fmla="*/ 54 w 78"/>
              <a:gd name="T75" fmla="*/ 48 h 94"/>
              <a:gd name="T76" fmla="*/ 56 w 78"/>
              <a:gd name="T77" fmla="*/ 51 h 94"/>
              <a:gd name="T78" fmla="*/ 54 w 78"/>
              <a:gd name="T79" fmla="*/ 53 h 94"/>
              <a:gd name="T80" fmla="*/ 54 w 78"/>
              <a:gd name="T81" fmla="*/ 40 h 94"/>
              <a:gd name="T82" fmla="*/ 17 w 78"/>
              <a:gd name="T83" fmla="*/ 40 h 94"/>
              <a:gd name="T84" fmla="*/ 15 w 78"/>
              <a:gd name="T85" fmla="*/ 37 h 94"/>
              <a:gd name="T86" fmla="*/ 17 w 78"/>
              <a:gd name="T87" fmla="*/ 35 h 94"/>
              <a:gd name="T88" fmla="*/ 54 w 78"/>
              <a:gd name="T89" fmla="*/ 35 h 94"/>
              <a:gd name="T90" fmla="*/ 56 w 78"/>
              <a:gd name="T91" fmla="*/ 37 h 94"/>
              <a:gd name="T92" fmla="*/ 54 w 78"/>
              <a:gd name="T93" fmla="*/ 40 h 94"/>
              <a:gd name="T94" fmla="*/ 3 w 78"/>
              <a:gd name="T95" fmla="*/ 21 h 94"/>
              <a:gd name="T96" fmla="*/ 18 w 78"/>
              <a:gd name="T97" fmla="*/ 21 h 94"/>
              <a:gd name="T98" fmla="*/ 22 w 78"/>
              <a:gd name="T99" fmla="*/ 16 h 94"/>
              <a:gd name="T100" fmla="*/ 22 w 78"/>
              <a:gd name="T101" fmla="*/ 2 h 94"/>
              <a:gd name="T102" fmla="*/ 20 w 78"/>
              <a:gd name="T103" fmla="*/ 0 h 94"/>
              <a:gd name="T104" fmla="*/ 18 w 78"/>
              <a:gd name="T105" fmla="*/ 1 h 94"/>
              <a:gd name="T106" fmla="*/ 2 w 78"/>
              <a:gd name="T107" fmla="*/ 17 h 94"/>
              <a:gd name="T108" fmla="*/ 3 w 78"/>
              <a:gd name="T109" fmla="*/ 2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94">
                <a:moveTo>
                  <a:pt x="73" y="11"/>
                </a:moveTo>
                <a:cubicBezTo>
                  <a:pt x="71" y="11"/>
                  <a:pt x="71" y="11"/>
                  <a:pt x="71" y="11"/>
                </a:cubicBezTo>
                <a:cubicBezTo>
                  <a:pt x="71" y="78"/>
                  <a:pt x="71" y="78"/>
                  <a:pt x="71" y="78"/>
                </a:cubicBezTo>
                <a:cubicBezTo>
                  <a:pt x="71" y="83"/>
                  <a:pt x="67" y="87"/>
                  <a:pt x="62" y="87"/>
                </a:cubicBezTo>
                <a:cubicBezTo>
                  <a:pt x="12" y="87"/>
                  <a:pt x="12" y="87"/>
                  <a:pt x="12" y="87"/>
                </a:cubicBezTo>
                <a:cubicBezTo>
                  <a:pt x="12" y="89"/>
                  <a:pt x="12" y="89"/>
                  <a:pt x="12" y="89"/>
                </a:cubicBezTo>
                <a:cubicBezTo>
                  <a:pt x="12" y="92"/>
                  <a:pt x="14" y="94"/>
                  <a:pt x="17" y="94"/>
                </a:cubicBezTo>
                <a:cubicBezTo>
                  <a:pt x="73" y="94"/>
                  <a:pt x="73" y="94"/>
                  <a:pt x="73" y="94"/>
                </a:cubicBezTo>
                <a:cubicBezTo>
                  <a:pt x="76" y="94"/>
                  <a:pt x="78" y="92"/>
                  <a:pt x="78" y="89"/>
                </a:cubicBezTo>
                <a:cubicBezTo>
                  <a:pt x="78" y="16"/>
                  <a:pt x="78" y="16"/>
                  <a:pt x="78" y="16"/>
                </a:cubicBezTo>
                <a:cubicBezTo>
                  <a:pt x="78" y="13"/>
                  <a:pt x="76" y="11"/>
                  <a:pt x="73" y="11"/>
                </a:cubicBezTo>
                <a:close/>
                <a:moveTo>
                  <a:pt x="68" y="78"/>
                </a:moveTo>
                <a:cubicBezTo>
                  <a:pt x="68" y="5"/>
                  <a:pt x="68" y="5"/>
                  <a:pt x="68" y="5"/>
                </a:cubicBezTo>
                <a:cubicBezTo>
                  <a:pt x="68" y="2"/>
                  <a:pt x="65" y="0"/>
                  <a:pt x="62" y="0"/>
                </a:cubicBezTo>
                <a:cubicBezTo>
                  <a:pt x="25" y="0"/>
                  <a:pt x="25" y="0"/>
                  <a:pt x="25" y="0"/>
                </a:cubicBezTo>
                <a:cubicBezTo>
                  <a:pt x="25" y="2"/>
                  <a:pt x="25" y="2"/>
                  <a:pt x="25" y="2"/>
                </a:cubicBezTo>
                <a:cubicBezTo>
                  <a:pt x="25" y="2"/>
                  <a:pt x="25" y="2"/>
                  <a:pt x="25" y="2"/>
                </a:cubicBezTo>
                <a:cubicBezTo>
                  <a:pt x="25" y="16"/>
                  <a:pt x="25" y="16"/>
                  <a:pt x="25" y="16"/>
                </a:cubicBezTo>
                <a:cubicBezTo>
                  <a:pt x="25" y="20"/>
                  <a:pt x="22" y="24"/>
                  <a:pt x="18" y="24"/>
                </a:cubicBezTo>
                <a:cubicBezTo>
                  <a:pt x="3" y="24"/>
                  <a:pt x="3" y="24"/>
                  <a:pt x="3" y="24"/>
                </a:cubicBezTo>
                <a:cubicBezTo>
                  <a:pt x="3" y="24"/>
                  <a:pt x="3" y="24"/>
                  <a:pt x="3" y="24"/>
                </a:cubicBezTo>
                <a:cubicBezTo>
                  <a:pt x="1" y="24"/>
                  <a:pt x="1" y="24"/>
                  <a:pt x="1" y="24"/>
                </a:cubicBezTo>
                <a:cubicBezTo>
                  <a:pt x="1" y="78"/>
                  <a:pt x="1" y="78"/>
                  <a:pt x="1" y="78"/>
                </a:cubicBezTo>
                <a:cubicBezTo>
                  <a:pt x="1" y="81"/>
                  <a:pt x="3" y="84"/>
                  <a:pt x="6" y="84"/>
                </a:cubicBezTo>
                <a:cubicBezTo>
                  <a:pt x="62" y="84"/>
                  <a:pt x="62" y="84"/>
                  <a:pt x="62" y="84"/>
                </a:cubicBezTo>
                <a:cubicBezTo>
                  <a:pt x="65" y="84"/>
                  <a:pt x="68" y="81"/>
                  <a:pt x="68" y="78"/>
                </a:cubicBezTo>
                <a:close/>
                <a:moveTo>
                  <a:pt x="35" y="66"/>
                </a:moveTo>
                <a:cubicBezTo>
                  <a:pt x="17" y="66"/>
                  <a:pt x="17" y="66"/>
                  <a:pt x="17" y="66"/>
                </a:cubicBezTo>
                <a:cubicBezTo>
                  <a:pt x="16" y="66"/>
                  <a:pt x="15" y="65"/>
                  <a:pt x="15" y="63"/>
                </a:cubicBezTo>
                <a:cubicBezTo>
                  <a:pt x="15" y="62"/>
                  <a:pt x="16" y="61"/>
                  <a:pt x="17" y="61"/>
                </a:cubicBezTo>
                <a:cubicBezTo>
                  <a:pt x="35" y="61"/>
                  <a:pt x="35" y="61"/>
                  <a:pt x="35" y="61"/>
                </a:cubicBezTo>
                <a:cubicBezTo>
                  <a:pt x="37" y="61"/>
                  <a:pt x="38" y="62"/>
                  <a:pt x="38" y="63"/>
                </a:cubicBezTo>
                <a:cubicBezTo>
                  <a:pt x="38" y="65"/>
                  <a:pt x="37" y="66"/>
                  <a:pt x="35" y="66"/>
                </a:cubicBezTo>
                <a:close/>
                <a:moveTo>
                  <a:pt x="54" y="53"/>
                </a:moveTo>
                <a:cubicBezTo>
                  <a:pt x="17" y="53"/>
                  <a:pt x="17" y="53"/>
                  <a:pt x="17" y="53"/>
                </a:cubicBezTo>
                <a:cubicBezTo>
                  <a:pt x="16" y="53"/>
                  <a:pt x="15" y="52"/>
                  <a:pt x="15" y="51"/>
                </a:cubicBezTo>
                <a:cubicBezTo>
                  <a:pt x="15" y="49"/>
                  <a:pt x="16" y="48"/>
                  <a:pt x="17" y="48"/>
                </a:cubicBezTo>
                <a:cubicBezTo>
                  <a:pt x="54" y="48"/>
                  <a:pt x="54" y="48"/>
                  <a:pt x="54" y="48"/>
                </a:cubicBezTo>
                <a:cubicBezTo>
                  <a:pt x="55" y="48"/>
                  <a:pt x="56" y="49"/>
                  <a:pt x="56" y="51"/>
                </a:cubicBezTo>
                <a:cubicBezTo>
                  <a:pt x="56" y="52"/>
                  <a:pt x="55" y="53"/>
                  <a:pt x="54" y="53"/>
                </a:cubicBezTo>
                <a:close/>
                <a:moveTo>
                  <a:pt x="54" y="40"/>
                </a:moveTo>
                <a:cubicBezTo>
                  <a:pt x="17" y="40"/>
                  <a:pt x="17" y="40"/>
                  <a:pt x="17" y="40"/>
                </a:cubicBezTo>
                <a:cubicBezTo>
                  <a:pt x="16" y="40"/>
                  <a:pt x="15" y="39"/>
                  <a:pt x="15" y="37"/>
                </a:cubicBezTo>
                <a:cubicBezTo>
                  <a:pt x="15" y="36"/>
                  <a:pt x="16" y="35"/>
                  <a:pt x="17" y="35"/>
                </a:cubicBezTo>
                <a:cubicBezTo>
                  <a:pt x="54" y="35"/>
                  <a:pt x="54" y="35"/>
                  <a:pt x="54" y="35"/>
                </a:cubicBezTo>
                <a:cubicBezTo>
                  <a:pt x="55" y="35"/>
                  <a:pt x="56" y="36"/>
                  <a:pt x="56" y="37"/>
                </a:cubicBezTo>
                <a:cubicBezTo>
                  <a:pt x="56" y="39"/>
                  <a:pt x="55" y="40"/>
                  <a:pt x="54" y="40"/>
                </a:cubicBezTo>
                <a:close/>
                <a:moveTo>
                  <a:pt x="3" y="21"/>
                </a:moveTo>
                <a:cubicBezTo>
                  <a:pt x="18" y="21"/>
                  <a:pt x="18" y="21"/>
                  <a:pt x="18" y="21"/>
                </a:cubicBezTo>
                <a:cubicBezTo>
                  <a:pt x="20" y="21"/>
                  <a:pt x="22" y="19"/>
                  <a:pt x="22" y="16"/>
                </a:cubicBezTo>
                <a:cubicBezTo>
                  <a:pt x="22" y="2"/>
                  <a:pt x="22" y="2"/>
                  <a:pt x="22" y="2"/>
                </a:cubicBezTo>
                <a:cubicBezTo>
                  <a:pt x="22" y="1"/>
                  <a:pt x="21" y="0"/>
                  <a:pt x="20" y="0"/>
                </a:cubicBezTo>
                <a:cubicBezTo>
                  <a:pt x="19" y="0"/>
                  <a:pt x="19" y="0"/>
                  <a:pt x="18" y="1"/>
                </a:cubicBezTo>
                <a:cubicBezTo>
                  <a:pt x="2" y="17"/>
                  <a:pt x="2" y="17"/>
                  <a:pt x="2" y="17"/>
                </a:cubicBezTo>
                <a:cubicBezTo>
                  <a:pt x="0" y="18"/>
                  <a:pt x="1" y="21"/>
                  <a:pt x="3" y="2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6" name="Freeform 5">
            <a:extLst>
              <a:ext uri="{FF2B5EF4-FFF2-40B4-BE49-F238E27FC236}">
                <a16:creationId xmlns:a16="http://schemas.microsoft.com/office/drawing/2014/main" id="{B9FB0B79-BCF1-E246-ADA2-930495D91539}"/>
              </a:ext>
            </a:extLst>
          </p:cNvPr>
          <p:cNvSpPr>
            <a:spLocks noEditPoints="1"/>
          </p:cNvSpPr>
          <p:nvPr userDrawn="1"/>
        </p:nvSpPr>
        <p:spPr bwMode="auto">
          <a:xfrm>
            <a:off x="7032619" y="5093056"/>
            <a:ext cx="365072" cy="447436"/>
          </a:xfrm>
          <a:custGeom>
            <a:avLst/>
            <a:gdLst>
              <a:gd name="T0" fmla="*/ 73 w 78"/>
              <a:gd name="T1" fmla="*/ 11 h 94"/>
              <a:gd name="T2" fmla="*/ 71 w 78"/>
              <a:gd name="T3" fmla="*/ 11 h 94"/>
              <a:gd name="T4" fmla="*/ 71 w 78"/>
              <a:gd name="T5" fmla="*/ 78 h 94"/>
              <a:gd name="T6" fmla="*/ 62 w 78"/>
              <a:gd name="T7" fmla="*/ 87 h 94"/>
              <a:gd name="T8" fmla="*/ 12 w 78"/>
              <a:gd name="T9" fmla="*/ 87 h 94"/>
              <a:gd name="T10" fmla="*/ 12 w 78"/>
              <a:gd name="T11" fmla="*/ 89 h 94"/>
              <a:gd name="T12" fmla="*/ 17 w 78"/>
              <a:gd name="T13" fmla="*/ 94 h 94"/>
              <a:gd name="T14" fmla="*/ 73 w 78"/>
              <a:gd name="T15" fmla="*/ 94 h 94"/>
              <a:gd name="T16" fmla="*/ 78 w 78"/>
              <a:gd name="T17" fmla="*/ 89 h 94"/>
              <a:gd name="T18" fmla="*/ 78 w 78"/>
              <a:gd name="T19" fmla="*/ 16 h 94"/>
              <a:gd name="T20" fmla="*/ 73 w 78"/>
              <a:gd name="T21" fmla="*/ 11 h 94"/>
              <a:gd name="T22" fmla="*/ 68 w 78"/>
              <a:gd name="T23" fmla="*/ 78 h 94"/>
              <a:gd name="T24" fmla="*/ 68 w 78"/>
              <a:gd name="T25" fmla="*/ 5 h 94"/>
              <a:gd name="T26" fmla="*/ 62 w 78"/>
              <a:gd name="T27" fmla="*/ 0 h 94"/>
              <a:gd name="T28" fmla="*/ 25 w 78"/>
              <a:gd name="T29" fmla="*/ 0 h 94"/>
              <a:gd name="T30" fmla="*/ 25 w 78"/>
              <a:gd name="T31" fmla="*/ 2 h 94"/>
              <a:gd name="T32" fmla="*/ 25 w 78"/>
              <a:gd name="T33" fmla="*/ 2 h 94"/>
              <a:gd name="T34" fmla="*/ 25 w 78"/>
              <a:gd name="T35" fmla="*/ 16 h 94"/>
              <a:gd name="T36" fmla="*/ 18 w 78"/>
              <a:gd name="T37" fmla="*/ 24 h 94"/>
              <a:gd name="T38" fmla="*/ 3 w 78"/>
              <a:gd name="T39" fmla="*/ 24 h 94"/>
              <a:gd name="T40" fmla="*/ 3 w 78"/>
              <a:gd name="T41" fmla="*/ 24 h 94"/>
              <a:gd name="T42" fmla="*/ 1 w 78"/>
              <a:gd name="T43" fmla="*/ 24 h 94"/>
              <a:gd name="T44" fmla="*/ 1 w 78"/>
              <a:gd name="T45" fmla="*/ 78 h 94"/>
              <a:gd name="T46" fmla="*/ 6 w 78"/>
              <a:gd name="T47" fmla="*/ 84 h 94"/>
              <a:gd name="T48" fmla="*/ 62 w 78"/>
              <a:gd name="T49" fmla="*/ 84 h 94"/>
              <a:gd name="T50" fmla="*/ 68 w 78"/>
              <a:gd name="T51" fmla="*/ 78 h 94"/>
              <a:gd name="T52" fmla="*/ 35 w 78"/>
              <a:gd name="T53" fmla="*/ 66 h 94"/>
              <a:gd name="T54" fmla="*/ 17 w 78"/>
              <a:gd name="T55" fmla="*/ 66 h 94"/>
              <a:gd name="T56" fmla="*/ 15 w 78"/>
              <a:gd name="T57" fmla="*/ 63 h 94"/>
              <a:gd name="T58" fmla="*/ 17 w 78"/>
              <a:gd name="T59" fmla="*/ 61 h 94"/>
              <a:gd name="T60" fmla="*/ 35 w 78"/>
              <a:gd name="T61" fmla="*/ 61 h 94"/>
              <a:gd name="T62" fmla="*/ 38 w 78"/>
              <a:gd name="T63" fmla="*/ 63 h 94"/>
              <a:gd name="T64" fmla="*/ 35 w 78"/>
              <a:gd name="T65" fmla="*/ 66 h 94"/>
              <a:gd name="T66" fmla="*/ 54 w 78"/>
              <a:gd name="T67" fmla="*/ 53 h 94"/>
              <a:gd name="T68" fmla="*/ 17 w 78"/>
              <a:gd name="T69" fmla="*/ 53 h 94"/>
              <a:gd name="T70" fmla="*/ 15 w 78"/>
              <a:gd name="T71" fmla="*/ 51 h 94"/>
              <a:gd name="T72" fmla="*/ 17 w 78"/>
              <a:gd name="T73" fmla="*/ 48 h 94"/>
              <a:gd name="T74" fmla="*/ 54 w 78"/>
              <a:gd name="T75" fmla="*/ 48 h 94"/>
              <a:gd name="T76" fmla="*/ 56 w 78"/>
              <a:gd name="T77" fmla="*/ 51 h 94"/>
              <a:gd name="T78" fmla="*/ 54 w 78"/>
              <a:gd name="T79" fmla="*/ 53 h 94"/>
              <a:gd name="T80" fmla="*/ 54 w 78"/>
              <a:gd name="T81" fmla="*/ 40 h 94"/>
              <a:gd name="T82" fmla="*/ 17 w 78"/>
              <a:gd name="T83" fmla="*/ 40 h 94"/>
              <a:gd name="T84" fmla="*/ 15 w 78"/>
              <a:gd name="T85" fmla="*/ 37 h 94"/>
              <a:gd name="T86" fmla="*/ 17 w 78"/>
              <a:gd name="T87" fmla="*/ 35 h 94"/>
              <a:gd name="T88" fmla="*/ 54 w 78"/>
              <a:gd name="T89" fmla="*/ 35 h 94"/>
              <a:gd name="T90" fmla="*/ 56 w 78"/>
              <a:gd name="T91" fmla="*/ 37 h 94"/>
              <a:gd name="T92" fmla="*/ 54 w 78"/>
              <a:gd name="T93" fmla="*/ 40 h 94"/>
              <a:gd name="T94" fmla="*/ 3 w 78"/>
              <a:gd name="T95" fmla="*/ 21 h 94"/>
              <a:gd name="T96" fmla="*/ 18 w 78"/>
              <a:gd name="T97" fmla="*/ 21 h 94"/>
              <a:gd name="T98" fmla="*/ 22 w 78"/>
              <a:gd name="T99" fmla="*/ 16 h 94"/>
              <a:gd name="T100" fmla="*/ 22 w 78"/>
              <a:gd name="T101" fmla="*/ 2 h 94"/>
              <a:gd name="T102" fmla="*/ 20 w 78"/>
              <a:gd name="T103" fmla="*/ 0 h 94"/>
              <a:gd name="T104" fmla="*/ 18 w 78"/>
              <a:gd name="T105" fmla="*/ 1 h 94"/>
              <a:gd name="T106" fmla="*/ 2 w 78"/>
              <a:gd name="T107" fmla="*/ 17 h 94"/>
              <a:gd name="T108" fmla="*/ 3 w 78"/>
              <a:gd name="T109" fmla="*/ 2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94">
                <a:moveTo>
                  <a:pt x="73" y="11"/>
                </a:moveTo>
                <a:cubicBezTo>
                  <a:pt x="71" y="11"/>
                  <a:pt x="71" y="11"/>
                  <a:pt x="71" y="11"/>
                </a:cubicBezTo>
                <a:cubicBezTo>
                  <a:pt x="71" y="78"/>
                  <a:pt x="71" y="78"/>
                  <a:pt x="71" y="78"/>
                </a:cubicBezTo>
                <a:cubicBezTo>
                  <a:pt x="71" y="83"/>
                  <a:pt x="67" y="87"/>
                  <a:pt x="62" y="87"/>
                </a:cubicBezTo>
                <a:cubicBezTo>
                  <a:pt x="12" y="87"/>
                  <a:pt x="12" y="87"/>
                  <a:pt x="12" y="87"/>
                </a:cubicBezTo>
                <a:cubicBezTo>
                  <a:pt x="12" y="89"/>
                  <a:pt x="12" y="89"/>
                  <a:pt x="12" y="89"/>
                </a:cubicBezTo>
                <a:cubicBezTo>
                  <a:pt x="12" y="92"/>
                  <a:pt x="14" y="94"/>
                  <a:pt x="17" y="94"/>
                </a:cubicBezTo>
                <a:cubicBezTo>
                  <a:pt x="73" y="94"/>
                  <a:pt x="73" y="94"/>
                  <a:pt x="73" y="94"/>
                </a:cubicBezTo>
                <a:cubicBezTo>
                  <a:pt x="76" y="94"/>
                  <a:pt x="78" y="92"/>
                  <a:pt x="78" y="89"/>
                </a:cubicBezTo>
                <a:cubicBezTo>
                  <a:pt x="78" y="16"/>
                  <a:pt x="78" y="16"/>
                  <a:pt x="78" y="16"/>
                </a:cubicBezTo>
                <a:cubicBezTo>
                  <a:pt x="78" y="13"/>
                  <a:pt x="76" y="11"/>
                  <a:pt x="73" y="11"/>
                </a:cubicBezTo>
                <a:close/>
                <a:moveTo>
                  <a:pt x="68" y="78"/>
                </a:moveTo>
                <a:cubicBezTo>
                  <a:pt x="68" y="5"/>
                  <a:pt x="68" y="5"/>
                  <a:pt x="68" y="5"/>
                </a:cubicBezTo>
                <a:cubicBezTo>
                  <a:pt x="68" y="2"/>
                  <a:pt x="65" y="0"/>
                  <a:pt x="62" y="0"/>
                </a:cubicBezTo>
                <a:cubicBezTo>
                  <a:pt x="25" y="0"/>
                  <a:pt x="25" y="0"/>
                  <a:pt x="25" y="0"/>
                </a:cubicBezTo>
                <a:cubicBezTo>
                  <a:pt x="25" y="2"/>
                  <a:pt x="25" y="2"/>
                  <a:pt x="25" y="2"/>
                </a:cubicBezTo>
                <a:cubicBezTo>
                  <a:pt x="25" y="2"/>
                  <a:pt x="25" y="2"/>
                  <a:pt x="25" y="2"/>
                </a:cubicBezTo>
                <a:cubicBezTo>
                  <a:pt x="25" y="16"/>
                  <a:pt x="25" y="16"/>
                  <a:pt x="25" y="16"/>
                </a:cubicBezTo>
                <a:cubicBezTo>
                  <a:pt x="25" y="20"/>
                  <a:pt x="22" y="24"/>
                  <a:pt x="18" y="24"/>
                </a:cubicBezTo>
                <a:cubicBezTo>
                  <a:pt x="3" y="24"/>
                  <a:pt x="3" y="24"/>
                  <a:pt x="3" y="24"/>
                </a:cubicBezTo>
                <a:cubicBezTo>
                  <a:pt x="3" y="24"/>
                  <a:pt x="3" y="24"/>
                  <a:pt x="3" y="24"/>
                </a:cubicBezTo>
                <a:cubicBezTo>
                  <a:pt x="1" y="24"/>
                  <a:pt x="1" y="24"/>
                  <a:pt x="1" y="24"/>
                </a:cubicBezTo>
                <a:cubicBezTo>
                  <a:pt x="1" y="78"/>
                  <a:pt x="1" y="78"/>
                  <a:pt x="1" y="78"/>
                </a:cubicBezTo>
                <a:cubicBezTo>
                  <a:pt x="1" y="81"/>
                  <a:pt x="3" y="84"/>
                  <a:pt x="6" y="84"/>
                </a:cubicBezTo>
                <a:cubicBezTo>
                  <a:pt x="62" y="84"/>
                  <a:pt x="62" y="84"/>
                  <a:pt x="62" y="84"/>
                </a:cubicBezTo>
                <a:cubicBezTo>
                  <a:pt x="65" y="84"/>
                  <a:pt x="68" y="81"/>
                  <a:pt x="68" y="78"/>
                </a:cubicBezTo>
                <a:close/>
                <a:moveTo>
                  <a:pt x="35" y="66"/>
                </a:moveTo>
                <a:cubicBezTo>
                  <a:pt x="17" y="66"/>
                  <a:pt x="17" y="66"/>
                  <a:pt x="17" y="66"/>
                </a:cubicBezTo>
                <a:cubicBezTo>
                  <a:pt x="16" y="66"/>
                  <a:pt x="15" y="65"/>
                  <a:pt x="15" y="63"/>
                </a:cubicBezTo>
                <a:cubicBezTo>
                  <a:pt x="15" y="62"/>
                  <a:pt x="16" y="61"/>
                  <a:pt x="17" y="61"/>
                </a:cubicBezTo>
                <a:cubicBezTo>
                  <a:pt x="35" y="61"/>
                  <a:pt x="35" y="61"/>
                  <a:pt x="35" y="61"/>
                </a:cubicBezTo>
                <a:cubicBezTo>
                  <a:pt x="37" y="61"/>
                  <a:pt x="38" y="62"/>
                  <a:pt x="38" y="63"/>
                </a:cubicBezTo>
                <a:cubicBezTo>
                  <a:pt x="38" y="65"/>
                  <a:pt x="37" y="66"/>
                  <a:pt x="35" y="66"/>
                </a:cubicBezTo>
                <a:close/>
                <a:moveTo>
                  <a:pt x="54" y="53"/>
                </a:moveTo>
                <a:cubicBezTo>
                  <a:pt x="17" y="53"/>
                  <a:pt x="17" y="53"/>
                  <a:pt x="17" y="53"/>
                </a:cubicBezTo>
                <a:cubicBezTo>
                  <a:pt x="16" y="53"/>
                  <a:pt x="15" y="52"/>
                  <a:pt x="15" y="51"/>
                </a:cubicBezTo>
                <a:cubicBezTo>
                  <a:pt x="15" y="49"/>
                  <a:pt x="16" y="48"/>
                  <a:pt x="17" y="48"/>
                </a:cubicBezTo>
                <a:cubicBezTo>
                  <a:pt x="54" y="48"/>
                  <a:pt x="54" y="48"/>
                  <a:pt x="54" y="48"/>
                </a:cubicBezTo>
                <a:cubicBezTo>
                  <a:pt x="55" y="48"/>
                  <a:pt x="56" y="49"/>
                  <a:pt x="56" y="51"/>
                </a:cubicBezTo>
                <a:cubicBezTo>
                  <a:pt x="56" y="52"/>
                  <a:pt x="55" y="53"/>
                  <a:pt x="54" y="53"/>
                </a:cubicBezTo>
                <a:close/>
                <a:moveTo>
                  <a:pt x="54" y="40"/>
                </a:moveTo>
                <a:cubicBezTo>
                  <a:pt x="17" y="40"/>
                  <a:pt x="17" y="40"/>
                  <a:pt x="17" y="40"/>
                </a:cubicBezTo>
                <a:cubicBezTo>
                  <a:pt x="16" y="40"/>
                  <a:pt x="15" y="39"/>
                  <a:pt x="15" y="37"/>
                </a:cubicBezTo>
                <a:cubicBezTo>
                  <a:pt x="15" y="36"/>
                  <a:pt x="16" y="35"/>
                  <a:pt x="17" y="35"/>
                </a:cubicBezTo>
                <a:cubicBezTo>
                  <a:pt x="54" y="35"/>
                  <a:pt x="54" y="35"/>
                  <a:pt x="54" y="35"/>
                </a:cubicBezTo>
                <a:cubicBezTo>
                  <a:pt x="55" y="35"/>
                  <a:pt x="56" y="36"/>
                  <a:pt x="56" y="37"/>
                </a:cubicBezTo>
                <a:cubicBezTo>
                  <a:pt x="56" y="39"/>
                  <a:pt x="55" y="40"/>
                  <a:pt x="54" y="40"/>
                </a:cubicBezTo>
                <a:close/>
                <a:moveTo>
                  <a:pt x="3" y="21"/>
                </a:moveTo>
                <a:cubicBezTo>
                  <a:pt x="18" y="21"/>
                  <a:pt x="18" y="21"/>
                  <a:pt x="18" y="21"/>
                </a:cubicBezTo>
                <a:cubicBezTo>
                  <a:pt x="20" y="21"/>
                  <a:pt x="22" y="19"/>
                  <a:pt x="22" y="16"/>
                </a:cubicBezTo>
                <a:cubicBezTo>
                  <a:pt x="22" y="2"/>
                  <a:pt x="22" y="2"/>
                  <a:pt x="22" y="2"/>
                </a:cubicBezTo>
                <a:cubicBezTo>
                  <a:pt x="22" y="1"/>
                  <a:pt x="21" y="0"/>
                  <a:pt x="20" y="0"/>
                </a:cubicBezTo>
                <a:cubicBezTo>
                  <a:pt x="19" y="0"/>
                  <a:pt x="19" y="0"/>
                  <a:pt x="18" y="1"/>
                </a:cubicBezTo>
                <a:cubicBezTo>
                  <a:pt x="2" y="17"/>
                  <a:pt x="2" y="17"/>
                  <a:pt x="2" y="17"/>
                </a:cubicBezTo>
                <a:cubicBezTo>
                  <a:pt x="0" y="18"/>
                  <a:pt x="1" y="21"/>
                  <a:pt x="3" y="2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0" name="Text Placeholder 3">
            <a:extLst>
              <a:ext uri="{FF2B5EF4-FFF2-40B4-BE49-F238E27FC236}">
                <a16:creationId xmlns:a16="http://schemas.microsoft.com/office/drawing/2014/main" id="{E57196E2-F244-BE4C-8B2B-57EA89A0DE49}"/>
              </a:ext>
            </a:extLst>
          </p:cNvPr>
          <p:cNvSpPr>
            <a:spLocks noGrp="1"/>
          </p:cNvSpPr>
          <p:nvPr>
            <p:ph type="body" sz="half" idx="15"/>
          </p:nvPr>
        </p:nvSpPr>
        <p:spPr>
          <a:xfrm>
            <a:off x="7832941" y="3878771"/>
            <a:ext cx="3150019" cy="714557"/>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2" name="Text Placeholder 3">
            <a:extLst>
              <a:ext uri="{FF2B5EF4-FFF2-40B4-BE49-F238E27FC236}">
                <a16:creationId xmlns:a16="http://schemas.microsoft.com/office/drawing/2014/main" id="{086DBF13-CA08-6542-9195-8240362F1E29}"/>
              </a:ext>
            </a:extLst>
          </p:cNvPr>
          <p:cNvSpPr>
            <a:spLocks noGrp="1"/>
          </p:cNvSpPr>
          <p:nvPr>
            <p:ph type="body" sz="half" idx="16"/>
          </p:nvPr>
        </p:nvSpPr>
        <p:spPr>
          <a:xfrm>
            <a:off x="7832941" y="5280059"/>
            <a:ext cx="3150019" cy="714557"/>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2" name="Text Placeholder 3">
            <a:extLst>
              <a:ext uri="{FF2B5EF4-FFF2-40B4-BE49-F238E27FC236}">
                <a16:creationId xmlns:a16="http://schemas.microsoft.com/office/drawing/2014/main" id="{4D61FE13-F568-654D-B48B-9D3C384F38D6}"/>
              </a:ext>
            </a:extLst>
          </p:cNvPr>
          <p:cNvSpPr>
            <a:spLocks noGrp="1"/>
          </p:cNvSpPr>
          <p:nvPr>
            <p:ph type="body" sz="half" idx="18"/>
          </p:nvPr>
        </p:nvSpPr>
        <p:spPr>
          <a:xfrm>
            <a:off x="7832941" y="3457621"/>
            <a:ext cx="3997988" cy="486465"/>
          </a:xfrm>
        </p:spPr>
        <p:txBody>
          <a:bodyPr>
            <a:normAutofit/>
          </a:bodyPr>
          <a:lstStyle>
            <a:lvl1pPr marL="0" indent="0">
              <a:buNone/>
              <a:defRPr sz="2000" b="1" baseline="0">
                <a:latin typeface="+mj-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4" name="Text Placeholder 3">
            <a:extLst>
              <a:ext uri="{FF2B5EF4-FFF2-40B4-BE49-F238E27FC236}">
                <a16:creationId xmlns:a16="http://schemas.microsoft.com/office/drawing/2014/main" id="{824D8438-6135-584B-B67E-8714BE01BB56}"/>
              </a:ext>
            </a:extLst>
          </p:cNvPr>
          <p:cNvSpPr>
            <a:spLocks noGrp="1"/>
          </p:cNvSpPr>
          <p:nvPr>
            <p:ph type="body" sz="half" idx="17"/>
          </p:nvPr>
        </p:nvSpPr>
        <p:spPr>
          <a:xfrm>
            <a:off x="7832941" y="4853870"/>
            <a:ext cx="3997988" cy="486465"/>
          </a:xfrm>
        </p:spPr>
        <p:txBody>
          <a:bodyPr>
            <a:normAutofit/>
          </a:bodyPr>
          <a:lstStyle>
            <a:lvl1pPr marL="0" indent="0">
              <a:buNone/>
              <a:defRPr sz="2000" b="1" baseline="0">
                <a:latin typeface="+mj-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5003836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 Content with Caption">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9A0DCE12-532F-5148-902B-AC91B5E312C0}"/>
              </a:ext>
            </a:extLst>
          </p:cNvPr>
          <p:cNvSpPr>
            <a:spLocks noGrp="1"/>
          </p:cNvSpPr>
          <p:nvPr>
            <p:ph type="dt" sz="half" idx="10"/>
          </p:nvPr>
        </p:nvSpPr>
        <p:spPr/>
        <p:txBody>
          <a:bodyPr/>
          <a:lstStyle/>
          <a:p>
            <a:fld id="{4161DE4E-075A-1945-A924-FDD54C52F94F}" type="datetime1">
              <a:rPr lang="en-US" smtClean="0"/>
              <a:t>1/14/2022</a:t>
            </a:fld>
            <a:endParaRPr lang="en-US"/>
          </a:p>
        </p:txBody>
      </p:sp>
      <p:sp>
        <p:nvSpPr>
          <p:cNvPr id="6" name="Footer Placeholder 5">
            <a:extLst>
              <a:ext uri="{FF2B5EF4-FFF2-40B4-BE49-F238E27FC236}">
                <a16:creationId xmlns:a16="http://schemas.microsoft.com/office/drawing/2014/main" id="{28A911EA-3A87-7543-AA45-38B2F3728FB5}"/>
              </a:ext>
            </a:extLst>
          </p:cNvPr>
          <p:cNvSpPr>
            <a:spLocks noGrp="1"/>
          </p:cNvSpPr>
          <p:nvPr>
            <p:ph type="ftr" sz="quarter" idx="11"/>
          </p:nvPr>
        </p:nvSpPr>
        <p:spPr/>
        <p:txBody>
          <a:bodyPr/>
          <a:lstStyle/>
          <a:p>
            <a:r>
              <a:rPr lang="en-US" dirty="0"/>
              <a:t>©2022 InterDigital, Inc. All Rights Reserved.</a:t>
            </a:r>
          </a:p>
        </p:txBody>
      </p:sp>
      <p:sp>
        <p:nvSpPr>
          <p:cNvPr id="7" name="Slide Number Placeholder 6">
            <a:extLst>
              <a:ext uri="{FF2B5EF4-FFF2-40B4-BE49-F238E27FC236}">
                <a16:creationId xmlns:a16="http://schemas.microsoft.com/office/drawing/2014/main" id="{66BDA945-C635-EC4A-85B7-714FBF8996E1}"/>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9" name="Picture Placeholder 2">
            <a:extLst>
              <a:ext uri="{FF2B5EF4-FFF2-40B4-BE49-F238E27FC236}">
                <a16:creationId xmlns:a16="http://schemas.microsoft.com/office/drawing/2014/main" id="{85D093DC-9958-3341-B0E1-ED82B52FBB83}"/>
              </a:ext>
            </a:extLst>
          </p:cNvPr>
          <p:cNvSpPr>
            <a:spLocks noGrp="1"/>
          </p:cNvSpPr>
          <p:nvPr>
            <p:ph type="pic" idx="1"/>
          </p:nvPr>
        </p:nvSpPr>
        <p:spPr>
          <a:xfrm>
            <a:off x="-1" y="1060650"/>
            <a:ext cx="6520132" cy="437029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pic>
        <p:nvPicPr>
          <p:cNvPr id="3" name="Picture 2">
            <a:extLst>
              <a:ext uri="{FF2B5EF4-FFF2-40B4-BE49-F238E27FC236}">
                <a16:creationId xmlns:a16="http://schemas.microsoft.com/office/drawing/2014/main" id="{AE30390E-079E-564C-A5AF-D5F79C41AF8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81746" y="4128363"/>
            <a:ext cx="3135564" cy="990523"/>
          </a:xfrm>
          <a:prstGeom prst="rect">
            <a:avLst/>
          </a:prstGeom>
        </p:spPr>
      </p:pic>
      <p:sp>
        <p:nvSpPr>
          <p:cNvPr id="15" name="Text Placeholder 3">
            <a:extLst>
              <a:ext uri="{FF2B5EF4-FFF2-40B4-BE49-F238E27FC236}">
                <a16:creationId xmlns:a16="http://schemas.microsoft.com/office/drawing/2014/main" id="{2661F3D9-773B-1A42-B742-BCB11AAC293C}"/>
              </a:ext>
            </a:extLst>
          </p:cNvPr>
          <p:cNvSpPr>
            <a:spLocks noGrp="1"/>
          </p:cNvSpPr>
          <p:nvPr>
            <p:ph type="body" sz="half" idx="15"/>
          </p:nvPr>
        </p:nvSpPr>
        <p:spPr>
          <a:xfrm>
            <a:off x="6870574" y="2644583"/>
            <a:ext cx="4828666" cy="2786361"/>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Title 9">
            <a:extLst>
              <a:ext uri="{FF2B5EF4-FFF2-40B4-BE49-F238E27FC236}">
                <a16:creationId xmlns:a16="http://schemas.microsoft.com/office/drawing/2014/main" id="{4D3CB060-F0E5-C642-91D9-D4C0129C2E2E}"/>
              </a:ext>
            </a:extLst>
          </p:cNvPr>
          <p:cNvSpPr>
            <a:spLocks noGrp="1"/>
          </p:cNvSpPr>
          <p:nvPr>
            <p:ph type="title"/>
          </p:nvPr>
        </p:nvSpPr>
        <p:spPr>
          <a:xfrm>
            <a:off x="6870574" y="1583367"/>
            <a:ext cx="4960355" cy="542241"/>
          </a:xfrm>
        </p:spPr>
        <p:txBody>
          <a:bodyPr>
            <a:normAutofit/>
          </a:bodyPr>
          <a:lstStyle>
            <a:lvl1pPr>
              <a:defRPr sz="2000"/>
            </a:lvl1pPr>
          </a:lstStyle>
          <a:p>
            <a:r>
              <a:rPr lang="en-US"/>
              <a:t>Click to edit Master title style</a:t>
            </a:r>
            <a:endParaRPr lang="en-US" dirty="0"/>
          </a:p>
        </p:txBody>
      </p:sp>
    </p:spTree>
    <p:extLst>
      <p:ext uri="{BB962C8B-B14F-4D97-AF65-F5344CB8AC3E}">
        <p14:creationId xmlns:p14="http://schemas.microsoft.com/office/powerpoint/2010/main" val="16725026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11. 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81135F-0CE0-ED4A-BA8F-31832AE540C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EAA39B2-72D2-B146-BBCF-BBCB90E82AE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8A447775-EB7A-2441-A7A9-50D87CC46A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191245E-1E97-C349-BFF5-D1C4DEB2FB19}"/>
              </a:ext>
            </a:extLst>
          </p:cNvPr>
          <p:cNvSpPr>
            <a:spLocks noGrp="1"/>
          </p:cNvSpPr>
          <p:nvPr>
            <p:ph type="dt" sz="half" idx="10"/>
          </p:nvPr>
        </p:nvSpPr>
        <p:spPr/>
        <p:txBody>
          <a:bodyPr/>
          <a:lstStyle/>
          <a:p>
            <a:fld id="{14996C06-B88A-8E47-BC1E-DAAAD94837BE}" type="datetime1">
              <a:rPr lang="en-US" smtClean="0"/>
              <a:t>1/14/2022</a:t>
            </a:fld>
            <a:endParaRPr lang="en-US"/>
          </a:p>
        </p:txBody>
      </p:sp>
      <p:sp>
        <p:nvSpPr>
          <p:cNvPr id="6" name="Footer Placeholder 5">
            <a:extLst>
              <a:ext uri="{FF2B5EF4-FFF2-40B4-BE49-F238E27FC236}">
                <a16:creationId xmlns:a16="http://schemas.microsoft.com/office/drawing/2014/main" id="{C198A5DC-D7CC-DB43-98BB-9E510C87247F}"/>
              </a:ext>
            </a:extLst>
          </p:cNvPr>
          <p:cNvSpPr>
            <a:spLocks noGrp="1"/>
          </p:cNvSpPr>
          <p:nvPr>
            <p:ph type="ftr" sz="quarter" idx="11"/>
          </p:nvPr>
        </p:nvSpPr>
        <p:spPr/>
        <p:txBody>
          <a:bodyPr/>
          <a:lstStyle/>
          <a:p>
            <a:r>
              <a:rPr lang="en-US" dirty="0"/>
              <a:t>©2022 InterDigital, Inc. All Rights Reserved.</a:t>
            </a:r>
          </a:p>
        </p:txBody>
      </p:sp>
      <p:sp>
        <p:nvSpPr>
          <p:cNvPr id="7" name="Slide Number Placeholder 6">
            <a:extLst>
              <a:ext uri="{FF2B5EF4-FFF2-40B4-BE49-F238E27FC236}">
                <a16:creationId xmlns:a16="http://schemas.microsoft.com/office/drawing/2014/main" id="{58B1E81A-10FF-2A49-99D9-6842C0F8BBF9}"/>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24639639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2. Content with Caption">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9A0DCE12-532F-5148-902B-AC91B5E312C0}"/>
              </a:ext>
            </a:extLst>
          </p:cNvPr>
          <p:cNvSpPr>
            <a:spLocks noGrp="1"/>
          </p:cNvSpPr>
          <p:nvPr>
            <p:ph type="dt" sz="half" idx="10"/>
          </p:nvPr>
        </p:nvSpPr>
        <p:spPr/>
        <p:txBody>
          <a:bodyPr/>
          <a:lstStyle/>
          <a:p>
            <a:fld id="{4161DE4E-075A-1945-A924-FDD54C52F94F}" type="datetime1">
              <a:rPr lang="en-US" smtClean="0"/>
              <a:t>1/14/2022</a:t>
            </a:fld>
            <a:endParaRPr lang="en-US"/>
          </a:p>
        </p:txBody>
      </p:sp>
      <p:sp>
        <p:nvSpPr>
          <p:cNvPr id="6" name="Footer Placeholder 5">
            <a:extLst>
              <a:ext uri="{FF2B5EF4-FFF2-40B4-BE49-F238E27FC236}">
                <a16:creationId xmlns:a16="http://schemas.microsoft.com/office/drawing/2014/main" id="{28A911EA-3A87-7543-AA45-38B2F3728FB5}"/>
              </a:ext>
            </a:extLst>
          </p:cNvPr>
          <p:cNvSpPr>
            <a:spLocks noGrp="1"/>
          </p:cNvSpPr>
          <p:nvPr>
            <p:ph type="ftr" sz="quarter" idx="11"/>
          </p:nvPr>
        </p:nvSpPr>
        <p:spPr/>
        <p:txBody>
          <a:bodyPr/>
          <a:lstStyle/>
          <a:p>
            <a:r>
              <a:rPr lang="en-US" dirty="0"/>
              <a:t>©2022 InterDigital, Inc. All Rights Reserved.</a:t>
            </a:r>
          </a:p>
        </p:txBody>
      </p:sp>
      <p:sp>
        <p:nvSpPr>
          <p:cNvPr id="7" name="Slide Number Placeholder 6">
            <a:extLst>
              <a:ext uri="{FF2B5EF4-FFF2-40B4-BE49-F238E27FC236}">
                <a16:creationId xmlns:a16="http://schemas.microsoft.com/office/drawing/2014/main" id="{66BDA945-C635-EC4A-85B7-714FBF8996E1}"/>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9" name="Picture Placeholder 2">
            <a:extLst>
              <a:ext uri="{FF2B5EF4-FFF2-40B4-BE49-F238E27FC236}">
                <a16:creationId xmlns:a16="http://schemas.microsoft.com/office/drawing/2014/main" id="{85D093DC-9958-3341-B0E1-ED82B52FBB83}"/>
              </a:ext>
            </a:extLst>
          </p:cNvPr>
          <p:cNvSpPr>
            <a:spLocks noGrp="1"/>
          </p:cNvSpPr>
          <p:nvPr>
            <p:ph type="pic" idx="1"/>
          </p:nvPr>
        </p:nvSpPr>
        <p:spPr>
          <a:xfrm>
            <a:off x="-1" y="-1"/>
            <a:ext cx="4114800" cy="685640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1" name="Rectangle: Rounded Corners 3">
            <a:extLst>
              <a:ext uri="{FF2B5EF4-FFF2-40B4-BE49-F238E27FC236}">
                <a16:creationId xmlns:a16="http://schemas.microsoft.com/office/drawing/2014/main" id="{C24E201F-5C0F-3449-90E6-9572F1B98AF4}"/>
              </a:ext>
            </a:extLst>
          </p:cNvPr>
          <p:cNvSpPr/>
          <p:nvPr userDrawn="1"/>
        </p:nvSpPr>
        <p:spPr>
          <a:xfrm>
            <a:off x="1528881" y="764770"/>
            <a:ext cx="4287918" cy="4831226"/>
          </a:xfrm>
          <a:prstGeom prst="roundRect">
            <a:avLst/>
          </a:prstGeom>
          <a:solidFill>
            <a:schemeClr val="bg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53">
            <a:extLst>
              <a:ext uri="{FF2B5EF4-FFF2-40B4-BE49-F238E27FC236}">
                <a16:creationId xmlns:a16="http://schemas.microsoft.com/office/drawing/2014/main" id="{230A0B43-BACC-B246-B6B4-333A5028E5C2}"/>
              </a:ext>
            </a:extLst>
          </p:cNvPr>
          <p:cNvSpPr/>
          <p:nvPr userDrawn="1"/>
        </p:nvSpPr>
        <p:spPr>
          <a:xfrm>
            <a:off x="6635089" y="1168269"/>
            <a:ext cx="1188426" cy="1154808"/>
          </a:xfrm>
          <a:prstGeom prst="roundRect">
            <a:avLst/>
          </a:prstGeom>
          <a:solidFill>
            <a:schemeClr val="bg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53">
            <a:extLst>
              <a:ext uri="{FF2B5EF4-FFF2-40B4-BE49-F238E27FC236}">
                <a16:creationId xmlns:a16="http://schemas.microsoft.com/office/drawing/2014/main" id="{E2577D53-1BCF-8D4E-9CDC-E15049FC6E8B}"/>
              </a:ext>
            </a:extLst>
          </p:cNvPr>
          <p:cNvSpPr/>
          <p:nvPr userDrawn="1"/>
        </p:nvSpPr>
        <p:spPr>
          <a:xfrm>
            <a:off x="6635089" y="2686471"/>
            <a:ext cx="1188426" cy="1154808"/>
          </a:xfrm>
          <a:prstGeom prst="roundRect">
            <a:avLst/>
          </a:prstGeom>
          <a:solidFill>
            <a:schemeClr val="bg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53">
            <a:extLst>
              <a:ext uri="{FF2B5EF4-FFF2-40B4-BE49-F238E27FC236}">
                <a16:creationId xmlns:a16="http://schemas.microsoft.com/office/drawing/2014/main" id="{7FA252E4-A399-9046-AAF8-D20A5A1B40BA}"/>
              </a:ext>
            </a:extLst>
          </p:cNvPr>
          <p:cNvSpPr/>
          <p:nvPr userDrawn="1"/>
        </p:nvSpPr>
        <p:spPr>
          <a:xfrm>
            <a:off x="6635089" y="4204673"/>
            <a:ext cx="1188426" cy="1154808"/>
          </a:xfrm>
          <a:prstGeom prst="roundRect">
            <a:avLst/>
          </a:prstGeom>
          <a:solidFill>
            <a:schemeClr val="bg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3">
            <a:extLst>
              <a:ext uri="{FF2B5EF4-FFF2-40B4-BE49-F238E27FC236}">
                <a16:creationId xmlns:a16="http://schemas.microsoft.com/office/drawing/2014/main" id="{527B8A51-D592-F74F-B1BD-129D9113FB0C}"/>
              </a:ext>
            </a:extLst>
          </p:cNvPr>
          <p:cNvSpPr>
            <a:spLocks noGrp="1"/>
          </p:cNvSpPr>
          <p:nvPr>
            <p:ph type="body" sz="half" idx="15"/>
          </p:nvPr>
        </p:nvSpPr>
        <p:spPr>
          <a:xfrm>
            <a:off x="8153400" y="1681124"/>
            <a:ext cx="3150019" cy="714557"/>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0" name="Text Placeholder 3">
            <a:extLst>
              <a:ext uri="{FF2B5EF4-FFF2-40B4-BE49-F238E27FC236}">
                <a16:creationId xmlns:a16="http://schemas.microsoft.com/office/drawing/2014/main" id="{313FEF3B-D231-B64E-8A63-CDB88424A343}"/>
              </a:ext>
            </a:extLst>
          </p:cNvPr>
          <p:cNvSpPr>
            <a:spLocks noGrp="1"/>
          </p:cNvSpPr>
          <p:nvPr>
            <p:ph type="body" sz="half" idx="16"/>
          </p:nvPr>
        </p:nvSpPr>
        <p:spPr>
          <a:xfrm>
            <a:off x="8153400" y="3197690"/>
            <a:ext cx="3150019" cy="714557"/>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2" name="Text Placeholder 3">
            <a:extLst>
              <a:ext uri="{FF2B5EF4-FFF2-40B4-BE49-F238E27FC236}">
                <a16:creationId xmlns:a16="http://schemas.microsoft.com/office/drawing/2014/main" id="{B84CCF97-9BD2-0042-AE04-66C9D408EDF3}"/>
              </a:ext>
            </a:extLst>
          </p:cNvPr>
          <p:cNvSpPr>
            <a:spLocks noGrp="1"/>
          </p:cNvSpPr>
          <p:nvPr>
            <p:ph type="body" sz="half" idx="17"/>
          </p:nvPr>
        </p:nvSpPr>
        <p:spPr>
          <a:xfrm>
            <a:off x="8153400" y="4680802"/>
            <a:ext cx="3150019" cy="714557"/>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4" name="Freeform 5">
            <a:extLst>
              <a:ext uri="{FF2B5EF4-FFF2-40B4-BE49-F238E27FC236}">
                <a16:creationId xmlns:a16="http://schemas.microsoft.com/office/drawing/2014/main" id="{9668D26C-5E7D-A842-AA9A-4B0806BE5C9B}"/>
              </a:ext>
            </a:extLst>
          </p:cNvPr>
          <p:cNvSpPr>
            <a:spLocks noEditPoints="1"/>
          </p:cNvSpPr>
          <p:nvPr userDrawn="1"/>
        </p:nvSpPr>
        <p:spPr bwMode="auto">
          <a:xfrm>
            <a:off x="7001172" y="1459997"/>
            <a:ext cx="433958" cy="531863"/>
          </a:xfrm>
          <a:custGeom>
            <a:avLst/>
            <a:gdLst>
              <a:gd name="T0" fmla="*/ 73 w 78"/>
              <a:gd name="T1" fmla="*/ 11 h 94"/>
              <a:gd name="T2" fmla="*/ 71 w 78"/>
              <a:gd name="T3" fmla="*/ 11 h 94"/>
              <a:gd name="T4" fmla="*/ 71 w 78"/>
              <a:gd name="T5" fmla="*/ 78 h 94"/>
              <a:gd name="T6" fmla="*/ 62 w 78"/>
              <a:gd name="T7" fmla="*/ 87 h 94"/>
              <a:gd name="T8" fmla="*/ 12 w 78"/>
              <a:gd name="T9" fmla="*/ 87 h 94"/>
              <a:gd name="T10" fmla="*/ 12 w 78"/>
              <a:gd name="T11" fmla="*/ 89 h 94"/>
              <a:gd name="T12" fmla="*/ 17 w 78"/>
              <a:gd name="T13" fmla="*/ 94 h 94"/>
              <a:gd name="T14" fmla="*/ 73 w 78"/>
              <a:gd name="T15" fmla="*/ 94 h 94"/>
              <a:gd name="T16" fmla="*/ 78 w 78"/>
              <a:gd name="T17" fmla="*/ 89 h 94"/>
              <a:gd name="T18" fmla="*/ 78 w 78"/>
              <a:gd name="T19" fmla="*/ 16 h 94"/>
              <a:gd name="T20" fmla="*/ 73 w 78"/>
              <a:gd name="T21" fmla="*/ 11 h 94"/>
              <a:gd name="T22" fmla="*/ 68 w 78"/>
              <a:gd name="T23" fmla="*/ 78 h 94"/>
              <a:gd name="T24" fmla="*/ 68 w 78"/>
              <a:gd name="T25" fmla="*/ 5 h 94"/>
              <a:gd name="T26" fmla="*/ 62 w 78"/>
              <a:gd name="T27" fmla="*/ 0 h 94"/>
              <a:gd name="T28" fmla="*/ 25 w 78"/>
              <a:gd name="T29" fmla="*/ 0 h 94"/>
              <a:gd name="T30" fmla="*/ 25 w 78"/>
              <a:gd name="T31" fmla="*/ 2 h 94"/>
              <a:gd name="T32" fmla="*/ 25 w 78"/>
              <a:gd name="T33" fmla="*/ 2 h 94"/>
              <a:gd name="T34" fmla="*/ 25 w 78"/>
              <a:gd name="T35" fmla="*/ 16 h 94"/>
              <a:gd name="T36" fmla="*/ 18 w 78"/>
              <a:gd name="T37" fmla="*/ 24 h 94"/>
              <a:gd name="T38" fmla="*/ 3 w 78"/>
              <a:gd name="T39" fmla="*/ 24 h 94"/>
              <a:gd name="T40" fmla="*/ 3 w 78"/>
              <a:gd name="T41" fmla="*/ 24 h 94"/>
              <a:gd name="T42" fmla="*/ 1 w 78"/>
              <a:gd name="T43" fmla="*/ 24 h 94"/>
              <a:gd name="T44" fmla="*/ 1 w 78"/>
              <a:gd name="T45" fmla="*/ 78 h 94"/>
              <a:gd name="T46" fmla="*/ 6 w 78"/>
              <a:gd name="T47" fmla="*/ 84 h 94"/>
              <a:gd name="T48" fmla="*/ 62 w 78"/>
              <a:gd name="T49" fmla="*/ 84 h 94"/>
              <a:gd name="T50" fmla="*/ 68 w 78"/>
              <a:gd name="T51" fmla="*/ 78 h 94"/>
              <a:gd name="T52" fmla="*/ 35 w 78"/>
              <a:gd name="T53" fmla="*/ 66 h 94"/>
              <a:gd name="T54" fmla="*/ 17 w 78"/>
              <a:gd name="T55" fmla="*/ 66 h 94"/>
              <a:gd name="T56" fmla="*/ 15 w 78"/>
              <a:gd name="T57" fmla="*/ 63 h 94"/>
              <a:gd name="T58" fmla="*/ 17 w 78"/>
              <a:gd name="T59" fmla="*/ 61 h 94"/>
              <a:gd name="T60" fmla="*/ 35 w 78"/>
              <a:gd name="T61" fmla="*/ 61 h 94"/>
              <a:gd name="T62" fmla="*/ 38 w 78"/>
              <a:gd name="T63" fmla="*/ 63 h 94"/>
              <a:gd name="T64" fmla="*/ 35 w 78"/>
              <a:gd name="T65" fmla="*/ 66 h 94"/>
              <a:gd name="T66" fmla="*/ 54 w 78"/>
              <a:gd name="T67" fmla="*/ 53 h 94"/>
              <a:gd name="T68" fmla="*/ 17 w 78"/>
              <a:gd name="T69" fmla="*/ 53 h 94"/>
              <a:gd name="T70" fmla="*/ 15 w 78"/>
              <a:gd name="T71" fmla="*/ 51 h 94"/>
              <a:gd name="T72" fmla="*/ 17 w 78"/>
              <a:gd name="T73" fmla="*/ 48 h 94"/>
              <a:gd name="T74" fmla="*/ 54 w 78"/>
              <a:gd name="T75" fmla="*/ 48 h 94"/>
              <a:gd name="T76" fmla="*/ 56 w 78"/>
              <a:gd name="T77" fmla="*/ 51 h 94"/>
              <a:gd name="T78" fmla="*/ 54 w 78"/>
              <a:gd name="T79" fmla="*/ 53 h 94"/>
              <a:gd name="T80" fmla="*/ 54 w 78"/>
              <a:gd name="T81" fmla="*/ 40 h 94"/>
              <a:gd name="T82" fmla="*/ 17 w 78"/>
              <a:gd name="T83" fmla="*/ 40 h 94"/>
              <a:gd name="T84" fmla="*/ 15 w 78"/>
              <a:gd name="T85" fmla="*/ 37 h 94"/>
              <a:gd name="T86" fmla="*/ 17 w 78"/>
              <a:gd name="T87" fmla="*/ 35 h 94"/>
              <a:gd name="T88" fmla="*/ 54 w 78"/>
              <a:gd name="T89" fmla="*/ 35 h 94"/>
              <a:gd name="T90" fmla="*/ 56 w 78"/>
              <a:gd name="T91" fmla="*/ 37 h 94"/>
              <a:gd name="T92" fmla="*/ 54 w 78"/>
              <a:gd name="T93" fmla="*/ 40 h 94"/>
              <a:gd name="T94" fmla="*/ 3 w 78"/>
              <a:gd name="T95" fmla="*/ 21 h 94"/>
              <a:gd name="T96" fmla="*/ 18 w 78"/>
              <a:gd name="T97" fmla="*/ 21 h 94"/>
              <a:gd name="T98" fmla="*/ 22 w 78"/>
              <a:gd name="T99" fmla="*/ 16 h 94"/>
              <a:gd name="T100" fmla="*/ 22 w 78"/>
              <a:gd name="T101" fmla="*/ 2 h 94"/>
              <a:gd name="T102" fmla="*/ 20 w 78"/>
              <a:gd name="T103" fmla="*/ 0 h 94"/>
              <a:gd name="T104" fmla="*/ 18 w 78"/>
              <a:gd name="T105" fmla="*/ 1 h 94"/>
              <a:gd name="T106" fmla="*/ 2 w 78"/>
              <a:gd name="T107" fmla="*/ 17 h 94"/>
              <a:gd name="T108" fmla="*/ 3 w 78"/>
              <a:gd name="T109" fmla="*/ 2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94">
                <a:moveTo>
                  <a:pt x="73" y="11"/>
                </a:moveTo>
                <a:cubicBezTo>
                  <a:pt x="71" y="11"/>
                  <a:pt x="71" y="11"/>
                  <a:pt x="71" y="11"/>
                </a:cubicBezTo>
                <a:cubicBezTo>
                  <a:pt x="71" y="78"/>
                  <a:pt x="71" y="78"/>
                  <a:pt x="71" y="78"/>
                </a:cubicBezTo>
                <a:cubicBezTo>
                  <a:pt x="71" y="83"/>
                  <a:pt x="67" y="87"/>
                  <a:pt x="62" y="87"/>
                </a:cubicBezTo>
                <a:cubicBezTo>
                  <a:pt x="12" y="87"/>
                  <a:pt x="12" y="87"/>
                  <a:pt x="12" y="87"/>
                </a:cubicBezTo>
                <a:cubicBezTo>
                  <a:pt x="12" y="89"/>
                  <a:pt x="12" y="89"/>
                  <a:pt x="12" y="89"/>
                </a:cubicBezTo>
                <a:cubicBezTo>
                  <a:pt x="12" y="92"/>
                  <a:pt x="14" y="94"/>
                  <a:pt x="17" y="94"/>
                </a:cubicBezTo>
                <a:cubicBezTo>
                  <a:pt x="73" y="94"/>
                  <a:pt x="73" y="94"/>
                  <a:pt x="73" y="94"/>
                </a:cubicBezTo>
                <a:cubicBezTo>
                  <a:pt x="76" y="94"/>
                  <a:pt x="78" y="92"/>
                  <a:pt x="78" y="89"/>
                </a:cubicBezTo>
                <a:cubicBezTo>
                  <a:pt x="78" y="16"/>
                  <a:pt x="78" y="16"/>
                  <a:pt x="78" y="16"/>
                </a:cubicBezTo>
                <a:cubicBezTo>
                  <a:pt x="78" y="13"/>
                  <a:pt x="76" y="11"/>
                  <a:pt x="73" y="11"/>
                </a:cubicBezTo>
                <a:close/>
                <a:moveTo>
                  <a:pt x="68" y="78"/>
                </a:moveTo>
                <a:cubicBezTo>
                  <a:pt x="68" y="5"/>
                  <a:pt x="68" y="5"/>
                  <a:pt x="68" y="5"/>
                </a:cubicBezTo>
                <a:cubicBezTo>
                  <a:pt x="68" y="2"/>
                  <a:pt x="65" y="0"/>
                  <a:pt x="62" y="0"/>
                </a:cubicBezTo>
                <a:cubicBezTo>
                  <a:pt x="25" y="0"/>
                  <a:pt x="25" y="0"/>
                  <a:pt x="25" y="0"/>
                </a:cubicBezTo>
                <a:cubicBezTo>
                  <a:pt x="25" y="2"/>
                  <a:pt x="25" y="2"/>
                  <a:pt x="25" y="2"/>
                </a:cubicBezTo>
                <a:cubicBezTo>
                  <a:pt x="25" y="2"/>
                  <a:pt x="25" y="2"/>
                  <a:pt x="25" y="2"/>
                </a:cubicBezTo>
                <a:cubicBezTo>
                  <a:pt x="25" y="16"/>
                  <a:pt x="25" y="16"/>
                  <a:pt x="25" y="16"/>
                </a:cubicBezTo>
                <a:cubicBezTo>
                  <a:pt x="25" y="20"/>
                  <a:pt x="22" y="24"/>
                  <a:pt x="18" y="24"/>
                </a:cubicBezTo>
                <a:cubicBezTo>
                  <a:pt x="3" y="24"/>
                  <a:pt x="3" y="24"/>
                  <a:pt x="3" y="24"/>
                </a:cubicBezTo>
                <a:cubicBezTo>
                  <a:pt x="3" y="24"/>
                  <a:pt x="3" y="24"/>
                  <a:pt x="3" y="24"/>
                </a:cubicBezTo>
                <a:cubicBezTo>
                  <a:pt x="1" y="24"/>
                  <a:pt x="1" y="24"/>
                  <a:pt x="1" y="24"/>
                </a:cubicBezTo>
                <a:cubicBezTo>
                  <a:pt x="1" y="78"/>
                  <a:pt x="1" y="78"/>
                  <a:pt x="1" y="78"/>
                </a:cubicBezTo>
                <a:cubicBezTo>
                  <a:pt x="1" y="81"/>
                  <a:pt x="3" y="84"/>
                  <a:pt x="6" y="84"/>
                </a:cubicBezTo>
                <a:cubicBezTo>
                  <a:pt x="62" y="84"/>
                  <a:pt x="62" y="84"/>
                  <a:pt x="62" y="84"/>
                </a:cubicBezTo>
                <a:cubicBezTo>
                  <a:pt x="65" y="84"/>
                  <a:pt x="68" y="81"/>
                  <a:pt x="68" y="78"/>
                </a:cubicBezTo>
                <a:close/>
                <a:moveTo>
                  <a:pt x="35" y="66"/>
                </a:moveTo>
                <a:cubicBezTo>
                  <a:pt x="17" y="66"/>
                  <a:pt x="17" y="66"/>
                  <a:pt x="17" y="66"/>
                </a:cubicBezTo>
                <a:cubicBezTo>
                  <a:pt x="16" y="66"/>
                  <a:pt x="15" y="65"/>
                  <a:pt x="15" y="63"/>
                </a:cubicBezTo>
                <a:cubicBezTo>
                  <a:pt x="15" y="62"/>
                  <a:pt x="16" y="61"/>
                  <a:pt x="17" y="61"/>
                </a:cubicBezTo>
                <a:cubicBezTo>
                  <a:pt x="35" y="61"/>
                  <a:pt x="35" y="61"/>
                  <a:pt x="35" y="61"/>
                </a:cubicBezTo>
                <a:cubicBezTo>
                  <a:pt x="37" y="61"/>
                  <a:pt x="38" y="62"/>
                  <a:pt x="38" y="63"/>
                </a:cubicBezTo>
                <a:cubicBezTo>
                  <a:pt x="38" y="65"/>
                  <a:pt x="37" y="66"/>
                  <a:pt x="35" y="66"/>
                </a:cubicBezTo>
                <a:close/>
                <a:moveTo>
                  <a:pt x="54" y="53"/>
                </a:moveTo>
                <a:cubicBezTo>
                  <a:pt x="17" y="53"/>
                  <a:pt x="17" y="53"/>
                  <a:pt x="17" y="53"/>
                </a:cubicBezTo>
                <a:cubicBezTo>
                  <a:pt x="16" y="53"/>
                  <a:pt x="15" y="52"/>
                  <a:pt x="15" y="51"/>
                </a:cubicBezTo>
                <a:cubicBezTo>
                  <a:pt x="15" y="49"/>
                  <a:pt x="16" y="48"/>
                  <a:pt x="17" y="48"/>
                </a:cubicBezTo>
                <a:cubicBezTo>
                  <a:pt x="54" y="48"/>
                  <a:pt x="54" y="48"/>
                  <a:pt x="54" y="48"/>
                </a:cubicBezTo>
                <a:cubicBezTo>
                  <a:pt x="55" y="48"/>
                  <a:pt x="56" y="49"/>
                  <a:pt x="56" y="51"/>
                </a:cubicBezTo>
                <a:cubicBezTo>
                  <a:pt x="56" y="52"/>
                  <a:pt x="55" y="53"/>
                  <a:pt x="54" y="53"/>
                </a:cubicBezTo>
                <a:close/>
                <a:moveTo>
                  <a:pt x="54" y="40"/>
                </a:moveTo>
                <a:cubicBezTo>
                  <a:pt x="17" y="40"/>
                  <a:pt x="17" y="40"/>
                  <a:pt x="17" y="40"/>
                </a:cubicBezTo>
                <a:cubicBezTo>
                  <a:pt x="16" y="40"/>
                  <a:pt x="15" y="39"/>
                  <a:pt x="15" y="37"/>
                </a:cubicBezTo>
                <a:cubicBezTo>
                  <a:pt x="15" y="36"/>
                  <a:pt x="16" y="35"/>
                  <a:pt x="17" y="35"/>
                </a:cubicBezTo>
                <a:cubicBezTo>
                  <a:pt x="54" y="35"/>
                  <a:pt x="54" y="35"/>
                  <a:pt x="54" y="35"/>
                </a:cubicBezTo>
                <a:cubicBezTo>
                  <a:pt x="55" y="35"/>
                  <a:pt x="56" y="36"/>
                  <a:pt x="56" y="37"/>
                </a:cubicBezTo>
                <a:cubicBezTo>
                  <a:pt x="56" y="39"/>
                  <a:pt x="55" y="40"/>
                  <a:pt x="54" y="40"/>
                </a:cubicBezTo>
                <a:close/>
                <a:moveTo>
                  <a:pt x="3" y="21"/>
                </a:moveTo>
                <a:cubicBezTo>
                  <a:pt x="18" y="21"/>
                  <a:pt x="18" y="21"/>
                  <a:pt x="18" y="21"/>
                </a:cubicBezTo>
                <a:cubicBezTo>
                  <a:pt x="20" y="21"/>
                  <a:pt x="22" y="19"/>
                  <a:pt x="22" y="16"/>
                </a:cubicBezTo>
                <a:cubicBezTo>
                  <a:pt x="22" y="2"/>
                  <a:pt x="22" y="2"/>
                  <a:pt x="22" y="2"/>
                </a:cubicBezTo>
                <a:cubicBezTo>
                  <a:pt x="22" y="1"/>
                  <a:pt x="21" y="0"/>
                  <a:pt x="20" y="0"/>
                </a:cubicBezTo>
                <a:cubicBezTo>
                  <a:pt x="19" y="0"/>
                  <a:pt x="19" y="0"/>
                  <a:pt x="18" y="1"/>
                </a:cubicBezTo>
                <a:cubicBezTo>
                  <a:pt x="2" y="17"/>
                  <a:pt x="2" y="17"/>
                  <a:pt x="2" y="17"/>
                </a:cubicBezTo>
                <a:cubicBezTo>
                  <a:pt x="0" y="18"/>
                  <a:pt x="1" y="21"/>
                  <a:pt x="3" y="2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5" name="Freeform 5">
            <a:extLst>
              <a:ext uri="{FF2B5EF4-FFF2-40B4-BE49-F238E27FC236}">
                <a16:creationId xmlns:a16="http://schemas.microsoft.com/office/drawing/2014/main" id="{1DA6C3F2-189B-8049-A301-54CDD51F893A}"/>
              </a:ext>
            </a:extLst>
          </p:cNvPr>
          <p:cNvSpPr>
            <a:spLocks noEditPoints="1"/>
          </p:cNvSpPr>
          <p:nvPr userDrawn="1"/>
        </p:nvSpPr>
        <p:spPr bwMode="auto">
          <a:xfrm>
            <a:off x="7001172" y="2976563"/>
            <a:ext cx="433958" cy="531863"/>
          </a:xfrm>
          <a:custGeom>
            <a:avLst/>
            <a:gdLst>
              <a:gd name="T0" fmla="*/ 73 w 78"/>
              <a:gd name="T1" fmla="*/ 11 h 94"/>
              <a:gd name="T2" fmla="*/ 71 w 78"/>
              <a:gd name="T3" fmla="*/ 11 h 94"/>
              <a:gd name="T4" fmla="*/ 71 w 78"/>
              <a:gd name="T5" fmla="*/ 78 h 94"/>
              <a:gd name="T6" fmla="*/ 62 w 78"/>
              <a:gd name="T7" fmla="*/ 87 h 94"/>
              <a:gd name="T8" fmla="*/ 12 w 78"/>
              <a:gd name="T9" fmla="*/ 87 h 94"/>
              <a:gd name="T10" fmla="*/ 12 w 78"/>
              <a:gd name="T11" fmla="*/ 89 h 94"/>
              <a:gd name="T12" fmla="*/ 17 w 78"/>
              <a:gd name="T13" fmla="*/ 94 h 94"/>
              <a:gd name="T14" fmla="*/ 73 w 78"/>
              <a:gd name="T15" fmla="*/ 94 h 94"/>
              <a:gd name="T16" fmla="*/ 78 w 78"/>
              <a:gd name="T17" fmla="*/ 89 h 94"/>
              <a:gd name="T18" fmla="*/ 78 w 78"/>
              <a:gd name="T19" fmla="*/ 16 h 94"/>
              <a:gd name="T20" fmla="*/ 73 w 78"/>
              <a:gd name="T21" fmla="*/ 11 h 94"/>
              <a:gd name="T22" fmla="*/ 68 w 78"/>
              <a:gd name="T23" fmla="*/ 78 h 94"/>
              <a:gd name="T24" fmla="*/ 68 w 78"/>
              <a:gd name="T25" fmla="*/ 5 h 94"/>
              <a:gd name="T26" fmla="*/ 62 w 78"/>
              <a:gd name="T27" fmla="*/ 0 h 94"/>
              <a:gd name="T28" fmla="*/ 25 w 78"/>
              <a:gd name="T29" fmla="*/ 0 h 94"/>
              <a:gd name="T30" fmla="*/ 25 w 78"/>
              <a:gd name="T31" fmla="*/ 2 h 94"/>
              <a:gd name="T32" fmla="*/ 25 w 78"/>
              <a:gd name="T33" fmla="*/ 2 h 94"/>
              <a:gd name="T34" fmla="*/ 25 w 78"/>
              <a:gd name="T35" fmla="*/ 16 h 94"/>
              <a:gd name="T36" fmla="*/ 18 w 78"/>
              <a:gd name="T37" fmla="*/ 24 h 94"/>
              <a:gd name="T38" fmla="*/ 3 w 78"/>
              <a:gd name="T39" fmla="*/ 24 h 94"/>
              <a:gd name="T40" fmla="*/ 3 w 78"/>
              <a:gd name="T41" fmla="*/ 24 h 94"/>
              <a:gd name="T42" fmla="*/ 1 w 78"/>
              <a:gd name="T43" fmla="*/ 24 h 94"/>
              <a:gd name="T44" fmla="*/ 1 w 78"/>
              <a:gd name="T45" fmla="*/ 78 h 94"/>
              <a:gd name="T46" fmla="*/ 6 w 78"/>
              <a:gd name="T47" fmla="*/ 84 h 94"/>
              <a:gd name="T48" fmla="*/ 62 w 78"/>
              <a:gd name="T49" fmla="*/ 84 h 94"/>
              <a:gd name="T50" fmla="*/ 68 w 78"/>
              <a:gd name="T51" fmla="*/ 78 h 94"/>
              <a:gd name="T52" fmla="*/ 35 w 78"/>
              <a:gd name="T53" fmla="*/ 66 h 94"/>
              <a:gd name="T54" fmla="*/ 17 w 78"/>
              <a:gd name="T55" fmla="*/ 66 h 94"/>
              <a:gd name="T56" fmla="*/ 15 w 78"/>
              <a:gd name="T57" fmla="*/ 63 h 94"/>
              <a:gd name="T58" fmla="*/ 17 w 78"/>
              <a:gd name="T59" fmla="*/ 61 h 94"/>
              <a:gd name="T60" fmla="*/ 35 w 78"/>
              <a:gd name="T61" fmla="*/ 61 h 94"/>
              <a:gd name="T62" fmla="*/ 38 w 78"/>
              <a:gd name="T63" fmla="*/ 63 h 94"/>
              <a:gd name="T64" fmla="*/ 35 w 78"/>
              <a:gd name="T65" fmla="*/ 66 h 94"/>
              <a:gd name="T66" fmla="*/ 54 w 78"/>
              <a:gd name="T67" fmla="*/ 53 h 94"/>
              <a:gd name="T68" fmla="*/ 17 w 78"/>
              <a:gd name="T69" fmla="*/ 53 h 94"/>
              <a:gd name="T70" fmla="*/ 15 w 78"/>
              <a:gd name="T71" fmla="*/ 51 h 94"/>
              <a:gd name="T72" fmla="*/ 17 w 78"/>
              <a:gd name="T73" fmla="*/ 48 h 94"/>
              <a:gd name="T74" fmla="*/ 54 w 78"/>
              <a:gd name="T75" fmla="*/ 48 h 94"/>
              <a:gd name="T76" fmla="*/ 56 w 78"/>
              <a:gd name="T77" fmla="*/ 51 h 94"/>
              <a:gd name="T78" fmla="*/ 54 w 78"/>
              <a:gd name="T79" fmla="*/ 53 h 94"/>
              <a:gd name="T80" fmla="*/ 54 w 78"/>
              <a:gd name="T81" fmla="*/ 40 h 94"/>
              <a:gd name="T82" fmla="*/ 17 w 78"/>
              <a:gd name="T83" fmla="*/ 40 h 94"/>
              <a:gd name="T84" fmla="*/ 15 w 78"/>
              <a:gd name="T85" fmla="*/ 37 h 94"/>
              <a:gd name="T86" fmla="*/ 17 w 78"/>
              <a:gd name="T87" fmla="*/ 35 h 94"/>
              <a:gd name="T88" fmla="*/ 54 w 78"/>
              <a:gd name="T89" fmla="*/ 35 h 94"/>
              <a:gd name="T90" fmla="*/ 56 w 78"/>
              <a:gd name="T91" fmla="*/ 37 h 94"/>
              <a:gd name="T92" fmla="*/ 54 w 78"/>
              <a:gd name="T93" fmla="*/ 40 h 94"/>
              <a:gd name="T94" fmla="*/ 3 w 78"/>
              <a:gd name="T95" fmla="*/ 21 h 94"/>
              <a:gd name="T96" fmla="*/ 18 w 78"/>
              <a:gd name="T97" fmla="*/ 21 h 94"/>
              <a:gd name="T98" fmla="*/ 22 w 78"/>
              <a:gd name="T99" fmla="*/ 16 h 94"/>
              <a:gd name="T100" fmla="*/ 22 w 78"/>
              <a:gd name="T101" fmla="*/ 2 h 94"/>
              <a:gd name="T102" fmla="*/ 20 w 78"/>
              <a:gd name="T103" fmla="*/ 0 h 94"/>
              <a:gd name="T104" fmla="*/ 18 w 78"/>
              <a:gd name="T105" fmla="*/ 1 h 94"/>
              <a:gd name="T106" fmla="*/ 2 w 78"/>
              <a:gd name="T107" fmla="*/ 17 h 94"/>
              <a:gd name="T108" fmla="*/ 3 w 78"/>
              <a:gd name="T109" fmla="*/ 2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94">
                <a:moveTo>
                  <a:pt x="73" y="11"/>
                </a:moveTo>
                <a:cubicBezTo>
                  <a:pt x="71" y="11"/>
                  <a:pt x="71" y="11"/>
                  <a:pt x="71" y="11"/>
                </a:cubicBezTo>
                <a:cubicBezTo>
                  <a:pt x="71" y="78"/>
                  <a:pt x="71" y="78"/>
                  <a:pt x="71" y="78"/>
                </a:cubicBezTo>
                <a:cubicBezTo>
                  <a:pt x="71" y="83"/>
                  <a:pt x="67" y="87"/>
                  <a:pt x="62" y="87"/>
                </a:cubicBezTo>
                <a:cubicBezTo>
                  <a:pt x="12" y="87"/>
                  <a:pt x="12" y="87"/>
                  <a:pt x="12" y="87"/>
                </a:cubicBezTo>
                <a:cubicBezTo>
                  <a:pt x="12" y="89"/>
                  <a:pt x="12" y="89"/>
                  <a:pt x="12" y="89"/>
                </a:cubicBezTo>
                <a:cubicBezTo>
                  <a:pt x="12" y="92"/>
                  <a:pt x="14" y="94"/>
                  <a:pt x="17" y="94"/>
                </a:cubicBezTo>
                <a:cubicBezTo>
                  <a:pt x="73" y="94"/>
                  <a:pt x="73" y="94"/>
                  <a:pt x="73" y="94"/>
                </a:cubicBezTo>
                <a:cubicBezTo>
                  <a:pt x="76" y="94"/>
                  <a:pt x="78" y="92"/>
                  <a:pt x="78" y="89"/>
                </a:cubicBezTo>
                <a:cubicBezTo>
                  <a:pt x="78" y="16"/>
                  <a:pt x="78" y="16"/>
                  <a:pt x="78" y="16"/>
                </a:cubicBezTo>
                <a:cubicBezTo>
                  <a:pt x="78" y="13"/>
                  <a:pt x="76" y="11"/>
                  <a:pt x="73" y="11"/>
                </a:cubicBezTo>
                <a:close/>
                <a:moveTo>
                  <a:pt x="68" y="78"/>
                </a:moveTo>
                <a:cubicBezTo>
                  <a:pt x="68" y="5"/>
                  <a:pt x="68" y="5"/>
                  <a:pt x="68" y="5"/>
                </a:cubicBezTo>
                <a:cubicBezTo>
                  <a:pt x="68" y="2"/>
                  <a:pt x="65" y="0"/>
                  <a:pt x="62" y="0"/>
                </a:cubicBezTo>
                <a:cubicBezTo>
                  <a:pt x="25" y="0"/>
                  <a:pt x="25" y="0"/>
                  <a:pt x="25" y="0"/>
                </a:cubicBezTo>
                <a:cubicBezTo>
                  <a:pt x="25" y="2"/>
                  <a:pt x="25" y="2"/>
                  <a:pt x="25" y="2"/>
                </a:cubicBezTo>
                <a:cubicBezTo>
                  <a:pt x="25" y="2"/>
                  <a:pt x="25" y="2"/>
                  <a:pt x="25" y="2"/>
                </a:cubicBezTo>
                <a:cubicBezTo>
                  <a:pt x="25" y="16"/>
                  <a:pt x="25" y="16"/>
                  <a:pt x="25" y="16"/>
                </a:cubicBezTo>
                <a:cubicBezTo>
                  <a:pt x="25" y="20"/>
                  <a:pt x="22" y="24"/>
                  <a:pt x="18" y="24"/>
                </a:cubicBezTo>
                <a:cubicBezTo>
                  <a:pt x="3" y="24"/>
                  <a:pt x="3" y="24"/>
                  <a:pt x="3" y="24"/>
                </a:cubicBezTo>
                <a:cubicBezTo>
                  <a:pt x="3" y="24"/>
                  <a:pt x="3" y="24"/>
                  <a:pt x="3" y="24"/>
                </a:cubicBezTo>
                <a:cubicBezTo>
                  <a:pt x="1" y="24"/>
                  <a:pt x="1" y="24"/>
                  <a:pt x="1" y="24"/>
                </a:cubicBezTo>
                <a:cubicBezTo>
                  <a:pt x="1" y="78"/>
                  <a:pt x="1" y="78"/>
                  <a:pt x="1" y="78"/>
                </a:cubicBezTo>
                <a:cubicBezTo>
                  <a:pt x="1" y="81"/>
                  <a:pt x="3" y="84"/>
                  <a:pt x="6" y="84"/>
                </a:cubicBezTo>
                <a:cubicBezTo>
                  <a:pt x="62" y="84"/>
                  <a:pt x="62" y="84"/>
                  <a:pt x="62" y="84"/>
                </a:cubicBezTo>
                <a:cubicBezTo>
                  <a:pt x="65" y="84"/>
                  <a:pt x="68" y="81"/>
                  <a:pt x="68" y="78"/>
                </a:cubicBezTo>
                <a:close/>
                <a:moveTo>
                  <a:pt x="35" y="66"/>
                </a:moveTo>
                <a:cubicBezTo>
                  <a:pt x="17" y="66"/>
                  <a:pt x="17" y="66"/>
                  <a:pt x="17" y="66"/>
                </a:cubicBezTo>
                <a:cubicBezTo>
                  <a:pt x="16" y="66"/>
                  <a:pt x="15" y="65"/>
                  <a:pt x="15" y="63"/>
                </a:cubicBezTo>
                <a:cubicBezTo>
                  <a:pt x="15" y="62"/>
                  <a:pt x="16" y="61"/>
                  <a:pt x="17" y="61"/>
                </a:cubicBezTo>
                <a:cubicBezTo>
                  <a:pt x="35" y="61"/>
                  <a:pt x="35" y="61"/>
                  <a:pt x="35" y="61"/>
                </a:cubicBezTo>
                <a:cubicBezTo>
                  <a:pt x="37" y="61"/>
                  <a:pt x="38" y="62"/>
                  <a:pt x="38" y="63"/>
                </a:cubicBezTo>
                <a:cubicBezTo>
                  <a:pt x="38" y="65"/>
                  <a:pt x="37" y="66"/>
                  <a:pt x="35" y="66"/>
                </a:cubicBezTo>
                <a:close/>
                <a:moveTo>
                  <a:pt x="54" y="53"/>
                </a:moveTo>
                <a:cubicBezTo>
                  <a:pt x="17" y="53"/>
                  <a:pt x="17" y="53"/>
                  <a:pt x="17" y="53"/>
                </a:cubicBezTo>
                <a:cubicBezTo>
                  <a:pt x="16" y="53"/>
                  <a:pt x="15" y="52"/>
                  <a:pt x="15" y="51"/>
                </a:cubicBezTo>
                <a:cubicBezTo>
                  <a:pt x="15" y="49"/>
                  <a:pt x="16" y="48"/>
                  <a:pt x="17" y="48"/>
                </a:cubicBezTo>
                <a:cubicBezTo>
                  <a:pt x="54" y="48"/>
                  <a:pt x="54" y="48"/>
                  <a:pt x="54" y="48"/>
                </a:cubicBezTo>
                <a:cubicBezTo>
                  <a:pt x="55" y="48"/>
                  <a:pt x="56" y="49"/>
                  <a:pt x="56" y="51"/>
                </a:cubicBezTo>
                <a:cubicBezTo>
                  <a:pt x="56" y="52"/>
                  <a:pt x="55" y="53"/>
                  <a:pt x="54" y="53"/>
                </a:cubicBezTo>
                <a:close/>
                <a:moveTo>
                  <a:pt x="54" y="40"/>
                </a:moveTo>
                <a:cubicBezTo>
                  <a:pt x="17" y="40"/>
                  <a:pt x="17" y="40"/>
                  <a:pt x="17" y="40"/>
                </a:cubicBezTo>
                <a:cubicBezTo>
                  <a:pt x="16" y="40"/>
                  <a:pt x="15" y="39"/>
                  <a:pt x="15" y="37"/>
                </a:cubicBezTo>
                <a:cubicBezTo>
                  <a:pt x="15" y="36"/>
                  <a:pt x="16" y="35"/>
                  <a:pt x="17" y="35"/>
                </a:cubicBezTo>
                <a:cubicBezTo>
                  <a:pt x="54" y="35"/>
                  <a:pt x="54" y="35"/>
                  <a:pt x="54" y="35"/>
                </a:cubicBezTo>
                <a:cubicBezTo>
                  <a:pt x="55" y="35"/>
                  <a:pt x="56" y="36"/>
                  <a:pt x="56" y="37"/>
                </a:cubicBezTo>
                <a:cubicBezTo>
                  <a:pt x="56" y="39"/>
                  <a:pt x="55" y="40"/>
                  <a:pt x="54" y="40"/>
                </a:cubicBezTo>
                <a:close/>
                <a:moveTo>
                  <a:pt x="3" y="21"/>
                </a:moveTo>
                <a:cubicBezTo>
                  <a:pt x="18" y="21"/>
                  <a:pt x="18" y="21"/>
                  <a:pt x="18" y="21"/>
                </a:cubicBezTo>
                <a:cubicBezTo>
                  <a:pt x="20" y="21"/>
                  <a:pt x="22" y="19"/>
                  <a:pt x="22" y="16"/>
                </a:cubicBezTo>
                <a:cubicBezTo>
                  <a:pt x="22" y="2"/>
                  <a:pt x="22" y="2"/>
                  <a:pt x="22" y="2"/>
                </a:cubicBezTo>
                <a:cubicBezTo>
                  <a:pt x="22" y="1"/>
                  <a:pt x="21" y="0"/>
                  <a:pt x="20" y="0"/>
                </a:cubicBezTo>
                <a:cubicBezTo>
                  <a:pt x="19" y="0"/>
                  <a:pt x="19" y="0"/>
                  <a:pt x="18" y="1"/>
                </a:cubicBezTo>
                <a:cubicBezTo>
                  <a:pt x="2" y="17"/>
                  <a:pt x="2" y="17"/>
                  <a:pt x="2" y="17"/>
                </a:cubicBezTo>
                <a:cubicBezTo>
                  <a:pt x="0" y="18"/>
                  <a:pt x="1" y="21"/>
                  <a:pt x="3" y="2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6" name="Freeform 5">
            <a:extLst>
              <a:ext uri="{FF2B5EF4-FFF2-40B4-BE49-F238E27FC236}">
                <a16:creationId xmlns:a16="http://schemas.microsoft.com/office/drawing/2014/main" id="{3E9A5A33-BED3-1A4C-9975-1044E55B7AF5}"/>
              </a:ext>
            </a:extLst>
          </p:cNvPr>
          <p:cNvSpPr>
            <a:spLocks noEditPoints="1"/>
          </p:cNvSpPr>
          <p:nvPr userDrawn="1"/>
        </p:nvSpPr>
        <p:spPr bwMode="auto">
          <a:xfrm>
            <a:off x="7001172" y="4481978"/>
            <a:ext cx="433958" cy="531863"/>
          </a:xfrm>
          <a:custGeom>
            <a:avLst/>
            <a:gdLst>
              <a:gd name="T0" fmla="*/ 73 w 78"/>
              <a:gd name="T1" fmla="*/ 11 h 94"/>
              <a:gd name="T2" fmla="*/ 71 w 78"/>
              <a:gd name="T3" fmla="*/ 11 h 94"/>
              <a:gd name="T4" fmla="*/ 71 w 78"/>
              <a:gd name="T5" fmla="*/ 78 h 94"/>
              <a:gd name="T6" fmla="*/ 62 w 78"/>
              <a:gd name="T7" fmla="*/ 87 h 94"/>
              <a:gd name="T8" fmla="*/ 12 w 78"/>
              <a:gd name="T9" fmla="*/ 87 h 94"/>
              <a:gd name="T10" fmla="*/ 12 w 78"/>
              <a:gd name="T11" fmla="*/ 89 h 94"/>
              <a:gd name="T12" fmla="*/ 17 w 78"/>
              <a:gd name="T13" fmla="*/ 94 h 94"/>
              <a:gd name="T14" fmla="*/ 73 w 78"/>
              <a:gd name="T15" fmla="*/ 94 h 94"/>
              <a:gd name="T16" fmla="*/ 78 w 78"/>
              <a:gd name="T17" fmla="*/ 89 h 94"/>
              <a:gd name="T18" fmla="*/ 78 w 78"/>
              <a:gd name="T19" fmla="*/ 16 h 94"/>
              <a:gd name="T20" fmla="*/ 73 w 78"/>
              <a:gd name="T21" fmla="*/ 11 h 94"/>
              <a:gd name="T22" fmla="*/ 68 w 78"/>
              <a:gd name="T23" fmla="*/ 78 h 94"/>
              <a:gd name="T24" fmla="*/ 68 w 78"/>
              <a:gd name="T25" fmla="*/ 5 h 94"/>
              <a:gd name="T26" fmla="*/ 62 w 78"/>
              <a:gd name="T27" fmla="*/ 0 h 94"/>
              <a:gd name="T28" fmla="*/ 25 w 78"/>
              <a:gd name="T29" fmla="*/ 0 h 94"/>
              <a:gd name="T30" fmla="*/ 25 w 78"/>
              <a:gd name="T31" fmla="*/ 2 h 94"/>
              <a:gd name="T32" fmla="*/ 25 w 78"/>
              <a:gd name="T33" fmla="*/ 2 h 94"/>
              <a:gd name="T34" fmla="*/ 25 w 78"/>
              <a:gd name="T35" fmla="*/ 16 h 94"/>
              <a:gd name="T36" fmla="*/ 18 w 78"/>
              <a:gd name="T37" fmla="*/ 24 h 94"/>
              <a:gd name="T38" fmla="*/ 3 w 78"/>
              <a:gd name="T39" fmla="*/ 24 h 94"/>
              <a:gd name="T40" fmla="*/ 3 w 78"/>
              <a:gd name="T41" fmla="*/ 24 h 94"/>
              <a:gd name="T42" fmla="*/ 1 w 78"/>
              <a:gd name="T43" fmla="*/ 24 h 94"/>
              <a:gd name="T44" fmla="*/ 1 w 78"/>
              <a:gd name="T45" fmla="*/ 78 h 94"/>
              <a:gd name="T46" fmla="*/ 6 w 78"/>
              <a:gd name="T47" fmla="*/ 84 h 94"/>
              <a:gd name="T48" fmla="*/ 62 w 78"/>
              <a:gd name="T49" fmla="*/ 84 h 94"/>
              <a:gd name="T50" fmla="*/ 68 w 78"/>
              <a:gd name="T51" fmla="*/ 78 h 94"/>
              <a:gd name="T52" fmla="*/ 35 w 78"/>
              <a:gd name="T53" fmla="*/ 66 h 94"/>
              <a:gd name="T54" fmla="*/ 17 w 78"/>
              <a:gd name="T55" fmla="*/ 66 h 94"/>
              <a:gd name="T56" fmla="*/ 15 w 78"/>
              <a:gd name="T57" fmla="*/ 63 h 94"/>
              <a:gd name="T58" fmla="*/ 17 w 78"/>
              <a:gd name="T59" fmla="*/ 61 h 94"/>
              <a:gd name="T60" fmla="*/ 35 w 78"/>
              <a:gd name="T61" fmla="*/ 61 h 94"/>
              <a:gd name="T62" fmla="*/ 38 w 78"/>
              <a:gd name="T63" fmla="*/ 63 h 94"/>
              <a:gd name="T64" fmla="*/ 35 w 78"/>
              <a:gd name="T65" fmla="*/ 66 h 94"/>
              <a:gd name="T66" fmla="*/ 54 w 78"/>
              <a:gd name="T67" fmla="*/ 53 h 94"/>
              <a:gd name="T68" fmla="*/ 17 w 78"/>
              <a:gd name="T69" fmla="*/ 53 h 94"/>
              <a:gd name="T70" fmla="*/ 15 w 78"/>
              <a:gd name="T71" fmla="*/ 51 h 94"/>
              <a:gd name="T72" fmla="*/ 17 w 78"/>
              <a:gd name="T73" fmla="*/ 48 h 94"/>
              <a:gd name="T74" fmla="*/ 54 w 78"/>
              <a:gd name="T75" fmla="*/ 48 h 94"/>
              <a:gd name="T76" fmla="*/ 56 w 78"/>
              <a:gd name="T77" fmla="*/ 51 h 94"/>
              <a:gd name="T78" fmla="*/ 54 w 78"/>
              <a:gd name="T79" fmla="*/ 53 h 94"/>
              <a:gd name="T80" fmla="*/ 54 w 78"/>
              <a:gd name="T81" fmla="*/ 40 h 94"/>
              <a:gd name="T82" fmla="*/ 17 w 78"/>
              <a:gd name="T83" fmla="*/ 40 h 94"/>
              <a:gd name="T84" fmla="*/ 15 w 78"/>
              <a:gd name="T85" fmla="*/ 37 h 94"/>
              <a:gd name="T86" fmla="*/ 17 w 78"/>
              <a:gd name="T87" fmla="*/ 35 h 94"/>
              <a:gd name="T88" fmla="*/ 54 w 78"/>
              <a:gd name="T89" fmla="*/ 35 h 94"/>
              <a:gd name="T90" fmla="*/ 56 w 78"/>
              <a:gd name="T91" fmla="*/ 37 h 94"/>
              <a:gd name="T92" fmla="*/ 54 w 78"/>
              <a:gd name="T93" fmla="*/ 40 h 94"/>
              <a:gd name="T94" fmla="*/ 3 w 78"/>
              <a:gd name="T95" fmla="*/ 21 h 94"/>
              <a:gd name="T96" fmla="*/ 18 w 78"/>
              <a:gd name="T97" fmla="*/ 21 h 94"/>
              <a:gd name="T98" fmla="*/ 22 w 78"/>
              <a:gd name="T99" fmla="*/ 16 h 94"/>
              <a:gd name="T100" fmla="*/ 22 w 78"/>
              <a:gd name="T101" fmla="*/ 2 h 94"/>
              <a:gd name="T102" fmla="*/ 20 w 78"/>
              <a:gd name="T103" fmla="*/ 0 h 94"/>
              <a:gd name="T104" fmla="*/ 18 w 78"/>
              <a:gd name="T105" fmla="*/ 1 h 94"/>
              <a:gd name="T106" fmla="*/ 2 w 78"/>
              <a:gd name="T107" fmla="*/ 17 h 94"/>
              <a:gd name="T108" fmla="*/ 3 w 78"/>
              <a:gd name="T109" fmla="*/ 2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94">
                <a:moveTo>
                  <a:pt x="73" y="11"/>
                </a:moveTo>
                <a:cubicBezTo>
                  <a:pt x="71" y="11"/>
                  <a:pt x="71" y="11"/>
                  <a:pt x="71" y="11"/>
                </a:cubicBezTo>
                <a:cubicBezTo>
                  <a:pt x="71" y="78"/>
                  <a:pt x="71" y="78"/>
                  <a:pt x="71" y="78"/>
                </a:cubicBezTo>
                <a:cubicBezTo>
                  <a:pt x="71" y="83"/>
                  <a:pt x="67" y="87"/>
                  <a:pt x="62" y="87"/>
                </a:cubicBezTo>
                <a:cubicBezTo>
                  <a:pt x="12" y="87"/>
                  <a:pt x="12" y="87"/>
                  <a:pt x="12" y="87"/>
                </a:cubicBezTo>
                <a:cubicBezTo>
                  <a:pt x="12" y="89"/>
                  <a:pt x="12" y="89"/>
                  <a:pt x="12" y="89"/>
                </a:cubicBezTo>
                <a:cubicBezTo>
                  <a:pt x="12" y="92"/>
                  <a:pt x="14" y="94"/>
                  <a:pt x="17" y="94"/>
                </a:cubicBezTo>
                <a:cubicBezTo>
                  <a:pt x="73" y="94"/>
                  <a:pt x="73" y="94"/>
                  <a:pt x="73" y="94"/>
                </a:cubicBezTo>
                <a:cubicBezTo>
                  <a:pt x="76" y="94"/>
                  <a:pt x="78" y="92"/>
                  <a:pt x="78" y="89"/>
                </a:cubicBezTo>
                <a:cubicBezTo>
                  <a:pt x="78" y="16"/>
                  <a:pt x="78" y="16"/>
                  <a:pt x="78" y="16"/>
                </a:cubicBezTo>
                <a:cubicBezTo>
                  <a:pt x="78" y="13"/>
                  <a:pt x="76" y="11"/>
                  <a:pt x="73" y="11"/>
                </a:cubicBezTo>
                <a:close/>
                <a:moveTo>
                  <a:pt x="68" y="78"/>
                </a:moveTo>
                <a:cubicBezTo>
                  <a:pt x="68" y="5"/>
                  <a:pt x="68" y="5"/>
                  <a:pt x="68" y="5"/>
                </a:cubicBezTo>
                <a:cubicBezTo>
                  <a:pt x="68" y="2"/>
                  <a:pt x="65" y="0"/>
                  <a:pt x="62" y="0"/>
                </a:cubicBezTo>
                <a:cubicBezTo>
                  <a:pt x="25" y="0"/>
                  <a:pt x="25" y="0"/>
                  <a:pt x="25" y="0"/>
                </a:cubicBezTo>
                <a:cubicBezTo>
                  <a:pt x="25" y="2"/>
                  <a:pt x="25" y="2"/>
                  <a:pt x="25" y="2"/>
                </a:cubicBezTo>
                <a:cubicBezTo>
                  <a:pt x="25" y="2"/>
                  <a:pt x="25" y="2"/>
                  <a:pt x="25" y="2"/>
                </a:cubicBezTo>
                <a:cubicBezTo>
                  <a:pt x="25" y="16"/>
                  <a:pt x="25" y="16"/>
                  <a:pt x="25" y="16"/>
                </a:cubicBezTo>
                <a:cubicBezTo>
                  <a:pt x="25" y="20"/>
                  <a:pt x="22" y="24"/>
                  <a:pt x="18" y="24"/>
                </a:cubicBezTo>
                <a:cubicBezTo>
                  <a:pt x="3" y="24"/>
                  <a:pt x="3" y="24"/>
                  <a:pt x="3" y="24"/>
                </a:cubicBezTo>
                <a:cubicBezTo>
                  <a:pt x="3" y="24"/>
                  <a:pt x="3" y="24"/>
                  <a:pt x="3" y="24"/>
                </a:cubicBezTo>
                <a:cubicBezTo>
                  <a:pt x="1" y="24"/>
                  <a:pt x="1" y="24"/>
                  <a:pt x="1" y="24"/>
                </a:cubicBezTo>
                <a:cubicBezTo>
                  <a:pt x="1" y="78"/>
                  <a:pt x="1" y="78"/>
                  <a:pt x="1" y="78"/>
                </a:cubicBezTo>
                <a:cubicBezTo>
                  <a:pt x="1" y="81"/>
                  <a:pt x="3" y="84"/>
                  <a:pt x="6" y="84"/>
                </a:cubicBezTo>
                <a:cubicBezTo>
                  <a:pt x="62" y="84"/>
                  <a:pt x="62" y="84"/>
                  <a:pt x="62" y="84"/>
                </a:cubicBezTo>
                <a:cubicBezTo>
                  <a:pt x="65" y="84"/>
                  <a:pt x="68" y="81"/>
                  <a:pt x="68" y="78"/>
                </a:cubicBezTo>
                <a:close/>
                <a:moveTo>
                  <a:pt x="35" y="66"/>
                </a:moveTo>
                <a:cubicBezTo>
                  <a:pt x="17" y="66"/>
                  <a:pt x="17" y="66"/>
                  <a:pt x="17" y="66"/>
                </a:cubicBezTo>
                <a:cubicBezTo>
                  <a:pt x="16" y="66"/>
                  <a:pt x="15" y="65"/>
                  <a:pt x="15" y="63"/>
                </a:cubicBezTo>
                <a:cubicBezTo>
                  <a:pt x="15" y="62"/>
                  <a:pt x="16" y="61"/>
                  <a:pt x="17" y="61"/>
                </a:cubicBezTo>
                <a:cubicBezTo>
                  <a:pt x="35" y="61"/>
                  <a:pt x="35" y="61"/>
                  <a:pt x="35" y="61"/>
                </a:cubicBezTo>
                <a:cubicBezTo>
                  <a:pt x="37" y="61"/>
                  <a:pt x="38" y="62"/>
                  <a:pt x="38" y="63"/>
                </a:cubicBezTo>
                <a:cubicBezTo>
                  <a:pt x="38" y="65"/>
                  <a:pt x="37" y="66"/>
                  <a:pt x="35" y="66"/>
                </a:cubicBezTo>
                <a:close/>
                <a:moveTo>
                  <a:pt x="54" y="53"/>
                </a:moveTo>
                <a:cubicBezTo>
                  <a:pt x="17" y="53"/>
                  <a:pt x="17" y="53"/>
                  <a:pt x="17" y="53"/>
                </a:cubicBezTo>
                <a:cubicBezTo>
                  <a:pt x="16" y="53"/>
                  <a:pt x="15" y="52"/>
                  <a:pt x="15" y="51"/>
                </a:cubicBezTo>
                <a:cubicBezTo>
                  <a:pt x="15" y="49"/>
                  <a:pt x="16" y="48"/>
                  <a:pt x="17" y="48"/>
                </a:cubicBezTo>
                <a:cubicBezTo>
                  <a:pt x="54" y="48"/>
                  <a:pt x="54" y="48"/>
                  <a:pt x="54" y="48"/>
                </a:cubicBezTo>
                <a:cubicBezTo>
                  <a:pt x="55" y="48"/>
                  <a:pt x="56" y="49"/>
                  <a:pt x="56" y="51"/>
                </a:cubicBezTo>
                <a:cubicBezTo>
                  <a:pt x="56" y="52"/>
                  <a:pt x="55" y="53"/>
                  <a:pt x="54" y="53"/>
                </a:cubicBezTo>
                <a:close/>
                <a:moveTo>
                  <a:pt x="54" y="40"/>
                </a:moveTo>
                <a:cubicBezTo>
                  <a:pt x="17" y="40"/>
                  <a:pt x="17" y="40"/>
                  <a:pt x="17" y="40"/>
                </a:cubicBezTo>
                <a:cubicBezTo>
                  <a:pt x="16" y="40"/>
                  <a:pt x="15" y="39"/>
                  <a:pt x="15" y="37"/>
                </a:cubicBezTo>
                <a:cubicBezTo>
                  <a:pt x="15" y="36"/>
                  <a:pt x="16" y="35"/>
                  <a:pt x="17" y="35"/>
                </a:cubicBezTo>
                <a:cubicBezTo>
                  <a:pt x="54" y="35"/>
                  <a:pt x="54" y="35"/>
                  <a:pt x="54" y="35"/>
                </a:cubicBezTo>
                <a:cubicBezTo>
                  <a:pt x="55" y="35"/>
                  <a:pt x="56" y="36"/>
                  <a:pt x="56" y="37"/>
                </a:cubicBezTo>
                <a:cubicBezTo>
                  <a:pt x="56" y="39"/>
                  <a:pt x="55" y="40"/>
                  <a:pt x="54" y="40"/>
                </a:cubicBezTo>
                <a:close/>
                <a:moveTo>
                  <a:pt x="3" y="21"/>
                </a:moveTo>
                <a:cubicBezTo>
                  <a:pt x="18" y="21"/>
                  <a:pt x="18" y="21"/>
                  <a:pt x="18" y="21"/>
                </a:cubicBezTo>
                <a:cubicBezTo>
                  <a:pt x="20" y="21"/>
                  <a:pt x="22" y="19"/>
                  <a:pt x="22" y="16"/>
                </a:cubicBezTo>
                <a:cubicBezTo>
                  <a:pt x="22" y="2"/>
                  <a:pt x="22" y="2"/>
                  <a:pt x="22" y="2"/>
                </a:cubicBezTo>
                <a:cubicBezTo>
                  <a:pt x="22" y="1"/>
                  <a:pt x="21" y="0"/>
                  <a:pt x="20" y="0"/>
                </a:cubicBezTo>
                <a:cubicBezTo>
                  <a:pt x="19" y="0"/>
                  <a:pt x="19" y="0"/>
                  <a:pt x="18" y="1"/>
                </a:cubicBezTo>
                <a:cubicBezTo>
                  <a:pt x="2" y="17"/>
                  <a:pt x="2" y="17"/>
                  <a:pt x="2" y="17"/>
                </a:cubicBezTo>
                <a:cubicBezTo>
                  <a:pt x="0" y="18"/>
                  <a:pt x="1" y="21"/>
                  <a:pt x="3" y="2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7" name="Text Placeholder 3">
            <a:extLst>
              <a:ext uri="{FF2B5EF4-FFF2-40B4-BE49-F238E27FC236}">
                <a16:creationId xmlns:a16="http://schemas.microsoft.com/office/drawing/2014/main" id="{A4729C87-2B7B-194D-A852-31328240F2D9}"/>
              </a:ext>
            </a:extLst>
          </p:cNvPr>
          <p:cNvSpPr>
            <a:spLocks noGrp="1"/>
          </p:cNvSpPr>
          <p:nvPr>
            <p:ph type="body" sz="half" idx="13"/>
          </p:nvPr>
        </p:nvSpPr>
        <p:spPr>
          <a:xfrm>
            <a:off x="2166525" y="2518505"/>
            <a:ext cx="2113216" cy="1490740"/>
          </a:xfrm>
        </p:spPr>
        <p:txBody>
          <a:bodyPr>
            <a:normAutofit/>
          </a:bodyPr>
          <a:lstStyle>
            <a:lvl1pPr marL="0" indent="0" algn="l">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8" name="Text Placeholder 2">
            <a:extLst>
              <a:ext uri="{FF2B5EF4-FFF2-40B4-BE49-F238E27FC236}">
                <a16:creationId xmlns:a16="http://schemas.microsoft.com/office/drawing/2014/main" id="{F0DF157D-82F8-334D-A803-338A1BCF9832}"/>
              </a:ext>
            </a:extLst>
          </p:cNvPr>
          <p:cNvSpPr>
            <a:spLocks noGrp="1"/>
          </p:cNvSpPr>
          <p:nvPr>
            <p:ph type="body" idx="14"/>
          </p:nvPr>
        </p:nvSpPr>
        <p:spPr>
          <a:xfrm>
            <a:off x="2156874" y="1438717"/>
            <a:ext cx="2122867" cy="884360"/>
          </a:xfrm>
        </p:spPr>
        <p:txBody>
          <a:bodyPr anchor="b">
            <a:noAutofit/>
          </a:bodyPr>
          <a:lstStyle>
            <a:lvl1pPr marL="0" indent="0" algn="l">
              <a:buNone/>
              <a:defRPr sz="30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Text Placeholder 3">
            <a:extLst>
              <a:ext uri="{FF2B5EF4-FFF2-40B4-BE49-F238E27FC236}">
                <a16:creationId xmlns:a16="http://schemas.microsoft.com/office/drawing/2014/main" id="{348BA459-D587-7D47-B858-C05232FAB0C1}"/>
              </a:ext>
            </a:extLst>
          </p:cNvPr>
          <p:cNvSpPr>
            <a:spLocks noGrp="1"/>
          </p:cNvSpPr>
          <p:nvPr>
            <p:ph type="body" sz="half" idx="18"/>
          </p:nvPr>
        </p:nvSpPr>
        <p:spPr>
          <a:xfrm>
            <a:off x="8153400" y="1259260"/>
            <a:ext cx="3853375" cy="391942"/>
          </a:xfrm>
        </p:spPr>
        <p:txBody>
          <a:bodyPr>
            <a:normAutofit/>
          </a:bodyPr>
          <a:lstStyle>
            <a:lvl1pPr marL="0" indent="0">
              <a:buNone/>
              <a:defRPr sz="2000" b="1" baseline="0">
                <a:latin typeface="+mj-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1" name="Text Placeholder 3">
            <a:extLst>
              <a:ext uri="{FF2B5EF4-FFF2-40B4-BE49-F238E27FC236}">
                <a16:creationId xmlns:a16="http://schemas.microsoft.com/office/drawing/2014/main" id="{B30C369B-C957-2740-AB9D-0E1C1032AE04}"/>
              </a:ext>
            </a:extLst>
          </p:cNvPr>
          <p:cNvSpPr>
            <a:spLocks noGrp="1"/>
          </p:cNvSpPr>
          <p:nvPr>
            <p:ph type="body" sz="half" idx="19"/>
          </p:nvPr>
        </p:nvSpPr>
        <p:spPr>
          <a:xfrm>
            <a:off x="8153400" y="2774060"/>
            <a:ext cx="3853375" cy="391942"/>
          </a:xfrm>
        </p:spPr>
        <p:txBody>
          <a:bodyPr>
            <a:normAutofit/>
          </a:bodyPr>
          <a:lstStyle>
            <a:lvl1pPr marL="0" indent="0">
              <a:buNone/>
              <a:defRPr sz="2000" b="1" baseline="0">
                <a:latin typeface="+mj-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3" name="Text Placeholder 3">
            <a:extLst>
              <a:ext uri="{FF2B5EF4-FFF2-40B4-BE49-F238E27FC236}">
                <a16:creationId xmlns:a16="http://schemas.microsoft.com/office/drawing/2014/main" id="{9E2A875B-6447-564D-80A5-AFB638742F73}"/>
              </a:ext>
            </a:extLst>
          </p:cNvPr>
          <p:cNvSpPr>
            <a:spLocks noGrp="1"/>
          </p:cNvSpPr>
          <p:nvPr>
            <p:ph type="body" sz="half" idx="20"/>
          </p:nvPr>
        </p:nvSpPr>
        <p:spPr>
          <a:xfrm>
            <a:off x="8153400" y="4251170"/>
            <a:ext cx="3853375" cy="391942"/>
          </a:xfrm>
        </p:spPr>
        <p:txBody>
          <a:bodyPr>
            <a:normAutofit/>
          </a:bodyPr>
          <a:lstStyle>
            <a:lvl1pPr marL="0" indent="0">
              <a:buNone/>
              <a:defRPr sz="2000" b="1" baseline="0">
                <a:latin typeface="+mj-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2259507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3. Title/Content Slide">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6E5B4A1C-24CC-CF4D-9D47-04A8DE6D2E45}"/>
              </a:ext>
            </a:extLst>
          </p:cNvPr>
          <p:cNvPicPr>
            <a:picLocks noChangeAspect="1"/>
          </p:cNvPicPr>
          <p:nvPr userDrawn="1"/>
        </p:nvPicPr>
        <p:blipFill>
          <a:blip r:embed="rId2"/>
          <a:stretch>
            <a:fillRect/>
          </a:stretch>
        </p:blipFill>
        <p:spPr>
          <a:xfrm>
            <a:off x="440530" y="-559076"/>
            <a:ext cx="11310938" cy="4343400"/>
          </a:xfrm>
          <a:prstGeom prst="rect">
            <a:avLst/>
          </a:prstGeom>
        </p:spPr>
      </p:pic>
      <p:sp>
        <p:nvSpPr>
          <p:cNvPr id="2" name="Title 1">
            <a:extLst>
              <a:ext uri="{FF2B5EF4-FFF2-40B4-BE49-F238E27FC236}">
                <a16:creationId xmlns:a16="http://schemas.microsoft.com/office/drawing/2014/main" id="{799AC1B6-A8D5-FA4C-A346-56656AF35746}"/>
              </a:ext>
            </a:extLst>
          </p:cNvPr>
          <p:cNvSpPr>
            <a:spLocks noGrp="1"/>
          </p:cNvSpPr>
          <p:nvPr>
            <p:ph type="ctrTitle"/>
          </p:nvPr>
        </p:nvSpPr>
        <p:spPr>
          <a:xfrm>
            <a:off x="1524000" y="1135344"/>
            <a:ext cx="9144000" cy="794195"/>
          </a:xfrm>
        </p:spPr>
        <p:txBody>
          <a:bodyPr anchor="b">
            <a:normAutofit/>
          </a:bodyPr>
          <a:lstStyle>
            <a:lvl1pPr algn="ctr">
              <a:defRPr sz="3000" baseline="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E027A6F4-00D2-B84B-8AE8-2E399317F879}"/>
              </a:ext>
            </a:extLst>
          </p:cNvPr>
          <p:cNvSpPr>
            <a:spLocks noGrp="1"/>
          </p:cNvSpPr>
          <p:nvPr>
            <p:ph type="subTitle" idx="1"/>
          </p:nvPr>
        </p:nvSpPr>
        <p:spPr>
          <a:xfrm>
            <a:off x="1524000" y="2601119"/>
            <a:ext cx="9144000" cy="1655762"/>
          </a:xfrm>
        </p:spPr>
        <p:txBody>
          <a:bodyPr>
            <a:normAutofit/>
          </a:bodyPr>
          <a:lstStyle>
            <a:lvl1pPr marL="0" indent="0" algn="ctr">
              <a:buNone/>
              <a:defRPr sz="20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4B1CCA82-45B8-BA45-B289-0DE7292142AF}"/>
              </a:ext>
            </a:extLst>
          </p:cNvPr>
          <p:cNvSpPr>
            <a:spLocks noGrp="1"/>
          </p:cNvSpPr>
          <p:nvPr>
            <p:ph type="dt" sz="half" idx="10"/>
          </p:nvPr>
        </p:nvSpPr>
        <p:spPr/>
        <p:txBody>
          <a:bodyPr/>
          <a:lstStyle/>
          <a:p>
            <a:fld id="{8840CE0C-F2AE-8D41-99A9-8F423AF3E155}" type="datetime1">
              <a:rPr lang="en-US" smtClean="0"/>
              <a:t>1/14/2022</a:t>
            </a:fld>
            <a:endParaRPr lang="en-US"/>
          </a:p>
        </p:txBody>
      </p:sp>
      <p:sp>
        <p:nvSpPr>
          <p:cNvPr id="5" name="Footer Placeholder 4">
            <a:extLst>
              <a:ext uri="{FF2B5EF4-FFF2-40B4-BE49-F238E27FC236}">
                <a16:creationId xmlns:a16="http://schemas.microsoft.com/office/drawing/2014/main" id="{8C1B975F-673B-D04E-862C-0BB78EF2978B}"/>
              </a:ext>
            </a:extLst>
          </p:cNvPr>
          <p:cNvSpPr>
            <a:spLocks noGrp="1"/>
          </p:cNvSpPr>
          <p:nvPr>
            <p:ph type="ftr" sz="quarter" idx="11"/>
          </p:nvPr>
        </p:nvSpPr>
        <p:spPr/>
        <p:txBody>
          <a:bodyPr/>
          <a:lstStyle/>
          <a:p>
            <a:r>
              <a:rPr lang="en-US" dirty="0"/>
              <a:t>©2022 InterDigital, Inc. All Rights Reserved.</a:t>
            </a:r>
          </a:p>
        </p:txBody>
      </p:sp>
      <p:sp>
        <p:nvSpPr>
          <p:cNvPr id="6" name="Slide Number Placeholder 5">
            <a:extLst>
              <a:ext uri="{FF2B5EF4-FFF2-40B4-BE49-F238E27FC236}">
                <a16:creationId xmlns:a16="http://schemas.microsoft.com/office/drawing/2014/main" id="{497CF5CF-8750-5241-A3FD-B0701E97AA54}"/>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30484413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764584C-2FE1-F44A-8E0D-D63226BC0CD2}"/>
              </a:ext>
            </a:extLst>
          </p:cNvPr>
          <p:cNvSpPr>
            <a:spLocks noGrp="1"/>
          </p:cNvSpPr>
          <p:nvPr>
            <p:ph type="body" idx="1"/>
          </p:nvPr>
        </p:nvSpPr>
        <p:spPr>
          <a:xfrm>
            <a:off x="839788" y="1331204"/>
            <a:ext cx="5157787" cy="823912"/>
          </a:xfrm>
        </p:spPr>
        <p:txBody>
          <a:bodyPr anchor="ctr">
            <a:noAutofit/>
          </a:bodyPr>
          <a:lstStyle>
            <a:lvl1pPr marL="0" indent="0">
              <a:buNone/>
              <a:defRPr sz="28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E129F4A-C81E-A443-A362-5190677F9818}"/>
              </a:ext>
            </a:extLst>
          </p:cNvPr>
          <p:cNvSpPr>
            <a:spLocks noGrp="1"/>
          </p:cNvSpPr>
          <p:nvPr>
            <p:ph sz="half" idx="2"/>
          </p:nvPr>
        </p:nvSpPr>
        <p:spPr>
          <a:xfrm>
            <a:off x="839788" y="2369300"/>
            <a:ext cx="5157787" cy="3820363"/>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50169E5-90FA-B84B-9626-FECC7CD2A3BE}"/>
              </a:ext>
            </a:extLst>
          </p:cNvPr>
          <p:cNvSpPr>
            <a:spLocks noGrp="1"/>
          </p:cNvSpPr>
          <p:nvPr>
            <p:ph type="body" sz="quarter" idx="3"/>
          </p:nvPr>
        </p:nvSpPr>
        <p:spPr>
          <a:xfrm>
            <a:off x="6172200" y="1331204"/>
            <a:ext cx="5183188" cy="823912"/>
          </a:xfrm>
        </p:spPr>
        <p:txBody>
          <a:bodyPr anchor="ctr">
            <a:noAutofit/>
          </a:bodyPr>
          <a:lstStyle>
            <a:lvl1pPr marL="0" indent="0">
              <a:buNone/>
              <a:defRPr sz="28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A78DB3F-BA6D-7444-8725-F2021837F0B6}"/>
              </a:ext>
            </a:extLst>
          </p:cNvPr>
          <p:cNvSpPr>
            <a:spLocks noGrp="1"/>
          </p:cNvSpPr>
          <p:nvPr>
            <p:ph sz="quarter" idx="4"/>
          </p:nvPr>
        </p:nvSpPr>
        <p:spPr>
          <a:xfrm>
            <a:off x="6172200" y="2369300"/>
            <a:ext cx="5183188" cy="3820363"/>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a:extLst>
              <a:ext uri="{FF2B5EF4-FFF2-40B4-BE49-F238E27FC236}">
                <a16:creationId xmlns:a16="http://schemas.microsoft.com/office/drawing/2014/main" id="{D1E485BB-A2D7-1949-80A5-1417E9757C69}"/>
              </a:ext>
            </a:extLst>
          </p:cNvPr>
          <p:cNvSpPr>
            <a:spLocks noGrp="1"/>
          </p:cNvSpPr>
          <p:nvPr>
            <p:ph type="ftr" sz="quarter" idx="11"/>
          </p:nvPr>
        </p:nvSpPr>
        <p:spPr/>
        <p:txBody>
          <a:bodyPr/>
          <a:lstStyle/>
          <a:p>
            <a:r>
              <a:rPr lang="en-US"/>
              <a:t>© 2021 </a:t>
            </a:r>
            <a:r>
              <a:rPr lang="en-US" err="1"/>
              <a:t>InterDigital</a:t>
            </a:r>
            <a:r>
              <a:rPr lang="en-US"/>
              <a:t>, Inc. All Rights Reserved.</a:t>
            </a:r>
          </a:p>
        </p:txBody>
      </p:sp>
      <p:sp>
        <p:nvSpPr>
          <p:cNvPr id="10" name="Title 1">
            <a:extLst>
              <a:ext uri="{FF2B5EF4-FFF2-40B4-BE49-F238E27FC236}">
                <a16:creationId xmlns:a16="http://schemas.microsoft.com/office/drawing/2014/main" id="{19148669-BBD0-7E44-86B7-A5FF69AE80E4}"/>
              </a:ext>
            </a:extLst>
          </p:cNvPr>
          <p:cNvSpPr>
            <a:spLocks noGrp="1"/>
          </p:cNvSpPr>
          <p:nvPr>
            <p:ph type="title"/>
          </p:nvPr>
        </p:nvSpPr>
        <p:spPr>
          <a:xfrm>
            <a:off x="609599" y="274639"/>
            <a:ext cx="10972799" cy="842381"/>
          </a:xfrm>
        </p:spPr>
        <p:txBody>
          <a:bodyPr anchor="t"/>
          <a:lstStyle/>
          <a:p>
            <a:r>
              <a:rPr lang="en-US"/>
              <a:t>Click to edit Master title style</a:t>
            </a:r>
          </a:p>
        </p:txBody>
      </p:sp>
      <p:sp>
        <p:nvSpPr>
          <p:cNvPr id="11" name="Slide Number Placeholder 14">
            <a:extLst>
              <a:ext uri="{FF2B5EF4-FFF2-40B4-BE49-F238E27FC236}">
                <a16:creationId xmlns:a16="http://schemas.microsoft.com/office/drawing/2014/main" id="{10BA43A2-44E9-7244-8989-860EA7ED85F5}"/>
              </a:ext>
            </a:extLst>
          </p:cNvPr>
          <p:cNvSpPr>
            <a:spLocks noGrp="1"/>
          </p:cNvSpPr>
          <p:nvPr>
            <p:ph type="sldNum" sz="quarter" idx="12"/>
          </p:nvPr>
        </p:nvSpPr>
        <p:spPr>
          <a:xfrm>
            <a:off x="419100" y="6457951"/>
            <a:ext cx="2476500" cy="365125"/>
          </a:xfrm>
          <a:prstGeom prst="rect">
            <a:avLst/>
          </a:prstGeom>
        </p:spPr>
        <p:txBody>
          <a:bodyPr vert="horz" lIns="91440" tIns="45720" rIns="91440" bIns="45720" rtlCol="0" anchor="ctr"/>
          <a:lstStyle>
            <a:lvl1pPr algn="l">
              <a:defRPr sz="1000" b="0" i="0">
                <a:solidFill>
                  <a:schemeClr val="bg1"/>
                </a:solidFill>
                <a:latin typeface="Century Gothic" panose="020B0502020202020204" pitchFamily="34" charset="0"/>
              </a:defRPr>
            </a:lvl1pPr>
          </a:lstStyle>
          <a:p>
            <a:fld id="{9D08456F-F893-6E4F-8F46-ECB4DB6C09B5}" type="slidenum">
              <a:rPr lang="en-US" smtClean="0"/>
              <a:pPr/>
              <a:t>‹#›</a:t>
            </a:fld>
            <a:endParaRPr lang="en-US"/>
          </a:p>
        </p:txBody>
      </p:sp>
      <p:sp>
        <p:nvSpPr>
          <p:cNvPr id="12" name="Rectangle 11">
            <a:extLst>
              <a:ext uri="{FF2B5EF4-FFF2-40B4-BE49-F238E27FC236}">
                <a16:creationId xmlns:a16="http://schemas.microsoft.com/office/drawing/2014/main" id="{B23C77C6-F5C8-5340-A520-DE0D0CD8393F}"/>
              </a:ext>
            </a:extLst>
          </p:cNvPr>
          <p:cNvSpPr/>
          <p:nvPr userDrawn="1"/>
        </p:nvSpPr>
        <p:spPr>
          <a:xfrm>
            <a:off x="5669280" y="1117021"/>
            <a:ext cx="853440" cy="688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accent1"/>
              </a:solidFill>
            </a:endParaRPr>
          </a:p>
        </p:txBody>
      </p:sp>
      <p:pic>
        <p:nvPicPr>
          <p:cNvPr id="14" name="Picture 13" descr="A close up of a logo&#10;&#10;Description automatically generated">
            <a:extLst>
              <a:ext uri="{FF2B5EF4-FFF2-40B4-BE49-F238E27FC236}">
                <a16:creationId xmlns:a16="http://schemas.microsoft.com/office/drawing/2014/main" id="{99CE825B-7F5D-8D4E-983F-4C8BBE7D5AA7}"/>
              </a:ext>
            </a:extLst>
          </p:cNvPr>
          <p:cNvPicPr>
            <a:picLocks noChangeAspect="1"/>
          </p:cNvPicPr>
          <p:nvPr userDrawn="1"/>
        </p:nvPicPr>
        <p:blipFill>
          <a:blip r:embed="rId2"/>
          <a:stretch>
            <a:fillRect/>
          </a:stretch>
        </p:blipFill>
        <p:spPr>
          <a:xfrm>
            <a:off x="11366122" y="315122"/>
            <a:ext cx="448078" cy="448078"/>
          </a:xfrm>
          <a:prstGeom prst="rect">
            <a:avLst/>
          </a:prstGeom>
        </p:spPr>
      </p:pic>
    </p:spTree>
    <p:extLst>
      <p:ext uri="{BB962C8B-B14F-4D97-AF65-F5344CB8AC3E}">
        <p14:creationId xmlns:p14="http://schemas.microsoft.com/office/powerpoint/2010/main" val="29269093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ransition Slide">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173AAF77-0F10-1247-97C3-EB14A2E453D7}"/>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589" y="0"/>
            <a:ext cx="12195589" cy="6858000"/>
          </a:xfrm>
          <a:prstGeom prst="rect">
            <a:avLst/>
          </a:prstGeom>
        </p:spPr>
      </p:pic>
      <p:sp>
        <p:nvSpPr>
          <p:cNvPr id="4" name="Date Placeholder 3">
            <a:extLst>
              <a:ext uri="{FF2B5EF4-FFF2-40B4-BE49-F238E27FC236}">
                <a16:creationId xmlns:a16="http://schemas.microsoft.com/office/drawing/2014/main" id="{4B1CCA82-45B8-BA45-B289-0DE7292142AF}"/>
              </a:ext>
            </a:extLst>
          </p:cNvPr>
          <p:cNvSpPr>
            <a:spLocks noGrp="1"/>
          </p:cNvSpPr>
          <p:nvPr>
            <p:ph type="dt" sz="half" idx="10"/>
          </p:nvPr>
        </p:nvSpPr>
        <p:spPr/>
        <p:txBody>
          <a:bodyPr/>
          <a:lstStyle/>
          <a:p>
            <a:fld id="{8840CE0C-F2AE-8D41-99A9-8F423AF3E155}" type="datetime1">
              <a:rPr lang="en-US" smtClean="0"/>
              <a:t>1/14/2022</a:t>
            </a:fld>
            <a:endParaRPr lang="en-US"/>
          </a:p>
        </p:txBody>
      </p:sp>
      <p:sp>
        <p:nvSpPr>
          <p:cNvPr id="5" name="Footer Placeholder 4">
            <a:extLst>
              <a:ext uri="{FF2B5EF4-FFF2-40B4-BE49-F238E27FC236}">
                <a16:creationId xmlns:a16="http://schemas.microsoft.com/office/drawing/2014/main" id="{8C1B975F-673B-D04E-862C-0BB78EF2978B}"/>
              </a:ext>
            </a:extLst>
          </p:cNvPr>
          <p:cNvSpPr>
            <a:spLocks noGrp="1"/>
          </p:cNvSpPr>
          <p:nvPr>
            <p:ph type="ftr" sz="quarter" idx="11"/>
          </p:nvPr>
        </p:nvSpPr>
        <p:spPr/>
        <p:txBody>
          <a:bodyPr/>
          <a:lstStyle/>
          <a:p>
            <a:r>
              <a:rPr lang="en-US" dirty="0"/>
              <a:t>©2022 InterDigital, Inc. All Rights Reserved.</a:t>
            </a:r>
          </a:p>
        </p:txBody>
      </p:sp>
      <p:sp>
        <p:nvSpPr>
          <p:cNvPr id="6" name="Slide Number Placeholder 5">
            <a:extLst>
              <a:ext uri="{FF2B5EF4-FFF2-40B4-BE49-F238E27FC236}">
                <a16:creationId xmlns:a16="http://schemas.microsoft.com/office/drawing/2014/main" id="{497CF5CF-8750-5241-A3FD-B0701E97AA54}"/>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11" name="Text Placeholder 10">
            <a:extLst>
              <a:ext uri="{FF2B5EF4-FFF2-40B4-BE49-F238E27FC236}">
                <a16:creationId xmlns:a16="http://schemas.microsoft.com/office/drawing/2014/main" id="{32DBC3F0-28D7-4F4A-A22F-774CC40F6EB0}"/>
              </a:ext>
            </a:extLst>
          </p:cNvPr>
          <p:cNvSpPr>
            <a:spLocks noGrp="1"/>
          </p:cNvSpPr>
          <p:nvPr>
            <p:ph type="body" sz="quarter" idx="13" hasCustomPrompt="1"/>
          </p:nvPr>
        </p:nvSpPr>
        <p:spPr>
          <a:xfrm>
            <a:off x="1121500" y="2810322"/>
            <a:ext cx="9949000" cy="757824"/>
          </a:xfrm>
        </p:spPr>
        <p:txBody>
          <a:bodyPr>
            <a:normAutofit/>
          </a:bodyPr>
          <a:lstStyle>
            <a:lvl1pPr marL="0" indent="0" algn="ctr">
              <a:buNone/>
              <a:defRPr sz="4000" b="1">
                <a:solidFill>
                  <a:schemeClr val="bg1"/>
                </a:solidFill>
                <a:latin typeface="+mj-lt"/>
              </a:defRPr>
            </a:lvl1pPr>
          </a:lstStyle>
          <a:p>
            <a:pPr lvl="0"/>
            <a:r>
              <a:rPr lang="en-US" dirty="0"/>
              <a:t>Transition Slide - Title Goes Here</a:t>
            </a:r>
          </a:p>
        </p:txBody>
      </p:sp>
      <p:sp>
        <p:nvSpPr>
          <p:cNvPr id="13" name="Text Placeholder 12">
            <a:extLst>
              <a:ext uri="{FF2B5EF4-FFF2-40B4-BE49-F238E27FC236}">
                <a16:creationId xmlns:a16="http://schemas.microsoft.com/office/drawing/2014/main" id="{23350C85-E158-D94A-9462-D41B71E32AEA}"/>
              </a:ext>
            </a:extLst>
          </p:cNvPr>
          <p:cNvSpPr>
            <a:spLocks noGrp="1"/>
          </p:cNvSpPr>
          <p:nvPr>
            <p:ph type="body" sz="quarter" idx="14" hasCustomPrompt="1"/>
          </p:nvPr>
        </p:nvSpPr>
        <p:spPr>
          <a:xfrm>
            <a:off x="1121500" y="3504853"/>
            <a:ext cx="9949000" cy="365125"/>
          </a:xfrm>
        </p:spPr>
        <p:txBody>
          <a:bodyPr>
            <a:noAutofit/>
          </a:bodyPr>
          <a:lstStyle>
            <a:lvl1pPr marL="0" indent="0" algn="ctr">
              <a:buNone/>
              <a:defRPr sz="2400">
                <a:solidFill>
                  <a:schemeClr val="bg1"/>
                </a:solidFill>
              </a:defRPr>
            </a:lvl1pPr>
          </a:lstStyle>
          <a:p>
            <a:pPr lvl="0"/>
            <a:r>
              <a:rPr lang="en-US" dirty="0"/>
              <a:t>Subtitle goes here</a:t>
            </a:r>
          </a:p>
        </p:txBody>
      </p:sp>
    </p:spTree>
    <p:extLst>
      <p:ext uri="{BB962C8B-B14F-4D97-AF65-F5344CB8AC3E}">
        <p14:creationId xmlns:p14="http://schemas.microsoft.com/office/powerpoint/2010/main" val="1552727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ast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163FA9D-EA38-004D-B079-53C9937C15EF}"/>
              </a:ext>
            </a:extLst>
          </p:cNvPr>
          <p:cNvPicPr>
            <a:picLocks/>
          </p:cNvPicPr>
          <p:nvPr userDrawn="1"/>
        </p:nvPicPr>
        <p:blipFill>
          <a:blip r:embed="rId2" cstate="email">
            <a:extLst>
              <a:ext uri="{28A0092B-C50C-407E-A947-70E740481C1C}">
                <a14:useLocalDpi xmlns:a14="http://schemas.microsoft.com/office/drawing/2010/main"/>
              </a:ext>
            </a:extLst>
          </a:blip>
          <a:srcRect/>
          <a:stretch/>
        </p:blipFill>
        <p:spPr>
          <a:xfrm>
            <a:off x="4772" y="-1724"/>
            <a:ext cx="12188952" cy="6858000"/>
          </a:xfrm>
          <a:prstGeom prst="rect">
            <a:avLst/>
          </a:prstGeom>
        </p:spPr>
      </p:pic>
      <p:pic>
        <p:nvPicPr>
          <p:cNvPr id="7" name="Picture 6">
            <a:extLst>
              <a:ext uri="{FF2B5EF4-FFF2-40B4-BE49-F238E27FC236}">
                <a16:creationId xmlns:a16="http://schemas.microsoft.com/office/drawing/2014/main" id="{16A11451-C914-A24D-873A-1E2F49FD44B9}"/>
              </a:ext>
            </a:extLst>
          </p:cNvPr>
          <p:cNvPicPr>
            <a:picLocks noChangeAspect="1"/>
          </p:cNvPicPr>
          <p:nvPr userDrawn="1"/>
        </p:nvPicPr>
        <p:blipFill>
          <a:blip r:embed="rId3"/>
          <a:stretch>
            <a:fillRect/>
          </a:stretch>
        </p:blipFill>
        <p:spPr>
          <a:xfrm>
            <a:off x="11172190" y="284842"/>
            <a:ext cx="749300" cy="660400"/>
          </a:xfrm>
          <a:prstGeom prst="rect">
            <a:avLst/>
          </a:prstGeom>
        </p:spPr>
      </p:pic>
      <p:sp>
        <p:nvSpPr>
          <p:cNvPr id="9" name="Footer Placeholder 4">
            <a:extLst>
              <a:ext uri="{FF2B5EF4-FFF2-40B4-BE49-F238E27FC236}">
                <a16:creationId xmlns:a16="http://schemas.microsoft.com/office/drawing/2014/main" id="{6D6020EE-FF6D-8144-9DFA-BA7B12FC3108}"/>
              </a:ext>
            </a:extLst>
          </p:cNvPr>
          <p:cNvSpPr txBox="1">
            <a:spLocks/>
          </p:cNvSpPr>
          <p:nvPr userDrawn="1"/>
        </p:nvSpPr>
        <p:spPr>
          <a:xfrm>
            <a:off x="595531"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b="0" i="0" kern="1200">
                <a:solidFill>
                  <a:schemeClr val="tx1">
                    <a:tint val="75000"/>
                  </a:schemeClr>
                </a:solidFill>
                <a:latin typeface="Century Gothic" panose="020B0502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dirty="0"/>
              <a:t>©2022 InterDigital, Inc. All Rights Reserved.</a:t>
            </a:r>
          </a:p>
        </p:txBody>
      </p:sp>
      <p:pic>
        <p:nvPicPr>
          <p:cNvPr id="10" name="Picture 9">
            <a:extLst>
              <a:ext uri="{FF2B5EF4-FFF2-40B4-BE49-F238E27FC236}">
                <a16:creationId xmlns:a16="http://schemas.microsoft.com/office/drawing/2014/main" id="{18158D83-F9E1-2A4B-827B-8F8C0DE59FC6}"/>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19035" y="488410"/>
            <a:ext cx="1771469" cy="357335"/>
          </a:xfrm>
          <a:prstGeom prst="rect">
            <a:avLst/>
          </a:prstGeom>
        </p:spPr>
      </p:pic>
      <p:sp>
        <p:nvSpPr>
          <p:cNvPr id="11" name="TextBox 10">
            <a:extLst>
              <a:ext uri="{FF2B5EF4-FFF2-40B4-BE49-F238E27FC236}">
                <a16:creationId xmlns:a16="http://schemas.microsoft.com/office/drawing/2014/main" id="{7056188C-6750-EF4F-B069-6FF2743E6765}"/>
              </a:ext>
            </a:extLst>
          </p:cNvPr>
          <p:cNvSpPr txBox="1"/>
          <p:nvPr userDrawn="1"/>
        </p:nvSpPr>
        <p:spPr>
          <a:xfrm>
            <a:off x="619035" y="1871331"/>
            <a:ext cx="9696893" cy="3785652"/>
          </a:xfrm>
          <a:prstGeom prst="rect">
            <a:avLst/>
          </a:prstGeom>
          <a:noFill/>
          <a:ln>
            <a:noFill/>
          </a:ln>
        </p:spPr>
        <p:txBody>
          <a:bodyPr wrap="square" rtlCol="0">
            <a:spAutoFit/>
          </a:bodyPr>
          <a:lstStyle/>
          <a:p>
            <a:pPr algn="l"/>
            <a:r>
              <a:rPr lang="en-US" sz="6000" b="1" dirty="0">
                <a:solidFill>
                  <a:schemeClr val="bg1"/>
                </a:solidFill>
              </a:rPr>
              <a:t>We invent the technologies that </a:t>
            </a:r>
          </a:p>
          <a:p>
            <a:pPr algn="l"/>
            <a:r>
              <a:rPr lang="en-US" sz="6000" b="1" dirty="0">
                <a:solidFill>
                  <a:schemeClr val="bg1"/>
                </a:solidFill>
              </a:rPr>
              <a:t>make life boundless.</a:t>
            </a:r>
            <a:br>
              <a:rPr lang="en-US" sz="6000" b="1" dirty="0">
                <a:solidFill>
                  <a:schemeClr val="bg1"/>
                </a:solidFill>
              </a:rPr>
            </a:br>
            <a:endParaRPr lang="en-US" sz="6000" b="1" dirty="0">
              <a:solidFill>
                <a:schemeClr val="bg1"/>
              </a:solidFill>
            </a:endParaRPr>
          </a:p>
        </p:txBody>
      </p:sp>
    </p:spTree>
    <p:extLst>
      <p:ext uri="{BB962C8B-B14F-4D97-AF65-F5344CB8AC3E}">
        <p14:creationId xmlns:p14="http://schemas.microsoft.com/office/powerpoint/2010/main" val="3327595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 Title &amp; Content - Center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8522C-5029-7F4A-B777-F94D1782E9AF}"/>
              </a:ext>
            </a:extLst>
          </p:cNvPr>
          <p:cNvSpPr>
            <a:spLocks noGrp="1"/>
          </p:cNvSpPr>
          <p:nvPr>
            <p:ph type="title"/>
          </p:nvPr>
        </p:nvSpPr>
        <p:spPr>
          <a:xfrm>
            <a:off x="467360" y="365125"/>
            <a:ext cx="11231880" cy="1325563"/>
          </a:xfrm>
        </p:spPr>
        <p:txBody>
          <a:bodyPr/>
          <a:lstStyle>
            <a:lvl1pPr algn="ctr">
              <a:defRPr/>
            </a:lvl1p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9D48C60E-07CA-A544-AE6F-91AD67F745DD}"/>
              </a:ext>
            </a:extLst>
          </p:cNvPr>
          <p:cNvSpPr>
            <a:spLocks noGrp="1"/>
          </p:cNvSpPr>
          <p:nvPr>
            <p:ph type="dt" sz="half" idx="10"/>
          </p:nvPr>
        </p:nvSpPr>
        <p:spPr/>
        <p:txBody>
          <a:bodyPr/>
          <a:lstStyle/>
          <a:p>
            <a:fld id="{4B9C7EC3-BE2E-824F-AF2C-3F623D0D7FEE}" type="datetime1">
              <a:rPr lang="en-US" smtClean="0"/>
              <a:t>1/14/2022</a:t>
            </a:fld>
            <a:endParaRPr lang="en-US"/>
          </a:p>
        </p:txBody>
      </p:sp>
      <p:sp>
        <p:nvSpPr>
          <p:cNvPr id="4" name="Footer Placeholder 3">
            <a:extLst>
              <a:ext uri="{FF2B5EF4-FFF2-40B4-BE49-F238E27FC236}">
                <a16:creationId xmlns:a16="http://schemas.microsoft.com/office/drawing/2014/main" id="{95CAD969-5B4E-0D48-9E5E-74C37FEB53C8}"/>
              </a:ext>
            </a:extLst>
          </p:cNvPr>
          <p:cNvSpPr>
            <a:spLocks noGrp="1"/>
          </p:cNvSpPr>
          <p:nvPr>
            <p:ph type="ftr" sz="quarter" idx="11"/>
          </p:nvPr>
        </p:nvSpPr>
        <p:spPr/>
        <p:txBody>
          <a:bodyPr/>
          <a:lstStyle/>
          <a:p>
            <a:r>
              <a:rPr lang="en-US" dirty="0"/>
              <a:t>©2022 InterDigital, Inc. All Rights Reserved.</a:t>
            </a:r>
          </a:p>
        </p:txBody>
      </p:sp>
      <p:sp>
        <p:nvSpPr>
          <p:cNvPr id="5" name="Slide Number Placeholder 4">
            <a:extLst>
              <a:ext uri="{FF2B5EF4-FFF2-40B4-BE49-F238E27FC236}">
                <a16:creationId xmlns:a16="http://schemas.microsoft.com/office/drawing/2014/main" id="{C9386BBB-7C22-A847-A637-184DAF5BDC47}"/>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7" name="Content Placeholder 6">
            <a:extLst>
              <a:ext uri="{FF2B5EF4-FFF2-40B4-BE49-F238E27FC236}">
                <a16:creationId xmlns:a16="http://schemas.microsoft.com/office/drawing/2014/main" id="{CC2A4571-9977-534B-888B-E29112C6FDBA}"/>
              </a:ext>
            </a:extLst>
          </p:cNvPr>
          <p:cNvSpPr>
            <a:spLocks noGrp="1"/>
          </p:cNvSpPr>
          <p:nvPr>
            <p:ph sz="quarter" idx="13"/>
          </p:nvPr>
        </p:nvSpPr>
        <p:spPr>
          <a:xfrm>
            <a:off x="466725" y="1819275"/>
            <a:ext cx="11231880" cy="4441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60219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2. Title and Content -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4A58AC-A91A-5043-9E58-7E1A7CCA760B}"/>
              </a:ext>
            </a:extLst>
          </p:cNvPr>
          <p:cNvSpPr>
            <a:spLocks noGrp="1"/>
          </p:cNvSpPr>
          <p:nvPr>
            <p:ph type="title"/>
          </p:nvPr>
        </p:nvSpPr>
        <p:spPr>
          <a:xfrm>
            <a:off x="467360" y="365125"/>
            <a:ext cx="11231880" cy="132556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DE6E9EE-213F-B643-B3D1-BB1610F920FD}"/>
              </a:ext>
            </a:extLst>
          </p:cNvPr>
          <p:cNvSpPr>
            <a:spLocks noGrp="1"/>
          </p:cNvSpPr>
          <p:nvPr>
            <p:ph idx="1"/>
          </p:nvPr>
        </p:nvSpPr>
        <p:spPr>
          <a:xfrm>
            <a:off x="467359" y="1825625"/>
            <a:ext cx="1123187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321DF21-E05C-3E4B-BB4D-A9CA879F1ED1}"/>
              </a:ext>
            </a:extLst>
          </p:cNvPr>
          <p:cNvSpPr>
            <a:spLocks noGrp="1"/>
          </p:cNvSpPr>
          <p:nvPr>
            <p:ph type="dt" sz="half" idx="10"/>
          </p:nvPr>
        </p:nvSpPr>
        <p:spPr/>
        <p:txBody>
          <a:bodyPr/>
          <a:lstStyle/>
          <a:p>
            <a:fld id="{C69FE9D6-E73E-A846-B24E-781510D5AD7F}" type="datetime1">
              <a:rPr lang="en-US" smtClean="0"/>
              <a:t>1/14/2022</a:t>
            </a:fld>
            <a:endParaRPr lang="en-US"/>
          </a:p>
        </p:txBody>
      </p:sp>
      <p:sp>
        <p:nvSpPr>
          <p:cNvPr id="5" name="Footer Placeholder 4">
            <a:extLst>
              <a:ext uri="{FF2B5EF4-FFF2-40B4-BE49-F238E27FC236}">
                <a16:creationId xmlns:a16="http://schemas.microsoft.com/office/drawing/2014/main" id="{0DA7266C-F013-D942-99C4-A831DA9FB3AE}"/>
              </a:ext>
            </a:extLst>
          </p:cNvPr>
          <p:cNvSpPr>
            <a:spLocks noGrp="1"/>
          </p:cNvSpPr>
          <p:nvPr>
            <p:ph type="ftr" sz="quarter" idx="11"/>
          </p:nvPr>
        </p:nvSpPr>
        <p:spPr/>
        <p:txBody>
          <a:bodyPr/>
          <a:lstStyle/>
          <a:p>
            <a:r>
              <a:rPr lang="en-US" dirty="0"/>
              <a:t>©2022 InterDigital, Inc. All Rights Reserved.</a:t>
            </a:r>
          </a:p>
        </p:txBody>
      </p:sp>
      <p:sp>
        <p:nvSpPr>
          <p:cNvPr id="6" name="Slide Number Placeholder 5">
            <a:extLst>
              <a:ext uri="{FF2B5EF4-FFF2-40B4-BE49-F238E27FC236}">
                <a16:creationId xmlns:a16="http://schemas.microsoft.com/office/drawing/2014/main" id="{1006D246-E908-E747-A644-AC7F3C5F338E}"/>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22158178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 Title Only - Cent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8522C-5029-7F4A-B777-F94D1782E9AF}"/>
              </a:ext>
            </a:extLst>
          </p:cNvPr>
          <p:cNvSpPr>
            <a:spLocks noGrp="1"/>
          </p:cNvSpPr>
          <p:nvPr>
            <p:ph type="title"/>
          </p:nvPr>
        </p:nvSpPr>
        <p:spPr>
          <a:xfrm>
            <a:off x="467360" y="365125"/>
            <a:ext cx="11231880" cy="1325563"/>
          </a:xfrm>
        </p:spPr>
        <p:txBody>
          <a:bodyPr/>
          <a:lstStyle>
            <a:lvl1pPr algn="ctr">
              <a:defRPr/>
            </a:lvl1pPr>
          </a:lstStyle>
          <a:p>
            <a:r>
              <a:rPr lang="en-US"/>
              <a:t>Click to edit Master title style</a:t>
            </a:r>
          </a:p>
        </p:txBody>
      </p:sp>
      <p:sp>
        <p:nvSpPr>
          <p:cNvPr id="3" name="Date Placeholder 2">
            <a:extLst>
              <a:ext uri="{FF2B5EF4-FFF2-40B4-BE49-F238E27FC236}">
                <a16:creationId xmlns:a16="http://schemas.microsoft.com/office/drawing/2014/main" id="{9D48C60E-07CA-A544-AE6F-91AD67F745DD}"/>
              </a:ext>
            </a:extLst>
          </p:cNvPr>
          <p:cNvSpPr>
            <a:spLocks noGrp="1"/>
          </p:cNvSpPr>
          <p:nvPr>
            <p:ph type="dt" sz="half" idx="10"/>
          </p:nvPr>
        </p:nvSpPr>
        <p:spPr/>
        <p:txBody>
          <a:bodyPr/>
          <a:lstStyle/>
          <a:p>
            <a:fld id="{4B9C7EC3-BE2E-824F-AF2C-3F623D0D7FEE}" type="datetime1">
              <a:rPr lang="en-US" smtClean="0"/>
              <a:t>1/14/2022</a:t>
            </a:fld>
            <a:endParaRPr lang="en-US"/>
          </a:p>
        </p:txBody>
      </p:sp>
      <p:sp>
        <p:nvSpPr>
          <p:cNvPr id="4" name="Footer Placeholder 3">
            <a:extLst>
              <a:ext uri="{FF2B5EF4-FFF2-40B4-BE49-F238E27FC236}">
                <a16:creationId xmlns:a16="http://schemas.microsoft.com/office/drawing/2014/main" id="{95CAD969-5B4E-0D48-9E5E-74C37FEB53C8}"/>
              </a:ext>
            </a:extLst>
          </p:cNvPr>
          <p:cNvSpPr>
            <a:spLocks noGrp="1"/>
          </p:cNvSpPr>
          <p:nvPr>
            <p:ph type="ftr" sz="quarter" idx="11"/>
          </p:nvPr>
        </p:nvSpPr>
        <p:spPr/>
        <p:txBody>
          <a:bodyPr/>
          <a:lstStyle/>
          <a:p>
            <a:r>
              <a:rPr lang="en-US" dirty="0"/>
              <a:t>©2022 InterDigital, Inc. All Rights Reserved.</a:t>
            </a:r>
          </a:p>
        </p:txBody>
      </p:sp>
      <p:sp>
        <p:nvSpPr>
          <p:cNvPr id="5" name="Slide Number Placeholder 4">
            <a:extLst>
              <a:ext uri="{FF2B5EF4-FFF2-40B4-BE49-F238E27FC236}">
                <a16:creationId xmlns:a16="http://schemas.microsoft.com/office/drawing/2014/main" id="{C9386BBB-7C22-A847-A637-184DAF5BDC47}"/>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34855925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 Title Only -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8522C-5029-7F4A-B777-F94D1782E9AF}"/>
              </a:ext>
            </a:extLst>
          </p:cNvPr>
          <p:cNvSpPr>
            <a:spLocks noGrp="1"/>
          </p:cNvSpPr>
          <p:nvPr>
            <p:ph type="title"/>
          </p:nvPr>
        </p:nvSpPr>
        <p:spPr>
          <a:xfrm>
            <a:off x="467360" y="365125"/>
            <a:ext cx="11231880" cy="1325563"/>
          </a:xfrm>
        </p:spPr>
        <p:txBody>
          <a:bodyPr/>
          <a:lstStyle>
            <a:lvl1pPr algn="l">
              <a:defRPr/>
            </a:lvl1p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9D48C60E-07CA-A544-AE6F-91AD67F745DD}"/>
              </a:ext>
            </a:extLst>
          </p:cNvPr>
          <p:cNvSpPr>
            <a:spLocks noGrp="1"/>
          </p:cNvSpPr>
          <p:nvPr>
            <p:ph type="dt" sz="half" idx="10"/>
          </p:nvPr>
        </p:nvSpPr>
        <p:spPr/>
        <p:txBody>
          <a:bodyPr/>
          <a:lstStyle/>
          <a:p>
            <a:fld id="{4B9C7EC3-BE2E-824F-AF2C-3F623D0D7FEE}" type="datetime1">
              <a:rPr lang="en-US" smtClean="0"/>
              <a:t>1/14/2022</a:t>
            </a:fld>
            <a:endParaRPr lang="en-US"/>
          </a:p>
        </p:txBody>
      </p:sp>
      <p:sp>
        <p:nvSpPr>
          <p:cNvPr id="4" name="Footer Placeholder 3">
            <a:extLst>
              <a:ext uri="{FF2B5EF4-FFF2-40B4-BE49-F238E27FC236}">
                <a16:creationId xmlns:a16="http://schemas.microsoft.com/office/drawing/2014/main" id="{95CAD969-5B4E-0D48-9E5E-74C37FEB53C8}"/>
              </a:ext>
            </a:extLst>
          </p:cNvPr>
          <p:cNvSpPr>
            <a:spLocks noGrp="1"/>
          </p:cNvSpPr>
          <p:nvPr>
            <p:ph type="ftr" sz="quarter" idx="11"/>
          </p:nvPr>
        </p:nvSpPr>
        <p:spPr/>
        <p:txBody>
          <a:bodyPr/>
          <a:lstStyle/>
          <a:p>
            <a:r>
              <a:rPr lang="en-US" dirty="0"/>
              <a:t>©2022 InterDigital, Inc. All Rights Reserved.</a:t>
            </a:r>
          </a:p>
        </p:txBody>
      </p:sp>
      <p:sp>
        <p:nvSpPr>
          <p:cNvPr id="5" name="Slide Number Placeholder 4">
            <a:extLst>
              <a:ext uri="{FF2B5EF4-FFF2-40B4-BE49-F238E27FC236}">
                <a16:creationId xmlns:a16="http://schemas.microsoft.com/office/drawing/2014/main" id="{C9386BBB-7C22-A847-A637-184DAF5BDC47}"/>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13681968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5.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3A43D5-4E3B-7F49-A6EF-95D9F0BADB1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E1F90B9-18F5-674C-ABE7-DE6F7EA7CB5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DE061EB-3DE1-014F-983F-9C1017B6AA8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C77BC6D-C1FB-3B42-8876-8C208D904FD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77A61F4-ED00-2845-8EEA-17E8E675118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C57D5D1-D827-604E-93E6-2206CD308B5F}"/>
              </a:ext>
            </a:extLst>
          </p:cNvPr>
          <p:cNvSpPr>
            <a:spLocks noGrp="1"/>
          </p:cNvSpPr>
          <p:nvPr>
            <p:ph type="dt" sz="half" idx="10"/>
          </p:nvPr>
        </p:nvSpPr>
        <p:spPr/>
        <p:txBody>
          <a:bodyPr/>
          <a:lstStyle/>
          <a:p>
            <a:fld id="{BAE9AC86-883B-2949-A778-BA26A3B828B6}" type="datetime1">
              <a:rPr lang="en-US" smtClean="0"/>
              <a:t>1/14/2022</a:t>
            </a:fld>
            <a:endParaRPr lang="en-US"/>
          </a:p>
        </p:txBody>
      </p:sp>
      <p:sp>
        <p:nvSpPr>
          <p:cNvPr id="8" name="Footer Placeholder 7">
            <a:extLst>
              <a:ext uri="{FF2B5EF4-FFF2-40B4-BE49-F238E27FC236}">
                <a16:creationId xmlns:a16="http://schemas.microsoft.com/office/drawing/2014/main" id="{81A609A6-9CE6-2D4F-A800-80E36D12A3CB}"/>
              </a:ext>
            </a:extLst>
          </p:cNvPr>
          <p:cNvSpPr>
            <a:spLocks noGrp="1"/>
          </p:cNvSpPr>
          <p:nvPr>
            <p:ph type="ftr" sz="quarter" idx="11"/>
          </p:nvPr>
        </p:nvSpPr>
        <p:spPr/>
        <p:txBody>
          <a:bodyPr/>
          <a:lstStyle/>
          <a:p>
            <a:r>
              <a:rPr lang="en-US" dirty="0"/>
              <a:t>©2022 InterDigital, Inc. All Rights Reserved.</a:t>
            </a:r>
          </a:p>
        </p:txBody>
      </p:sp>
      <p:sp>
        <p:nvSpPr>
          <p:cNvPr id="9" name="Slide Number Placeholder 8">
            <a:extLst>
              <a:ext uri="{FF2B5EF4-FFF2-40B4-BE49-F238E27FC236}">
                <a16:creationId xmlns:a16="http://schemas.microsoft.com/office/drawing/2014/main" id="{E3E229BC-33ED-9846-99A6-B5BE08E2D1AD}"/>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41461893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6.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9B2FC-9583-5B44-BE9E-9DE606F29ABB}"/>
              </a:ext>
            </a:extLst>
          </p:cNvPr>
          <p:cNvSpPr>
            <a:spLocks noGrp="1"/>
          </p:cNvSpPr>
          <p:nvPr>
            <p:ph type="title"/>
          </p:nvPr>
        </p:nvSpPr>
        <p:spPr>
          <a:xfrm>
            <a:off x="825500" y="320675"/>
            <a:ext cx="10515600" cy="132556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13BE812-F608-944E-A4FE-F2D0043EB37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898FEC1-90A3-C34C-9BEC-29B6A76E09C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6FE9B32-2195-D341-8BF6-B85E01EBDC5F}"/>
              </a:ext>
            </a:extLst>
          </p:cNvPr>
          <p:cNvSpPr>
            <a:spLocks noGrp="1"/>
          </p:cNvSpPr>
          <p:nvPr>
            <p:ph type="dt" sz="half" idx="10"/>
          </p:nvPr>
        </p:nvSpPr>
        <p:spPr/>
        <p:txBody>
          <a:bodyPr/>
          <a:lstStyle/>
          <a:p>
            <a:fld id="{EA262423-BE73-2F44-8F74-7438EBA6C551}" type="datetime1">
              <a:rPr lang="en-US" smtClean="0"/>
              <a:t>1/14/2022</a:t>
            </a:fld>
            <a:endParaRPr lang="en-US"/>
          </a:p>
        </p:txBody>
      </p:sp>
      <p:sp>
        <p:nvSpPr>
          <p:cNvPr id="6" name="Footer Placeholder 5">
            <a:extLst>
              <a:ext uri="{FF2B5EF4-FFF2-40B4-BE49-F238E27FC236}">
                <a16:creationId xmlns:a16="http://schemas.microsoft.com/office/drawing/2014/main" id="{DC302DB9-C088-0147-AD86-CA1E50955DE7}"/>
              </a:ext>
            </a:extLst>
          </p:cNvPr>
          <p:cNvSpPr>
            <a:spLocks noGrp="1"/>
          </p:cNvSpPr>
          <p:nvPr>
            <p:ph type="ftr" sz="quarter" idx="11"/>
          </p:nvPr>
        </p:nvSpPr>
        <p:spPr/>
        <p:txBody>
          <a:bodyPr/>
          <a:lstStyle/>
          <a:p>
            <a:r>
              <a:rPr lang="en-US" dirty="0"/>
              <a:t>©2021 InterDigital, Inc. All Rights Reserved.</a:t>
            </a:r>
          </a:p>
        </p:txBody>
      </p:sp>
      <p:sp>
        <p:nvSpPr>
          <p:cNvPr id="7" name="Slide Number Placeholder 6">
            <a:extLst>
              <a:ext uri="{FF2B5EF4-FFF2-40B4-BE49-F238E27FC236}">
                <a16:creationId xmlns:a16="http://schemas.microsoft.com/office/drawing/2014/main" id="{8C51141B-2DD9-AB45-B94C-BA14277DD20C}"/>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16547981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EB088DB-E9A1-4947-B778-1AD4E3C780F2}"/>
              </a:ext>
            </a:extLst>
          </p:cNvPr>
          <p:cNvSpPr>
            <a:spLocks noGrp="1"/>
          </p:cNvSpPr>
          <p:nvPr>
            <p:ph type="title"/>
          </p:nvPr>
        </p:nvSpPr>
        <p:spPr>
          <a:xfrm>
            <a:off x="46736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F214823-1E55-A44E-9CA0-F56607FA5CBC}"/>
              </a:ext>
            </a:extLst>
          </p:cNvPr>
          <p:cNvSpPr>
            <a:spLocks noGrp="1"/>
          </p:cNvSpPr>
          <p:nvPr>
            <p:ph type="body" idx="1"/>
          </p:nvPr>
        </p:nvSpPr>
        <p:spPr>
          <a:xfrm>
            <a:off x="46736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9560A75-EAD2-5E4F-9ED6-6089C157F731}"/>
              </a:ext>
            </a:extLst>
          </p:cNvPr>
          <p:cNvSpPr>
            <a:spLocks noGrp="1"/>
          </p:cNvSpPr>
          <p:nvPr>
            <p:ph type="dt" sz="half" idx="2"/>
          </p:nvPr>
        </p:nvSpPr>
        <p:spPr>
          <a:xfrm>
            <a:off x="9329420" y="6356350"/>
            <a:ext cx="1308100" cy="365125"/>
          </a:xfrm>
          <a:prstGeom prst="rect">
            <a:avLst/>
          </a:prstGeom>
        </p:spPr>
        <p:txBody>
          <a:bodyPr vert="horz" lIns="91440" tIns="45720" rIns="91440" bIns="45720" rtlCol="0" anchor="ctr"/>
          <a:lstStyle>
            <a:lvl1pPr algn="l">
              <a:defRPr sz="1200" b="0" i="0">
                <a:solidFill>
                  <a:schemeClr val="tx1">
                    <a:tint val="75000"/>
                  </a:schemeClr>
                </a:solidFill>
                <a:latin typeface="Century Gothic" panose="020B0502020202020204" pitchFamily="34" charset="0"/>
              </a:defRPr>
            </a:lvl1pPr>
          </a:lstStyle>
          <a:p>
            <a:fld id="{BA3D12ED-4383-9244-87E8-481A9366BACC}" type="datetime1">
              <a:rPr lang="en-US" smtClean="0"/>
              <a:t>1/14/2022</a:t>
            </a:fld>
            <a:endParaRPr lang="en-US" dirty="0"/>
          </a:p>
        </p:txBody>
      </p:sp>
      <p:sp>
        <p:nvSpPr>
          <p:cNvPr id="5" name="Footer Placeholder 4">
            <a:extLst>
              <a:ext uri="{FF2B5EF4-FFF2-40B4-BE49-F238E27FC236}">
                <a16:creationId xmlns:a16="http://schemas.microsoft.com/office/drawing/2014/main" id="{103EFBD3-D414-1A4D-9832-22C1D11E475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Century Gothic" panose="020B0502020202020204" pitchFamily="34" charset="0"/>
              </a:defRPr>
            </a:lvl1pPr>
          </a:lstStyle>
          <a:p>
            <a:r>
              <a:rPr lang="en-US" dirty="0"/>
              <a:t>©2022 InterDigital, Inc. All Rights Reserved.</a:t>
            </a:r>
          </a:p>
        </p:txBody>
      </p:sp>
      <p:sp>
        <p:nvSpPr>
          <p:cNvPr id="6" name="Slide Number Placeholder 5">
            <a:extLst>
              <a:ext uri="{FF2B5EF4-FFF2-40B4-BE49-F238E27FC236}">
                <a16:creationId xmlns:a16="http://schemas.microsoft.com/office/drawing/2014/main" id="{7DE07094-71A7-A443-95D4-1FE08020317F}"/>
              </a:ext>
            </a:extLst>
          </p:cNvPr>
          <p:cNvSpPr>
            <a:spLocks noGrp="1"/>
          </p:cNvSpPr>
          <p:nvPr>
            <p:ph type="sldNum" sz="quarter" idx="4"/>
          </p:nvPr>
        </p:nvSpPr>
        <p:spPr>
          <a:xfrm>
            <a:off x="10982960" y="6356350"/>
            <a:ext cx="716280" cy="365125"/>
          </a:xfrm>
          <a:prstGeom prst="rect">
            <a:avLst/>
          </a:prstGeom>
        </p:spPr>
        <p:txBody>
          <a:bodyPr vert="horz" lIns="91440" tIns="45720" rIns="91440" bIns="45720" rtlCol="0" anchor="ctr"/>
          <a:lstStyle>
            <a:lvl1pPr algn="r">
              <a:defRPr sz="1200" b="0" i="0">
                <a:solidFill>
                  <a:schemeClr val="tx1">
                    <a:tint val="75000"/>
                  </a:schemeClr>
                </a:solidFill>
                <a:latin typeface="Century Gothic" panose="020B0502020202020204" pitchFamily="34" charset="0"/>
              </a:defRPr>
            </a:lvl1pPr>
          </a:lstStyle>
          <a:p>
            <a:fld id="{B8C7A8FA-2E0B-EF40-8154-FE6DF4DBDC95}" type="slidenum">
              <a:rPr lang="en-US" smtClean="0"/>
              <a:pPr/>
              <a:t>‹#›</a:t>
            </a:fld>
            <a:endParaRPr lang="en-US" dirty="0"/>
          </a:p>
        </p:txBody>
      </p:sp>
      <p:pic>
        <p:nvPicPr>
          <p:cNvPr id="7" name="Picture 6">
            <a:extLst>
              <a:ext uri="{FF2B5EF4-FFF2-40B4-BE49-F238E27FC236}">
                <a16:creationId xmlns:a16="http://schemas.microsoft.com/office/drawing/2014/main" id="{ADC34B36-BB75-BD44-A6F2-AEC6244952C8}"/>
              </a:ext>
            </a:extLst>
          </p:cNvPr>
          <p:cNvPicPr>
            <a:picLocks noChangeAspect="1"/>
          </p:cNvPicPr>
          <p:nvPr userDrawn="1"/>
        </p:nvPicPr>
        <p:blipFill>
          <a:blip r:embed="rId19" cstate="email">
            <a:extLst>
              <a:ext uri="{28A0092B-C50C-407E-A947-70E740481C1C}">
                <a14:useLocalDpi xmlns:a14="http://schemas.microsoft.com/office/drawing/2010/main"/>
              </a:ext>
            </a:extLst>
          </a:blip>
          <a:stretch>
            <a:fillRect/>
          </a:stretch>
        </p:blipFill>
        <p:spPr>
          <a:xfrm>
            <a:off x="553720" y="6434137"/>
            <a:ext cx="1301750" cy="209550"/>
          </a:xfrm>
          <a:prstGeom prst="rect">
            <a:avLst/>
          </a:prstGeom>
        </p:spPr>
      </p:pic>
    </p:spTree>
    <p:extLst>
      <p:ext uri="{BB962C8B-B14F-4D97-AF65-F5344CB8AC3E}">
        <p14:creationId xmlns:p14="http://schemas.microsoft.com/office/powerpoint/2010/main" val="846067080"/>
      </p:ext>
    </p:extLst>
  </p:cSld>
  <p:clrMap bg1="lt1" tx1="dk1" bg2="lt2" tx2="dk2" accent1="accent1" accent2="accent2" accent3="accent3" accent4="accent4" accent5="accent5" accent6="accent6" hlink="hlink" folHlink="folHlink"/>
  <p:sldLayoutIdLst>
    <p:sldLayoutId id="2147483676" r:id="rId1"/>
    <p:sldLayoutId id="2147483678" r:id="rId2"/>
    <p:sldLayoutId id="2147483677" r:id="rId3"/>
    <p:sldLayoutId id="2147483654" r:id="rId4"/>
    <p:sldLayoutId id="2147483650" r:id="rId5"/>
    <p:sldLayoutId id="2147483679" r:id="rId6"/>
    <p:sldLayoutId id="2147483680" r:id="rId7"/>
    <p:sldLayoutId id="2147483653" r:id="rId8"/>
    <p:sldLayoutId id="2147483652" r:id="rId9"/>
    <p:sldLayoutId id="2147483656" r:id="rId10"/>
    <p:sldLayoutId id="2147483660" r:id="rId11"/>
    <p:sldLayoutId id="2147483667" r:id="rId12"/>
    <p:sldLayoutId id="2147483672" r:id="rId13"/>
    <p:sldLayoutId id="2147483657" r:id="rId14"/>
    <p:sldLayoutId id="2147483674" r:id="rId15"/>
    <p:sldLayoutId id="2147483675" r:id="rId16"/>
    <p:sldLayoutId id="2147483681" r:id="rId17"/>
  </p:sldLayoutIdLst>
  <p:hf hdr="0"/>
  <p:txStyles>
    <p:titleStyle>
      <a:lvl1pPr algn="l" defTabSz="914400" rtl="0" eaLnBrk="1" latinLnBrk="0" hangingPunct="1">
        <a:lnSpc>
          <a:spcPct val="90000"/>
        </a:lnSpc>
        <a:spcBef>
          <a:spcPct val="0"/>
        </a:spcBef>
        <a:buNone/>
        <a:defRPr sz="4400" b="1" i="0" kern="1200"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5.xml"/><Relationship Id="rId5" Type="http://schemas.openxmlformats.org/officeDocument/2006/relationships/image" Target="cid:image001.png@01D7E6DB.BDD83B10" TargetMode="Externa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D820A9-31E6-144E-B74A-FC53B28FA119}"/>
              </a:ext>
            </a:extLst>
          </p:cNvPr>
          <p:cNvSpPr>
            <a:spLocks noGrp="1"/>
          </p:cNvSpPr>
          <p:nvPr>
            <p:ph type="title"/>
          </p:nvPr>
        </p:nvSpPr>
        <p:spPr/>
        <p:txBody>
          <a:bodyPr/>
          <a:lstStyle/>
          <a:p>
            <a:r>
              <a:rPr lang="en-US" dirty="0"/>
              <a:t>JVET-Y0043</a:t>
            </a:r>
          </a:p>
        </p:txBody>
      </p:sp>
      <p:sp>
        <p:nvSpPr>
          <p:cNvPr id="3" name="Subtitle 2">
            <a:extLst>
              <a:ext uri="{FF2B5EF4-FFF2-40B4-BE49-F238E27FC236}">
                <a16:creationId xmlns:a16="http://schemas.microsoft.com/office/drawing/2014/main" id="{D11EAE91-151E-2648-A4A6-930EE9C2417D}"/>
              </a:ext>
            </a:extLst>
          </p:cNvPr>
          <p:cNvSpPr>
            <a:spLocks noGrp="1"/>
          </p:cNvSpPr>
          <p:nvPr>
            <p:ph sz="quarter" idx="13"/>
          </p:nvPr>
        </p:nvSpPr>
        <p:spPr/>
        <p:txBody>
          <a:bodyPr>
            <a:normAutofit/>
          </a:bodyPr>
          <a:lstStyle/>
          <a:p>
            <a:r>
              <a:rPr lang="en-US" dirty="0"/>
              <a:t>Baseline Low Latency, Controlled Complexity CTCs</a:t>
            </a:r>
          </a:p>
          <a:p>
            <a:endParaRPr lang="en-US" dirty="0"/>
          </a:p>
          <a:p>
            <a:r>
              <a:rPr lang="en-US" dirty="0"/>
              <a:t>Interdigital, </a:t>
            </a:r>
            <a:r>
              <a:rPr lang="en-US" dirty="0" err="1"/>
              <a:t>Bytedance</a:t>
            </a:r>
            <a:r>
              <a:rPr lang="en-US" dirty="0"/>
              <a:t>, </a:t>
            </a:r>
            <a:r>
              <a:rPr lang="en-US" dirty="0" err="1"/>
              <a:t>Ektacom</a:t>
            </a:r>
            <a:r>
              <a:rPr lang="en-US" dirty="0"/>
              <a:t>, Huawei, Qualcomm, Nokia, Tencent, Vitec.</a:t>
            </a:r>
          </a:p>
        </p:txBody>
      </p:sp>
    </p:spTree>
    <p:extLst>
      <p:ext uri="{BB962C8B-B14F-4D97-AF65-F5344CB8AC3E}">
        <p14:creationId xmlns:p14="http://schemas.microsoft.com/office/powerpoint/2010/main" val="34286292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C8F53C-8098-4415-A5BF-1B44740BFA26}"/>
              </a:ext>
            </a:extLst>
          </p:cNvPr>
          <p:cNvSpPr>
            <a:spLocks noGrp="1"/>
          </p:cNvSpPr>
          <p:nvPr>
            <p:ph type="title"/>
          </p:nvPr>
        </p:nvSpPr>
        <p:spPr/>
        <p:txBody>
          <a:bodyPr/>
          <a:lstStyle/>
          <a:p>
            <a:r>
              <a:rPr lang="en-US" dirty="0"/>
              <a:t>Use of the ET/RT ratio</a:t>
            </a:r>
            <a:endParaRPr lang="fr-FR" dirty="0"/>
          </a:p>
        </p:txBody>
      </p:sp>
      <p:sp>
        <p:nvSpPr>
          <p:cNvPr id="3" name="Content Placeholder 2">
            <a:extLst>
              <a:ext uri="{FF2B5EF4-FFF2-40B4-BE49-F238E27FC236}">
                <a16:creationId xmlns:a16="http://schemas.microsoft.com/office/drawing/2014/main" id="{3668E3C6-E9AE-4A55-A459-DEE3BC3C80FE}"/>
              </a:ext>
            </a:extLst>
          </p:cNvPr>
          <p:cNvSpPr>
            <a:spLocks noGrp="1"/>
          </p:cNvSpPr>
          <p:nvPr>
            <p:ph idx="1"/>
          </p:nvPr>
        </p:nvSpPr>
        <p:spPr/>
        <p:txBody>
          <a:bodyPr/>
          <a:lstStyle/>
          <a:p>
            <a:r>
              <a:rPr lang="en-US" sz="2400" dirty="0"/>
              <a:t>Using the ET/RT ratio of 1000/1</a:t>
            </a:r>
          </a:p>
          <a:p>
            <a:pPr lvl="1"/>
            <a:r>
              <a:rPr lang="en-US" sz="2000" dirty="0">
                <a:latin typeface="Times New Roman" panose="02020603050405020304" pitchFamily="18" charset="0"/>
              </a:rPr>
              <a:t>As a starting point to refine the baseline CTCs</a:t>
            </a:r>
          </a:p>
          <a:p>
            <a:pPr lvl="1"/>
            <a:r>
              <a:rPr lang="en-US" sz="2000" dirty="0">
                <a:latin typeface="Times New Roman" panose="02020603050405020304" pitchFamily="18" charset="0"/>
              </a:rPr>
              <a:t>Established for VVC, for 1080p, averaged over a few QPs</a:t>
            </a:r>
            <a:endParaRPr lang="en-US" sz="2000" dirty="0"/>
          </a:p>
          <a:p>
            <a:r>
              <a:rPr lang="en-US" sz="2400" dirty="0"/>
              <a:t>Proposed combination of tools to be disabled:</a:t>
            </a:r>
          </a:p>
          <a:p>
            <a:pPr lvl="1"/>
            <a:r>
              <a:rPr lang="en-US" sz="1800" dirty="0">
                <a:latin typeface="Times New Roman" panose="02020603050405020304" pitchFamily="18" charset="0"/>
              </a:rPr>
              <a:t>None in the baseline CTCs </a:t>
            </a:r>
          </a:p>
          <a:p>
            <a:pPr lvl="1"/>
            <a:r>
              <a:rPr lang="en-US" sz="1800" dirty="0">
                <a:latin typeface="Times New Roman" panose="02020603050405020304" pitchFamily="18" charset="0"/>
              </a:rPr>
              <a:t>To be done over time</a:t>
            </a:r>
          </a:p>
          <a:p>
            <a:pPr lvl="1"/>
            <a:r>
              <a:rPr lang="en-US" sz="1800" dirty="0">
                <a:latin typeface="Times New Roman" panose="02020603050405020304" pitchFamily="18" charset="0"/>
              </a:rPr>
              <a:t>The “1000” value can be change, different thresholds can be used.</a:t>
            </a:r>
            <a:endParaRPr lang="en-US" sz="1800" dirty="0"/>
          </a:p>
          <a:p>
            <a:pPr lvl="1"/>
            <a:endParaRPr lang="en-US" sz="1800" dirty="0">
              <a:latin typeface="Times New Roman" panose="02020603050405020304" pitchFamily="18" charset="0"/>
            </a:endParaRPr>
          </a:p>
          <a:p>
            <a:endParaRPr lang="fr-FR" dirty="0"/>
          </a:p>
        </p:txBody>
      </p:sp>
      <p:sp>
        <p:nvSpPr>
          <p:cNvPr id="5" name="Slide Number Placeholder 4">
            <a:extLst>
              <a:ext uri="{FF2B5EF4-FFF2-40B4-BE49-F238E27FC236}">
                <a16:creationId xmlns:a16="http://schemas.microsoft.com/office/drawing/2014/main" id="{DDC472BD-0F5B-4F36-A751-FDD024411786}"/>
              </a:ext>
            </a:extLst>
          </p:cNvPr>
          <p:cNvSpPr>
            <a:spLocks noGrp="1"/>
          </p:cNvSpPr>
          <p:nvPr>
            <p:ph type="sldNum" sz="quarter" idx="12"/>
          </p:nvPr>
        </p:nvSpPr>
        <p:spPr>
          <a:prstGeom prst="rect">
            <a:avLst/>
          </a:prstGeom>
        </p:spPr>
        <p:txBody>
          <a:bodyPr vert="horz" lIns="91440" tIns="45720" rIns="91440" bIns="45720" rtlCol="0" anchor="ctr"/>
          <a:lstStyle>
            <a:defPPr>
              <a:defRPr lang="en-US"/>
            </a:defPPr>
            <a:lvl1pPr marL="0" algn="l" defTabSz="914400" rtl="0" eaLnBrk="1" latinLnBrk="0" hangingPunct="1">
              <a:defRPr sz="1000" b="0" i="0" kern="1200">
                <a:solidFill>
                  <a:schemeClr val="bg1"/>
                </a:solidFill>
                <a:effectLst>
                  <a:outerShdw blurRad="38100" dist="38100" dir="2700000" algn="tl">
                    <a:srgbClr val="000000">
                      <a:alpha val="43137"/>
                    </a:srgbClr>
                  </a:outerShdw>
                </a:effectLst>
                <a:latin typeface="Century Gothic" panose="020B0502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D08456F-F893-6E4F-8F46-ECB4DB6C09B5}" type="slidenum">
              <a:rPr lang="en-US" smtClean="0"/>
              <a:pPr/>
              <a:t>10</a:t>
            </a:fld>
            <a:endParaRPr lang="en-US"/>
          </a:p>
        </p:txBody>
      </p:sp>
    </p:spTree>
    <p:extLst>
      <p:ext uri="{BB962C8B-B14F-4D97-AF65-F5344CB8AC3E}">
        <p14:creationId xmlns:p14="http://schemas.microsoft.com/office/powerpoint/2010/main" val="28139289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40D9C316-D8C1-4672-819C-78F0AB84CE89}"/>
              </a:ext>
            </a:extLst>
          </p:cNvPr>
          <p:cNvSpPr>
            <a:spLocks noGrp="1"/>
          </p:cNvSpPr>
          <p:nvPr>
            <p:ph type="body" idx="1"/>
          </p:nvPr>
        </p:nvSpPr>
        <p:spPr/>
        <p:txBody>
          <a:bodyPr/>
          <a:lstStyle/>
          <a:p>
            <a:pPr algn="ctr"/>
            <a:r>
              <a:rPr lang="fr-FR" dirty="0"/>
              <a:t>VTM 	</a:t>
            </a:r>
          </a:p>
        </p:txBody>
      </p:sp>
      <p:sp>
        <p:nvSpPr>
          <p:cNvPr id="8" name="Text Placeholder 7">
            <a:extLst>
              <a:ext uri="{FF2B5EF4-FFF2-40B4-BE49-F238E27FC236}">
                <a16:creationId xmlns:a16="http://schemas.microsoft.com/office/drawing/2014/main" id="{E40EF00A-3A9F-4B0E-A432-346317F3C325}"/>
              </a:ext>
            </a:extLst>
          </p:cNvPr>
          <p:cNvSpPr>
            <a:spLocks noGrp="1"/>
          </p:cNvSpPr>
          <p:nvPr>
            <p:ph type="body" sz="quarter" idx="3"/>
          </p:nvPr>
        </p:nvSpPr>
        <p:spPr>
          <a:xfrm>
            <a:off x="814387" y="3781986"/>
            <a:ext cx="5183188" cy="823912"/>
          </a:xfrm>
        </p:spPr>
        <p:txBody>
          <a:bodyPr/>
          <a:lstStyle/>
          <a:p>
            <a:pPr algn="ctr"/>
            <a:r>
              <a:rPr lang="fr-FR" dirty="0"/>
              <a:t>ECM</a:t>
            </a:r>
          </a:p>
        </p:txBody>
      </p:sp>
      <p:sp>
        <p:nvSpPr>
          <p:cNvPr id="2" name="Title 1">
            <a:extLst>
              <a:ext uri="{FF2B5EF4-FFF2-40B4-BE49-F238E27FC236}">
                <a16:creationId xmlns:a16="http://schemas.microsoft.com/office/drawing/2014/main" id="{4AA3A1B8-FEA6-4E93-9A58-9E3DC5822045}"/>
              </a:ext>
            </a:extLst>
          </p:cNvPr>
          <p:cNvSpPr>
            <a:spLocks noGrp="1"/>
          </p:cNvSpPr>
          <p:nvPr>
            <p:ph type="title"/>
          </p:nvPr>
        </p:nvSpPr>
        <p:spPr/>
        <p:txBody>
          <a:bodyPr/>
          <a:lstStyle/>
          <a:p>
            <a:r>
              <a:rPr lang="fr-FR" dirty="0"/>
              <a:t>LLCC1 -</a:t>
            </a:r>
            <a:r>
              <a:rPr lang="fr-FR" dirty="0" err="1"/>
              <a:t>results</a:t>
            </a:r>
            <a:endParaRPr lang="fr-FR" dirty="0"/>
          </a:p>
        </p:txBody>
      </p:sp>
      <p:sp>
        <p:nvSpPr>
          <p:cNvPr id="5" name="Slide Number Placeholder 4">
            <a:extLst>
              <a:ext uri="{FF2B5EF4-FFF2-40B4-BE49-F238E27FC236}">
                <a16:creationId xmlns:a16="http://schemas.microsoft.com/office/drawing/2014/main" id="{82DC739C-DB5C-4655-909B-760108C6B717}"/>
              </a:ext>
            </a:extLst>
          </p:cNvPr>
          <p:cNvSpPr>
            <a:spLocks noGrp="1"/>
          </p:cNvSpPr>
          <p:nvPr>
            <p:ph type="sldNum" sz="quarter" idx="12"/>
          </p:nvPr>
        </p:nvSpPr>
        <p:spPr/>
        <p:txBody>
          <a:bodyPr/>
          <a:lstStyle/>
          <a:p>
            <a:fld id="{9D08456F-F893-6E4F-8F46-ECB4DB6C09B5}" type="slidenum">
              <a:rPr lang="en-US" smtClean="0"/>
              <a:pPr/>
              <a:t>11</a:t>
            </a:fld>
            <a:endParaRPr lang="en-US"/>
          </a:p>
        </p:txBody>
      </p:sp>
      <p:graphicFrame>
        <p:nvGraphicFramePr>
          <p:cNvPr id="3" name="Table 2">
            <a:extLst>
              <a:ext uri="{FF2B5EF4-FFF2-40B4-BE49-F238E27FC236}">
                <a16:creationId xmlns:a16="http://schemas.microsoft.com/office/drawing/2014/main" id="{9B516D30-F1D3-4A56-809E-CE1A845CE580}"/>
              </a:ext>
            </a:extLst>
          </p:cNvPr>
          <p:cNvGraphicFramePr>
            <a:graphicFrameLocks noGrp="1"/>
          </p:cNvGraphicFramePr>
          <p:nvPr>
            <p:extLst>
              <p:ext uri="{D42A27DB-BD31-4B8C-83A1-F6EECF244321}">
                <p14:modId xmlns:p14="http://schemas.microsoft.com/office/powerpoint/2010/main" val="3389787043"/>
              </p:ext>
            </p:extLst>
          </p:nvPr>
        </p:nvGraphicFramePr>
        <p:xfrm>
          <a:off x="251791" y="1940932"/>
          <a:ext cx="6189490" cy="1841052"/>
        </p:xfrm>
        <a:graphic>
          <a:graphicData uri="http://schemas.openxmlformats.org/drawingml/2006/table">
            <a:tbl>
              <a:tblPr firstRow="1" firstCol="1" bandRow="1"/>
              <a:tblGrid>
                <a:gridCol w="645605">
                  <a:extLst>
                    <a:ext uri="{9D8B030D-6E8A-4147-A177-3AD203B41FA5}">
                      <a16:colId xmlns:a16="http://schemas.microsoft.com/office/drawing/2014/main" val="1214926729"/>
                    </a:ext>
                  </a:extLst>
                </a:gridCol>
                <a:gridCol w="558484">
                  <a:extLst>
                    <a:ext uri="{9D8B030D-6E8A-4147-A177-3AD203B41FA5}">
                      <a16:colId xmlns:a16="http://schemas.microsoft.com/office/drawing/2014/main" val="699421474"/>
                    </a:ext>
                  </a:extLst>
                </a:gridCol>
                <a:gridCol w="480466">
                  <a:extLst>
                    <a:ext uri="{9D8B030D-6E8A-4147-A177-3AD203B41FA5}">
                      <a16:colId xmlns:a16="http://schemas.microsoft.com/office/drawing/2014/main" val="2347151718"/>
                    </a:ext>
                  </a:extLst>
                </a:gridCol>
                <a:gridCol w="480466">
                  <a:extLst>
                    <a:ext uri="{9D8B030D-6E8A-4147-A177-3AD203B41FA5}">
                      <a16:colId xmlns:a16="http://schemas.microsoft.com/office/drawing/2014/main" val="3119078402"/>
                    </a:ext>
                  </a:extLst>
                </a:gridCol>
                <a:gridCol w="393345">
                  <a:extLst>
                    <a:ext uri="{9D8B030D-6E8A-4147-A177-3AD203B41FA5}">
                      <a16:colId xmlns:a16="http://schemas.microsoft.com/office/drawing/2014/main" val="1026737674"/>
                    </a:ext>
                  </a:extLst>
                </a:gridCol>
                <a:gridCol w="397246">
                  <a:extLst>
                    <a:ext uri="{9D8B030D-6E8A-4147-A177-3AD203B41FA5}">
                      <a16:colId xmlns:a16="http://schemas.microsoft.com/office/drawing/2014/main" val="3228101773"/>
                    </a:ext>
                  </a:extLst>
                </a:gridCol>
                <a:gridCol w="461611">
                  <a:extLst>
                    <a:ext uri="{9D8B030D-6E8A-4147-A177-3AD203B41FA5}">
                      <a16:colId xmlns:a16="http://schemas.microsoft.com/office/drawing/2014/main" val="4076245245"/>
                    </a:ext>
                  </a:extLst>
                </a:gridCol>
                <a:gridCol w="461611">
                  <a:extLst>
                    <a:ext uri="{9D8B030D-6E8A-4147-A177-3AD203B41FA5}">
                      <a16:colId xmlns:a16="http://schemas.microsoft.com/office/drawing/2014/main" val="150951251"/>
                    </a:ext>
                  </a:extLst>
                </a:gridCol>
                <a:gridCol w="498670">
                  <a:extLst>
                    <a:ext uri="{9D8B030D-6E8A-4147-A177-3AD203B41FA5}">
                      <a16:colId xmlns:a16="http://schemas.microsoft.com/office/drawing/2014/main" val="3432302328"/>
                    </a:ext>
                  </a:extLst>
                </a:gridCol>
                <a:gridCol w="498020">
                  <a:extLst>
                    <a:ext uri="{9D8B030D-6E8A-4147-A177-3AD203B41FA5}">
                      <a16:colId xmlns:a16="http://schemas.microsoft.com/office/drawing/2014/main" val="266684519"/>
                    </a:ext>
                  </a:extLst>
                </a:gridCol>
                <a:gridCol w="498020">
                  <a:extLst>
                    <a:ext uri="{9D8B030D-6E8A-4147-A177-3AD203B41FA5}">
                      <a16:colId xmlns:a16="http://schemas.microsoft.com/office/drawing/2014/main" val="2316491528"/>
                    </a:ext>
                  </a:extLst>
                </a:gridCol>
                <a:gridCol w="406998">
                  <a:extLst>
                    <a:ext uri="{9D8B030D-6E8A-4147-A177-3AD203B41FA5}">
                      <a16:colId xmlns:a16="http://schemas.microsoft.com/office/drawing/2014/main" val="2777400112"/>
                    </a:ext>
                  </a:extLst>
                </a:gridCol>
                <a:gridCol w="408948">
                  <a:extLst>
                    <a:ext uri="{9D8B030D-6E8A-4147-A177-3AD203B41FA5}">
                      <a16:colId xmlns:a16="http://schemas.microsoft.com/office/drawing/2014/main" val="4200387112"/>
                    </a:ext>
                  </a:extLst>
                </a:gridCol>
              </a:tblGrid>
              <a:tr h="173901">
                <a:tc>
                  <a:txBody>
                    <a:bodyPr/>
                    <a:lstStyle/>
                    <a:p>
                      <a:endParaRPr lang="fr-FR" sz="1000">
                        <a:effectLst/>
                        <a:latin typeface="Times New Roman" panose="02020603050405020304" pitchFamily="18" charset="0"/>
                      </a:endParaRPr>
                    </a:p>
                  </a:txBody>
                  <a:tcPr marL="0" marR="0" marT="0" marB="0" anchor="ctr">
                    <a:lnL>
                      <a:noFill/>
                    </a:lnL>
                    <a:lnR>
                      <a:noFill/>
                    </a:lnR>
                    <a:lnT>
                      <a:noFill/>
                    </a:lnT>
                    <a:lnB>
                      <a:noFill/>
                    </a:lnB>
                  </a:tcP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b="1">
                          <a:solidFill>
                            <a:srgbClr val="000000"/>
                          </a:solidFill>
                          <a:effectLst/>
                          <a:latin typeface="Arial" panose="020B0604020202020204" pitchFamily="34" charset="0"/>
                          <a:ea typeface="Times New Roman" panose="02020603050405020304" pitchFamily="18" charset="0"/>
                        </a:rPr>
                        <a:t>LLCC-1 (LDP) (QP22,27,32,37)</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a:txBody>
                    <a:bodyPr/>
                    <a:lstStyle/>
                    <a:p>
                      <a:endParaRPr lang="fr-FR" sz="1000">
                        <a:effectLst/>
                        <a:latin typeface="Times New Roman" panose="02020603050405020304" pitchFamily="18"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endParaRPr lang="fr-FR" sz="1000">
                        <a:effectLst/>
                        <a:latin typeface="Times New Roman" panose="02020603050405020304" pitchFamily="18" charset="0"/>
                      </a:endParaRPr>
                    </a:p>
                  </a:txBody>
                  <a:tcPr marL="0" marR="0" marT="0" marB="0" anchor="ctr">
                    <a:lnL>
                      <a:noFill/>
                    </a:lnL>
                    <a:lnR>
                      <a:noFill/>
                    </a:lnR>
                    <a:lnT>
                      <a:noFill/>
                    </a:lnT>
                    <a:lnB>
                      <a:noFill/>
                    </a:lnB>
                  </a:tcP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b="1">
                          <a:solidFill>
                            <a:srgbClr val="000000"/>
                          </a:solidFill>
                          <a:effectLst/>
                          <a:latin typeface="Arial" panose="020B0604020202020204" pitchFamily="34" charset="0"/>
                          <a:ea typeface="Times New Roman" panose="02020603050405020304" pitchFamily="18" charset="0"/>
                        </a:rPr>
                        <a:t>LLCC-1 (LDP) (QP27,32,37,42)</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892884846"/>
                  </a:ext>
                </a:extLst>
              </a:tr>
              <a:tr h="173901">
                <a:tc>
                  <a:txBody>
                    <a:bodyPr/>
                    <a:lstStyle/>
                    <a:p>
                      <a:endParaRPr lang="fr-FR" sz="1000">
                        <a:effectLst/>
                        <a:latin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b="1">
                          <a:solidFill>
                            <a:srgbClr val="000000"/>
                          </a:solidFill>
                          <a:effectLst/>
                          <a:latin typeface="Arial" panose="020B0604020202020204" pitchFamily="34" charset="0"/>
                          <a:ea typeface="Times New Roman" panose="02020603050405020304" pitchFamily="18" charset="0"/>
                        </a:rPr>
                        <a:t>BD-rate Over VTM15 flat QP-IDP</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a:txBody>
                    <a:bodyPr/>
                    <a:lstStyle/>
                    <a:p>
                      <a:endParaRPr lang="fr-FR" sz="1000">
                        <a:effectLst/>
                        <a:latin typeface="Times New Roman" panose="02020603050405020304" pitchFamily="18"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endParaRPr lang="fr-FR" sz="1000">
                        <a:effectLst/>
                        <a:latin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b="1">
                          <a:solidFill>
                            <a:srgbClr val="000000"/>
                          </a:solidFill>
                          <a:effectLst/>
                          <a:latin typeface="Arial" panose="020B0604020202020204" pitchFamily="34" charset="0"/>
                          <a:ea typeface="Times New Roman" panose="02020603050405020304" pitchFamily="18" charset="0"/>
                        </a:rPr>
                        <a:t>BD-rate Over flat QP IDR</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4016770725"/>
                  </a:ext>
                </a:extLst>
              </a:tr>
              <a:tr h="173901">
                <a:tc>
                  <a:txBody>
                    <a:bodyPr/>
                    <a:lstStyle/>
                    <a:p>
                      <a:endParaRPr lang="fr-FR" sz="1000">
                        <a:effectLst/>
                        <a:latin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Y-PSNR</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U-PSNR</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V-PSNR</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EncT</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DecT</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fr-FR" sz="1000">
                        <a:effectLst/>
                        <a:latin typeface="Times New Roman" panose="02020603050405020304" pitchFamily="18"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endParaRPr lang="fr-FR" sz="1000">
                        <a:effectLst/>
                        <a:latin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Y-PSNR</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U-PSNR</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V-PSNR</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EncT</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DecT</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66602891"/>
                  </a:ext>
                </a:extLst>
              </a:tr>
              <a:tr h="173901">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Class B</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2,87%</a:t>
                      </a:r>
                      <a:endParaRPr lang="fr-FR" sz="1100">
                        <a:effectLst/>
                        <a:latin typeface="Times New Roman" panose="02020603050405020304" pitchFamily="18" charset="0"/>
                        <a:ea typeface="DengXian"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9,52%</a:t>
                      </a:r>
                      <a:endParaRPr lang="fr-FR" sz="1100">
                        <a:effectLst/>
                        <a:latin typeface="Times New Roman" panose="02020603050405020304" pitchFamily="18" charset="0"/>
                        <a:ea typeface="DengXian" panose="02010600030101010101" pitchFamily="2" charset="-122"/>
                      </a:endParaRPr>
                    </a:p>
                  </a:txBody>
                  <a:tcPr marL="0" marR="0" marT="0" marB="0" anchor="ctr">
                    <a:lnL>
                      <a:noFill/>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13,75%</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96%</a:t>
                      </a:r>
                      <a:endParaRPr lang="fr-FR" sz="1100">
                        <a:effectLst/>
                        <a:latin typeface="Times New Roman" panose="02020603050405020304" pitchFamily="18" charset="0"/>
                        <a:ea typeface="DengXian"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97%</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endParaRPr lang="fr-FR" sz="1000">
                        <a:effectLst/>
                        <a:latin typeface="Times New Roman" panose="02020603050405020304" pitchFamily="18"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Class B</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5,13%</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12,52%</a:t>
                      </a:r>
                      <a:endParaRPr lang="fr-FR" sz="1100">
                        <a:effectLst/>
                        <a:latin typeface="Times New Roman" panose="02020603050405020304" pitchFamily="18" charset="0"/>
                        <a:ea typeface="DengXian" panose="02010600030101010101" pitchFamily="2" charset="-122"/>
                      </a:endParaRPr>
                    </a:p>
                  </a:txBody>
                  <a:tcPr marL="0" marR="0" marT="0" marB="0" anchor="ctr">
                    <a:lnL>
                      <a:noFill/>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15,92%</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98%</a:t>
                      </a:r>
                      <a:endParaRPr lang="fr-FR" sz="1100">
                        <a:effectLst/>
                        <a:latin typeface="Times New Roman" panose="02020603050405020304" pitchFamily="18" charset="0"/>
                        <a:ea typeface="DengXian"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100%</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210817733"/>
                  </a:ext>
                </a:extLst>
              </a:tr>
              <a:tr h="173901">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Class C</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3,70%</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9,82%</a:t>
                      </a:r>
                      <a:endParaRPr lang="fr-FR" sz="1100">
                        <a:effectLst/>
                        <a:latin typeface="Times New Roman" panose="02020603050405020304" pitchFamily="18" charset="0"/>
                        <a:ea typeface="DengXian" panose="02010600030101010101" pitchFamily="2" charset="-122"/>
                      </a:endParaRPr>
                    </a:p>
                  </a:txBody>
                  <a:tcPr marL="0" marR="0" marT="0" marB="0" anchor="ctr">
                    <a:lnL>
                      <a:noFill/>
                    </a:lnL>
                    <a:lnR>
                      <a:noFill/>
                    </a:lnR>
                    <a:lnT>
                      <a:noFill/>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10,83%</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96%</a:t>
                      </a:r>
                      <a:endParaRPr lang="fr-FR" sz="1100">
                        <a:effectLst/>
                        <a:latin typeface="Times New Roman" panose="02020603050405020304" pitchFamily="18" charset="0"/>
                        <a:ea typeface="DengXian"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105%</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endParaRPr lang="fr-FR" sz="1000">
                        <a:effectLst/>
                        <a:latin typeface="Times New Roman" panose="02020603050405020304" pitchFamily="18"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Class C</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5,17%</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14,08%</a:t>
                      </a:r>
                      <a:endParaRPr lang="fr-FR" sz="1100">
                        <a:effectLst/>
                        <a:latin typeface="Times New Roman" panose="02020603050405020304" pitchFamily="18" charset="0"/>
                        <a:ea typeface="DengXian" panose="02010600030101010101" pitchFamily="2" charset="-122"/>
                      </a:endParaRPr>
                    </a:p>
                  </a:txBody>
                  <a:tcPr marL="0" marR="0" marT="0" marB="0" anchor="ctr">
                    <a:lnL>
                      <a:noFill/>
                    </a:lnL>
                    <a:lnR>
                      <a:noFill/>
                    </a:lnR>
                    <a:lnT>
                      <a:noFill/>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15,40%</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96%</a:t>
                      </a:r>
                      <a:endParaRPr lang="fr-FR" sz="1100">
                        <a:effectLst/>
                        <a:latin typeface="Times New Roman" panose="02020603050405020304" pitchFamily="18" charset="0"/>
                        <a:ea typeface="DengXian"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101%</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578704143"/>
                  </a:ext>
                </a:extLst>
              </a:tr>
              <a:tr h="173901">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Class E</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11,65%</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22,99%</a:t>
                      </a:r>
                      <a:endParaRPr lang="fr-FR" sz="1100">
                        <a:effectLst/>
                        <a:latin typeface="Times New Roman" panose="02020603050405020304" pitchFamily="18" charset="0"/>
                        <a:ea typeface="DengXian" panose="02010600030101010101" pitchFamily="2" charset="-122"/>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23,28%</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101%</a:t>
                      </a:r>
                      <a:endParaRPr lang="fr-FR" sz="1100">
                        <a:effectLst/>
                        <a:latin typeface="Times New Roman" panose="02020603050405020304" pitchFamily="18" charset="0"/>
                        <a:ea typeface="DengXian"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102%</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endParaRPr lang="fr-FR" sz="1000">
                        <a:effectLst/>
                        <a:latin typeface="Times New Roman" panose="02020603050405020304" pitchFamily="18"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Class E</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17,45%</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28,80%</a:t>
                      </a:r>
                      <a:endParaRPr lang="fr-FR" sz="1100">
                        <a:effectLst/>
                        <a:latin typeface="Times New Roman" panose="02020603050405020304" pitchFamily="18" charset="0"/>
                        <a:ea typeface="DengXian" panose="02010600030101010101" pitchFamily="2" charset="-122"/>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29,11%</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102%</a:t>
                      </a:r>
                      <a:endParaRPr lang="fr-FR" sz="1100">
                        <a:effectLst/>
                        <a:latin typeface="Times New Roman" panose="02020603050405020304" pitchFamily="18" charset="0"/>
                        <a:ea typeface="DengXian"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104%</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5494374"/>
                  </a:ext>
                </a:extLst>
              </a:tr>
              <a:tr h="173901">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b="1">
                          <a:solidFill>
                            <a:srgbClr val="000000"/>
                          </a:solidFill>
                          <a:effectLst/>
                          <a:latin typeface="Arial" panose="020B0604020202020204" pitchFamily="34" charset="0"/>
                          <a:ea typeface="Times New Roman" panose="02020603050405020304" pitchFamily="18" charset="0"/>
                        </a:rPr>
                        <a:t>Overall </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5,34%</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12,99%</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15,16%</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97%</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101%</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fr-FR" sz="1000">
                        <a:effectLst/>
                        <a:latin typeface="Times New Roman" panose="02020603050405020304" pitchFamily="18"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b="1">
                          <a:solidFill>
                            <a:srgbClr val="000000"/>
                          </a:solidFill>
                          <a:effectLst/>
                          <a:latin typeface="Arial" panose="020B0604020202020204" pitchFamily="34" charset="0"/>
                          <a:ea typeface="Times New Roman" panose="02020603050405020304" pitchFamily="18" charset="0"/>
                        </a:rPr>
                        <a:t>Overall </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8,22%</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17,11%</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19,04%</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98%</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101%</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857797"/>
                  </a:ext>
                </a:extLst>
              </a:tr>
              <a:tr h="173901">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Class D</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4,57%</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12,28%</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12,25%</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98%</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103%</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endParaRPr lang="fr-FR" sz="1000">
                        <a:effectLst/>
                        <a:latin typeface="Times New Roman" panose="02020603050405020304" pitchFamily="18"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Class D</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6,83%</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19,27%</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17,82%</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101%</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104%</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128553127"/>
                  </a:ext>
                </a:extLst>
              </a:tr>
              <a:tr h="173901">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Class F</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12,52%</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18,57%</a:t>
                      </a:r>
                      <a:endParaRPr lang="fr-FR" sz="1100">
                        <a:effectLst/>
                        <a:latin typeface="Times New Roman" panose="02020603050405020304" pitchFamily="18" charset="0"/>
                        <a:ea typeface="DengXian" panose="02010600030101010101" pitchFamily="2" charset="-122"/>
                      </a:endParaRPr>
                    </a:p>
                  </a:txBody>
                  <a:tcPr marL="0" marR="0" marT="0" marB="0" anchor="ctr">
                    <a:lnL>
                      <a:noFill/>
                    </a:lnL>
                    <a:lnR>
                      <a:noFill/>
                    </a:lnR>
                    <a:lnT>
                      <a:noFill/>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19,48%</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107%</a:t>
                      </a:r>
                      <a:endParaRPr lang="fr-FR" sz="1100">
                        <a:effectLst/>
                        <a:latin typeface="Times New Roman" panose="02020603050405020304" pitchFamily="18" charset="0"/>
                        <a:ea typeface="DengXian"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104%</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endParaRPr lang="fr-FR" sz="1000">
                        <a:effectLst/>
                        <a:latin typeface="Times New Roman" panose="02020603050405020304" pitchFamily="18"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Class F</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14,39%</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21,60%</a:t>
                      </a:r>
                      <a:endParaRPr lang="fr-FR" sz="1100">
                        <a:effectLst/>
                        <a:latin typeface="Times New Roman" panose="02020603050405020304" pitchFamily="18" charset="0"/>
                        <a:ea typeface="DengXian" panose="02010600030101010101" pitchFamily="2" charset="-122"/>
                      </a:endParaRPr>
                    </a:p>
                  </a:txBody>
                  <a:tcPr marL="0" marR="0" marT="0" marB="0" anchor="ctr">
                    <a:lnL>
                      <a:noFill/>
                    </a:lnL>
                    <a:lnR>
                      <a:noFill/>
                    </a:lnR>
                    <a:lnT>
                      <a:noFill/>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23,16%</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108%</a:t>
                      </a:r>
                      <a:endParaRPr lang="fr-FR" sz="1100">
                        <a:effectLst/>
                        <a:latin typeface="Times New Roman" panose="02020603050405020304" pitchFamily="18" charset="0"/>
                        <a:ea typeface="DengXian" panose="02010600030101010101" pitchFamily="2" charset="-122"/>
                      </a:endParaRP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104%</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437565340"/>
                  </a:ext>
                </a:extLst>
              </a:tr>
              <a:tr h="275943">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Class TGM</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8,71%</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9,39%</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9,40%</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112%</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104%</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endParaRPr lang="fr-FR" sz="1000" dirty="0">
                        <a:effectLst/>
                        <a:latin typeface="Times New Roman" panose="02020603050405020304" pitchFamily="18"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dirty="0">
                          <a:solidFill>
                            <a:srgbClr val="000000"/>
                          </a:solidFill>
                          <a:effectLst/>
                          <a:latin typeface="Arial" panose="020B0604020202020204" pitchFamily="34" charset="0"/>
                          <a:ea typeface="Times New Roman" panose="02020603050405020304" pitchFamily="18" charset="0"/>
                        </a:rPr>
                        <a:t>Class TGM</a:t>
                      </a:r>
                      <a:endParaRPr lang="fr-FR" sz="1100" dirty="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9,45%</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10,35%</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10,29%</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113%</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dirty="0">
                          <a:solidFill>
                            <a:srgbClr val="000000"/>
                          </a:solidFill>
                          <a:effectLst/>
                          <a:latin typeface="Arial" panose="020B0604020202020204" pitchFamily="34" charset="0"/>
                          <a:ea typeface="Times New Roman" panose="02020603050405020304" pitchFamily="18" charset="0"/>
                        </a:rPr>
                        <a:t>104%</a:t>
                      </a:r>
                      <a:endParaRPr lang="fr-FR" sz="1100" dirty="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7418724"/>
                  </a:ext>
                </a:extLst>
              </a:tr>
            </a:tbl>
          </a:graphicData>
        </a:graphic>
      </p:graphicFrame>
      <p:graphicFrame>
        <p:nvGraphicFramePr>
          <p:cNvPr id="12" name="Table 11">
            <a:extLst>
              <a:ext uri="{FF2B5EF4-FFF2-40B4-BE49-F238E27FC236}">
                <a16:creationId xmlns:a16="http://schemas.microsoft.com/office/drawing/2014/main" id="{AE6FEC67-6E59-4D0A-A614-BB5D0DFF613C}"/>
              </a:ext>
            </a:extLst>
          </p:cNvPr>
          <p:cNvGraphicFramePr>
            <a:graphicFrameLocks noGrp="1"/>
          </p:cNvGraphicFramePr>
          <p:nvPr>
            <p:extLst>
              <p:ext uri="{D42A27DB-BD31-4B8C-83A1-F6EECF244321}">
                <p14:modId xmlns:p14="http://schemas.microsoft.com/office/powerpoint/2010/main" val="1652265495"/>
              </p:ext>
            </p:extLst>
          </p:nvPr>
        </p:nvGraphicFramePr>
        <p:xfrm>
          <a:off x="504031" y="4605896"/>
          <a:ext cx="5937250" cy="1651000"/>
        </p:xfrm>
        <a:graphic>
          <a:graphicData uri="http://schemas.openxmlformats.org/drawingml/2006/table">
            <a:tbl>
              <a:tblPr firstRow="1" firstCol="1" bandRow="1"/>
              <a:tblGrid>
                <a:gridCol w="574675">
                  <a:extLst>
                    <a:ext uri="{9D8B030D-6E8A-4147-A177-3AD203B41FA5}">
                      <a16:colId xmlns:a16="http://schemas.microsoft.com/office/drawing/2014/main" val="282654928"/>
                    </a:ext>
                  </a:extLst>
                </a:gridCol>
                <a:gridCol w="452120">
                  <a:extLst>
                    <a:ext uri="{9D8B030D-6E8A-4147-A177-3AD203B41FA5}">
                      <a16:colId xmlns:a16="http://schemas.microsoft.com/office/drawing/2014/main" val="2557288755"/>
                    </a:ext>
                  </a:extLst>
                </a:gridCol>
                <a:gridCol w="466090">
                  <a:extLst>
                    <a:ext uri="{9D8B030D-6E8A-4147-A177-3AD203B41FA5}">
                      <a16:colId xmlns:a16="http://schemas.microsoft.com/office/drawing/2014/main" val="1591370731"/>
                    </a:ext>
                  </a:extLst>
                </a:gridCol>
                <a:gridCol w="466090">
                  <a:extLst>
                    <a:ext uri="{9D8B030D-6E8A-4147-A177-3AD203B41FA5}">
                      <a16:colId xmlns:a16="http://schemas.microsoft.com/office/drawing/2014/main" val="3680056541"/>
                    </a:ext>
                  </a:extLst>
                </a:gridCol>
                <a:gridCol w="459740">
                  <a:extLst>
                    <a:ext uri="{9D8B030D-6E8A-4147-A177-3AD203B41FA5}">
                      <a16:colId xmlns:a16="http://schemas.microsoft.com/office/drawing/2014/main" val="2461013678"/>
                    </a:ext>
                  </a:extLst>
                </a:gridCol>
                <a:gridCol w="459740">
                  <a:extLst>
                    <a:ext uri="{9D8B030D-6E8A-4147-A177-3AD203B41FA5}">
                      <a16:colId xmlns:a16="http://schemas.microsoft.com/office/drawing/2014/main" val="141510699"/>
                    </a:ext>
                  </a:extLst>
                </a:gridCol>
                <a:gridCol w="182245">
                  <a:extLst>
                    <a:ext uri="{9D8B030D-6E8A-4147-A177-3AD203B41FA5}">
                      <a16:colId xmlns:a16="http://schemas.microsoft.com/office/drawing/2014/main" val="2103120920"/>
                    </a:ext>
                  </a:extLst>
                </a:gridCol>
                <a:gridCol w="570230">
                  <a:extLst>
                    <a:ext uri="{9D8B030D-6E8A-4147-A177-3AD203B41FA5}">
                      <a16:colId xmlns:a16="http://schemas.microsoft.com/office/drawing/2014/main" val="2036877068"/>
                    </a:ext>
                  </a:extLst>
                </a:gridCol>
                <a:gridCol w="454660">
                  <a:extLst>
                    <a:ext uri="{9D8B030D-6E8A-4147-A177-3AD203B41FA5}">
                      <a16:colId xmlns:a16="http://schemas.microsoft.com/office/drawing/2014/main" val="454997506"/>
                    </a:ext>
                  </a:extLst>
                </a:gridCol>
                <a:gridCol w="466090">
                  <a:extLst>
                    <a:ext uri="{9D8B030D-6E8A-4147-A177-3AD203B41FA5}">
                      <a16:colId xmlns:a16="http://schemas.microsoft.com/office/drawing/2014/main" val="2837490287"/>
                    </a:ext>
                  </a:extLst>
                </a:gridCol>
                <a:gridCol w="466090">
                  <a:extLst>
                    <a:ext uri="{9D8B030D-6E8A-4147-A177-3AD203B41FA5}">
                      <a16:colId xmlns:a16="http://schemas.microsoft.com/office/drawing/2014/main" val="1179933126"/>
                    </a:ext>
                  </a:extLst>
                </a:gridCol>
                <a:gridCol w="459740">
                  <a:extLst>
                    <a:ext uri="{9D8B030D-6E8A-4147-A177-3AD203B41FA5}">
                      <a16:colId xmlns:a16="http://schemas.microsoft.com/office/drawing/2014/main" val="1324693091"/>
                    </a:ext>
                  </a:extLst>
                </a:gridCol>
                <a:gridCol w="459740">
                  <a:extLst>
                    <a:ext uri="{9D8B030D-6E8A-4147-A177-3AD203B41FA5}">
                      <a16:colId xmlns:a16="http://schemas.microsoft.com/office/drawing/2014/main" val="1038555903"/>
                    </a:ext>
                  </a:extLst>
                </a:gridCol>
              </a:tblGrid>
              <a:tr h="165100">
                <a:tc>
                  <a:txBody>
                    <a:bodyPr/>
                    <a:lstStyle/>
                    <a:p>
                      <a:endParaRPr lang="fr-FR" sz="1000">
                        <a:effectLst/>
                        <a:latin typeface="Times New Roman" panose="02020603050405020304" pitchFamily="18" charset="0"/>
                      </a:endParaRPr>
                    </a:p>
                  </a:txBody>
                  <a:tcPr marL="44450" marR="44450" marT="0" marB="0" anchor="ctr">
                    <a:lnL>
                      <a:noFill/>
                    </a:lnL>
                    <a:lnR>
                      <a:noFill/>
                    </a:lnR>
                    <a:lnT>
                      <a:noFill/>
                    </a:lnT>
                    <a:lnB>
                      <a:noFill/>
                    </a:lnB>
                  </a:tcP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700" b="1">
                          <a:solidFill>
                            <a:srgbClr val="000000"/>
                          </a:solidFill>
                          <a:effectLst/>
                          <a:latin typeface="Arial" panose="020B0604020202020204" pitchFamily="34" charset="0"/>
                          <a:ea typeface="Times New Roman" panose="02020603050405020304" pitchFamily="18" charset="0"/>
                        </a:rPr>
                        <a:t>LLCC-1</a:t>
                      </a:r>
                      <a:r>
                        <a:rPr lang="en-US" sz="700" b="1">
                          <a:solidFill>
                            <a:srgbClr val="FF0000"/>
                          </a:solidFill>
                          <a:effectLst/>
                          <a:latin typeface="Arial" panose="020B0604020202020204" pitchFamily="34" charset="0"/>
                          <a:ea typeface="Times New Roman" panose="02020603050405020304" pitchFamily="18" charset="0"/>
                        </a:rPr>
                        <a:t> </a:t>
                      </a:r>
                      <a:r>
                        <a:rPr lang="en-US" sz="700" b="1">
                          <a:solidFill>
                            <a:srgbClr val="000000"/>
                          </a:solidFill>
                          <a:effectLst/>
                          <a:latin typeface="Arial" panose="020B0604020202020204" pitchFamily="34" charset="0"/>
                          <a:ea typeface="Times New Roman" panose="02020603050405020304" pitchFamily="18" charset="0"/>
                        </a:rPr>
                        <a:t>(QP22,27,32,37)</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a:txBody>
                    <a:bodyPr/>
                    <a:lstStyle/>
                    <a:p>
                      <a:endParaRPr lang="fr-FR" sz="1000">
                        <a:effectLst/>
                        <a:latin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endParaRPr lang="fr-FR" sz="1000">
                        <a:effectLst/>
                        <a:latin typeface="Times New Roman" panose="02020603050405020304" pitchFamily="18" charset="0"/>
                      </a:endParaRPr>
                    </a:p>
                  </a:txBody>
                  <a:tcPr marL="44450" marR="44450" marT="0" marB="0" anchor="ctr">
                    <a:lnL>
                      <a:noFill/>
                    </a:lnL>
                    <a:lnR>
                      <a:noFill/>
                    </a:lnR>
                    <a:lnT>
                      <a:noFill/>
                    </a:lnT>
                    <a:lnB>
                      <a:noFill/>
                    </a:lnB>
                  </a:tcP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700" b="1" dirty="0">
                          <a:solidFill>
                            <a:srgbClr val="000000"/>
                          </a:solidFill>
                          <a:effectLst/>
                          <a:latin typeface="Arial" panose="020B0604020202020204" pitchFamily="34" charset="0"/>
                          <a:ea typeface="Times New Roman" panose="02020603050405020304" pitchFamily="18" charset="0"/>
                        </a:rPr>
                        <a:t>LLCC-1</a:t>
                      </a:r>
                      <a:r>
                        <a:rPr lang="en-US" sz="700" b="1" dirty="0">
                          <a:solidFill>
                            <a:srgbClr val="FF0000"/>
                          </a:solidFill>
                          <a:effectLst/>
                          <a:latin typeface="Arial" panose="020B0604020202020204" pitchFamily="34" charset="0"/>
                          <a:ea typeface="Times New Roman" panose="02020603050405020304" pitchFamily="18" charset="0"/>
                        </a:rPr>
                        <a:t> </a:t>
                      </a:r>
                      <a:r>
                        <a:rPr lang="en-US" sz="700" b="1" dirty="0">
                          <a:solidFill>
                            <a:srgbClr val="000000"/>
                          </a:solidFill>
                          <a:effectLst/>
                          <a:latin typeface="Arial" panose="020B0604020202020204" pitchFamily="34" charset="0"/>
                          <a:ea typeface="Times New Roman" panose="02020603050405020304" pitchFamily="18" charset="0"/>
                        </a:rPr>
                        <a:t>(QP27,32,37,42)</a:t>
                      </a:r>
                      <a:endParaRPr lang="fr-FR" sz="1100" dirty="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3812465025"/>
                  </a:ext>
                </a:extLst>
              </a:tr>
              <a:tr h="165100">
                <a:tc>
                  <a:txBody>
                    <a:bodyPr/>
                    <a:lstStyle/>
                    <a:p>
                      <a:endParaRPr lang="fr-FR" sz="1000">
                        <a:effectLst/>
                        <a:latin typeface="Times New Roman" panose="02020603050405020304" pitchFamily="18" charset="0"/>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700" b="1">
                          <a:solidFill>
                            <a:srgbClr val="000000"/>
                          </a:solidFill>
                          <a:effectLst/>
                          <a:latin typeface="Arial" panose="020B0604020202020204" pitchFamily="34" charset="0"/>
                          <a:ea typeface="Times New Roman" panose="02020603050405020304" pitchFamily="18" charset="0"/>
                        </a:rPr>
                        <a:t>BD-rate Over ECM 3.1 LD-P</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a:txBody>
                    <a:bodyPr/>
                    <a:lstStyle/>
                    <a:p>
                      <a:endParaRPr lang="fr-FR" sz="1000">
                        <a:effectLst/>
                        <a:latin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endParaRPr lang="fr-FR" sz="1000">
                        <a:effectLst/>
                        <a:latin typeface="Times New Roman" panose="02020603050405020304" pitchFamily="18" charset="0"/>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700" b="1">
                          <a:solidFill>
                            <a:srgbClr val="000000"/>
                          </a:solidFill>
                          <a:effectLst/>
                          <a:latin typeface="Arial" panose="020B0604020202020204" pitchFamily="34" charset="0"/>
                          <a:ea typeface="Times New Roman" panose="02020603050405020304" pitchFamily="18" charset="0"/>
                        </a:rPr>
                        <a:t>BD-rate Over ECM 3.1 LD-P</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653707961"/>
                  </a:ext>
                </a:extLst>
              </a:tr>
              <a:tr h="165100">
                <a:tc>
                  <a:txBody>
                    <a:bodyPr/>
                    <a:lstStyle/>
                    <a:p>
                      <a:endParaRPr lang="fr-FR" sz="1000">
                        <a:effectLst/>
                        <a:latin typeface="Times New Roman" panose="02020603050405020304" pitchFamily="18" charset="0"/>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Y-PSNR</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U-PSNR</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V-PSNR</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EncT</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DecT</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fr-FR" sz="1000">
                        <a:effectLst/>
                        <a:latin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endParaRPr lang="fr-FR" sz="1000">
                        <a:effectLst/>
                        <a:latin typeface="Times New Roman" panose="02020603050405020304" pitchFamily="18" charset="0"/>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Y-PSNR</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U-PSNR</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V-PSNR</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EncT</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DecT</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12722170"/>
                  </a:ext>
                </a:extLst>
              </a:tr>
              <a:tr h="16510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Class B</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9,00%</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3,43%</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2,08%</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99%</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103%</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endParaRPr lang="fr-FR" sz="1000">
                        <a:effectLst/>
                        <a:latin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Class B</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11,76%</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7,31%</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6,01%</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98%</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105%</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039728376"/>
                  </a:ext>
                </a:extLst>
              </a:tr>
              <a:tr h="16510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Class C</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9,49%</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3,74%</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a:noFill/>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3,29%</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96%</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99%</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endParaRPr lang="fr-FR" sz="1000">
                        <a:effectLst/>
                        <a:latin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Class C</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12,09%</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5,91%</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a:noFill/>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6,66%</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94%</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99%</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748522411"/>
                  </a:ext>
                </a:extLst>
              </a:tr>
              <a:tr h="16510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Class E</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28,63%</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27,27%</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25,11%</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98%</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106%</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endParaRPr lang="fr-FR" sz="1000">
                        <a:effectLst/>
                        <a:latin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Class E</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36,35%</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36,30%</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34,27%</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98%</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105%</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063949"/>
                  </a:ext>
                </a:extLst>
              </a:tr>
              <a:tr h="16510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b="1">
                          <a:solidFill>
                            <a:srgbClr val="000000"/>
                          </a:solidFill>
                          <a:effectLst/>
                          <a:latin typeface="Arial" panose="020B0604020202020204" pitchFamily="34" charset="0"/>
                          <a:ea typeface="Times New Roman" panose="02020603050405020304" pitchFamily="18" charset="0"/>
                        </a:rPr>
                        <a:t>Overall </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14,07%</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9,49%</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8,24%</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98%</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102%</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fr-FR" sz="1000">
                        <a:effectLst/>
                        <a:latin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b="1">
                          <a:solidFill>
                            <a:srgbClr val="000000"/>
                          </a:solidFill>
                          <a:effectLst/>
                          <a:latin typeface="Arial" panose="020B0604020202020204" pitchFamily="34" charset="0"/>
                          <a:ea typeface="Times New Roman" panose="02020603050405020304" pitchFamily="18" charset="0"/>
                        </a:rPr>
                        <a:t>Overall </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18,02%</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14,09%</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13,29%</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97%</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103%</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43250415"/>
                  </a:ext>
                </a:extLst>
              </a:tr>
              <a:tr h="16510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Class D</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9,94%</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2,23%</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3,16%</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98%</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93%</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endParaRPr lang="fr-FR" sz="1000">
                        <a:effectLst/>
                        <a:latin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Class D</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13,65%</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7,14%</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8,49%</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97%</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94%</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525171012"/>
                  </a:ext>
                </a:extLst>
              </a:tr>
              <a:tr h="16510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Class F</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64,87%</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65,44%</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59,43%</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110%</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113%</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endParaRPr lang="fr-FR" sz="1000">
                        <a:effectLst/>
                        <a:latin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Class F</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68,47%</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69,84%</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62,28%</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109%</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110%</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32708770"/>
                  </a:ext>
                </a:extLst>
              </a:tr>
              <a:tr h="16510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Class TGM</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32,16%</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31,34%</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29,21%</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121%</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113%</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endParaRPr lang="fr-FR" sz="1000">
                        <a:effectLst/>
                        <a:latin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Class TGM</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33,34%</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32,54%</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30,25%</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118%</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dirty="0">
                          <a:solidFill>
                            <a:srgbClr val="000000"/>
                          </a:solidFill>
                          <a:effectLst/>
                          <a:latin typeface="Arial" panose="020B0604020202020204" pitchFamily="34" charset="0"/>
                          <a:ea typeface="DengXian" panose="02010600030101010101" pitchFamily="2" charset="-122"/>
                        </a:rPr>
                        <a:t>110%</a:t>
                      </a:r>
                      <a:endParaRPr lang="fr-FR" sz="1100" dirty="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44498544"/>
                  </a:ext>
                </a:extLst>
              </a:tr>
            </a:tbl>
          </a:graphicData>
        </a:graphic>
      </p:graphicFrame>
    </p:spTree>
    <p:extLst>
      <p:ext uri="{BB962C8B-B14F-4D97-AF65-F5344CB8AC3E}">
        <p14:creationId xmlns:p14="http://schemas.microsoft.com/office/powerpoint/2010/main" val="8447009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6F6E11-C9B1-4397-9D37-E232E6D0957F}"/>
              </a:ext>
            </a:extLst>
          </p:cNvPr>
          <p:cNvSpPr>
            <a:spLocks noGrp="1"/>
          </p:cNvSpPr>
          <p:nvPr>
            <p:ph type="title"/>
          </p:nvPr>
        </p:nvSpPr>
        <p:spPr/>
        <p:txBody>
          <a:bodyPr/>
          <a:lstStyle/>
          <a:p>
            <a:r>
              <a:rPr lang="en-US" dirty="0"/>
              <a:t>LLCC-2 results</a:t>
            </a:r>
          </a:p>
        </p:txBody>
      </p:sp>
      <p:sp>
        <p:nvSpPr>
          <p:cNvPr id="3" name="Text Placeholder 2">
            <a:extLst>
              <a:ext uri="{FF2B5EF4-FFF2-40B4-BE49-F238E27FC236}">
                <a16:creationId xmlns:a16="http://schemas.microsoft.com/office/drawing/2014/main" id="{4B266FD3-8859-4906-873D-90A2DC1EBC78}"/>
              </a:ext>
            </a:extLst>
          </p:cNvPr>
          <p:cNvSpPr>
            <a:spLocks noGrp="1"/>
          </p:cNvSpPr>
          <p:nvPr>
            <p:ph type="body" idx="1"/>
          </p:nvPr>
        </p:nvSpPr>
        <p:spPr>
          <a:xfrm>
            <a:off x="528320" y="1098479"/>
            <a:ext cx="5157787" cy="823912"/>
          </a:xfrm>
        </p:spPr>
        <p:txBody>
          <a:bodyPr/>
          <a:lstStyle/>
          <a:p>
            <a:pPr algn="ctr"/>
            <a:r>
              <a:rPr lang="fr-FR" sz="2800" dirty="0">
                <a:solidFill>
                  <a:schemeClr val="accent2"/>
                </a:solidFill>
              </a:rPr>
              <a:t>VTM</a:t>
            </a:r>
          </a:p>
        </p:txBody>
      </p:sp>
      <p:sp>
        <p:nvSpPr>
          <p:cNvPr id="6" name="Text Placeholder 5">
            <a:extLst>
              <a:ext uri="{FF2B5EF4-FFF2-40B4-BE49-F238E27FC236}">
                <a16:creationId xmlns:a16="http://schemas.microsoft.com/office/drawing/2014/main" id="{4E325789-E312-424F-B35E-62FED5CCAAA1}"/>
              </a:ext>
            </a:extLst>
          </p:cNvPr>
          <p:cNvSpPr>
            <a:spLocks noGrp="1"/>
          </p:cNvSpPr>
          <p:nvPr>
            <p:ph type="body" sz="quarter" idx="3"/>
          </p:nvPr>
        </p:nvSpPr>
        <p:spPr>
          <a:xfrm>
            <a:off x="631667" y="3632712"/>
            <a:ext cx="5183188" cy="823912"/>
          </a:xfrm>
        </p:spPr>
        <p:txBody>
          <a:bodyPr/>
          <a:lstStyle/>
          <a:p>
            <a:pPr algn="ctr"/>
            <a:r>
              <a:rPr lang="fr-FR" sz="2800" dirty="0">
                <a:solidFill>
                  <a:schemeClr val="accent2"/>
                </a:solidFill>
              </a:rPr>
              <a:t>ECM</a:t>
            </a:r>
          </a:p>
        </p:txBody>
      </p:sp>
      <p:sp>
        <p:nvSpPr>
          <p:cNvPr id="5" name="Slide Number Placeholder 4">
            <a:extLst>
              <a:ext uri="{FF2B5EF4-FFF2-40B4-BE49-F238E27FC236}">
                <a16:creationId xmlns:a16="http://schemas.microsoft.com/office/drawing/2014/main" id="{61A3151C-0B90-49F0-9CFB-B8A56C93C76B}"/>
              </a:ext>
            </a:extLst>
          </p:cNvPr>
          <p:cNvSpPr>
            <a:spLocks noGrp="1"/>
          </p:cNvSpPr>
          <p:nvPr>
            <p:ph type="sldNum" sz="quarter" idx="12"/>
          </p:nvPr>
        </p:nvSpPr>
        <p:spPr>
          <a:prstGeom prst="rect">
            <a:avLst/>
          </a:prstGeom>
        </p:spPr>
        <p:txBody>
          <a:bodyPr vert="horz" lIns="91440" tIns="45720" rIns="91440" bIns="45720" rtlCol="0" anchor="ctr"/>
          <a:lstStyle>
            <a:defPPr>
              <a:defRPr lang="en-US"/>
            </a:defPPr>
            <a:lvl1pPr marL="0" algn="l" defTabSz="914400" rtl="0" eaLnBrk="1" latinLnBrk="0" hangingPunct="1">
              <a:defRPr sz="1000" b="0" i="0" kern="1200">
                <a:solidFill>
                  <a:schemeClr val="bg1"/>
                </a:solidFill>
                <a:effectLst>
                  <a:outerShdw blurRad="38100" dist="38100" dir="2700000" algn="tl">
                    <a:srgbClr val="000000">
                      <a:alpha val="43137"/>
                    </a:srgbClr>
                  </a:outerShdw>
                </a:effectLst>
                <a:latin typeface="Century Gothic" panose="020B0502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D08456F-F893-6E4F-8F46-ECB4DB6C09B5}" type="slidenum">
              <a:rPr lang="en-US" smtClean="0"/>
              <a:pPr/>
              <a:t>12</a:t>
            </a:fld>
            <a:endParaRPr lang="en-US"/>
          </a:p>
        </p:txBody>
      </p:sp>
      <p:graphicFrame>
        <p:nvGraphicFramePr>
          <p:cNvPr id="9" name="Table 8">
            <a:extLst>
              <a:ext uri="{FF2B5EF4-FFF2-40B4-BE49-F238E27FC236}">
                <a16:creationId xmlns:a16="http://schemas.microsoft.com/office/drawing/2014/main" id="{8D82DCCC-714A-47BB-B73A-F7C0BF45AF2D}"/>
              </a:ext>
            </a:extLst>
          </p:cNvPr>
          <p:cNvGraphicFramePr>
            <a:graphicFrameLocks noGrp="1"/>
          </p:cNvGraphicFramePr>
          <p:nvPr>
            <p:extLst>
              <p:ext uri="{D42A27DB-BD31-4B8C-83A1-F6EECF244321}">
                <p14:modId xmlns:p14="http://schemas.microsoft.com/office/powerpoint/2010/main" val="3616061702"/>
              </p:ext>
            </p:extLst>
          </p:nvPr>
        </p:nvGraphicFramePr>
        <p:xfrm>
          <a:off x="489138" y="1949027"/>
          <a:ext cx="6038850" cy="1831340"/>
        </p:xfrm>
        <a:graphic>
          <a:graphicData uri="http://schemas.openxmlformats.org/drawingml/2006/table">
            <a:tbl>
              <a:tblPr firstRow="1" firstCol="1" bandRow="1"/>
              <a:tblGrid>
                <a:gridCol w="464673">
                  <a:extLst>
                    <a:ext uri="{9D8B030D-6E8A-4147-A177-3AD203B41FA5}">
                      <a16:colId xmlns:a16="http://schemas.microsoft.com/office/drawing/2014/main" val="2953583420"/>
                    </a:ext>
                  </a:extLst>
                </a:gridCol>
                <a:gridCol w="540215">
                  <a:extLst>
                    <a:ext uri="{9D8B030D-6E8A-4147-A177-3AD203B41FA5}">
                      <a16:colId xmlns:a16="http://schemas.microsoft.com/office/drawing/2014/main" val="3317368000"/>
                    </a:ext>
                  </a:extLst>
                </a:gridCol>
                <a:gridCol w="540215">
                  <a:extLst>
                    <a:ext uri="{9D8B030D-6E8A-4147-A177-3AD203B41FA5}">
                      <a16:colId xmlns:a16="http://schemas.microsoft.com/office/drawing/2014/main" val="2837341555"/>
                    </a:ext>
                  </a:extLst>
                </a:gridCol>
                <a:gridCol w="540215">
                  <a:extLst>
                    <a:ext uri="{9D8B030D-6E8A-4147-A177-3AD203B41FA5}">
                      <a16:colId xmlns:a16="http://schemas.microsoft.com/office/drawing/2014/main" val="343623204"/>
                    </a:ext>
                  </a:extLst>
                </a:gridCol>
                <a:gridCol w="394845">
                  <a:extLst>
                    <a:ext uri="{9D8B030D-6E8A-4147-A177-3AD203B41FA5}">
                      <a16:colId xmlns:a16="http://schemas.microsoft.com/office/drawing/2014/main" val="575896391"/>
                    </a:ext>
                  </a:extLst>
                </a:gridCol>
                <a:gridCol w="394845">
                  <a:extLst>
                    <a:ext uri="{9D8B030D-6E8A-4147-A177-3AD203B41FA5}">
                      <a16:colId xmlns:a16="http://schemas.microsoft.com/office/drawing/2014/main" val="632543299"/>
                    </a:ext>
                  </a:extLst>
                </a:gridCol>
                <a:gridCol w="303434">
                  <a:extLst>
                    <a:ext uri="{9D8B030D-6E8A-4147-A177-3AD203B41FA5}">
                      <a16:colId xmlns:a16="http://schemas.microsoft.com/office/drawing/2014/main" val="1579896335"/>
                    </a:ext>
                  </a:extLst>
                </a:gridCol>
                <a:gridCol w="511014">
                  <a:extLst>
                    <a:ext uri="{9D8B030D-6E8A-4147-A177-3AD203B41FA5}">
                      <a16:colId xmlns:a16="http://schemas.microsoft.com/office/drawing/2014/main" val="1876762582"/>
                    </a:ext>
                  </a:extLst>
                </a:gridCol>
                <a:gridCol w="476735">
                  <a:extLst>
                    <a:ext uri="{9D8B030D-6E8A-4147-A177-3AD203B41FA5}">
                      <a16:colId xmlns:a16="http://schemas.microsoft.com/office/drawing/2014/main" val="4261569654"/>
                    </a:ext>
                  </a:extLst>
                </a:gridCol>
                <a:gridCol w="490065">
                  <a:extLst>
                    <a:ext uri="{9D8B030D-6E8A-4147-A177-3AD203B41FA5}">
                      <a16:colId xmlns:a16="http://schemas.microsoft.com/office/drawing/2014/main" val="3396819706"/>
                    </a:ext>
                  </a:extLst>
                </a:gridCol>
                <a:gridCol w="570685">
                  <a:extLst>
                    <a:ext uri="{9D8B030D-6E8A-4147-A177-3AD203B41FA5}">
                      <a16:colId xmlns:a16="http://schemas.microsoft.com/office/drawing/2014/main" val="3331192407"/>
                    </a:ext>
                  </a:extLst>
                </a:gridCol>
                <a:gridCol w="361836">
                  <a:extLst>
                    <a:ext uri="{9D8B030D-6E8A-4147-A177-3AD203B41FA5}">
                      <a16:colId xmlns:a16="http://schemas.microsoft.com/office/drawing/2014/main" val="1752025023"/>
                    </a:ext>
                  </a:extLst>
                </a:gridCol>
                <a:gridCol w="450073">
                  <a:extLst>
                    <a:ext uri="{9D8B030D-6E8A-4147-A177-3AD203B41FA5}">
                      <a16:colId xmlns:a16="http://schemas.microsoft.com/office/drawing/2014/main" val="3666198180"/>
                    </a:ext>
                  </a:extLst>
                </a:gridCol>
              </a:tblGrid>
              <a:tr h="143510">
                <a:tc>
                  <a:txBody>
                    <a:bodyPr/>
                    <a:lstStyle/>
                    <a:p>
                      <a:endParaRPr lang="fr-FR" sz="1000">
                        <a:effectLst/>
                        <a:latin typeface="Times New Roman" panose="02020603050405020304" pitchFamily="18" charset="0"/>
                      </a:endParaRPr>
                    </a:p>
                  </a:txBody>
                  <a:tcPr marL="44450" marR="44450" marT="0" marB="0" anchor="ctr">
                    <a:lnL>
                      <a:noFill/>
                    </a:lnL>
                    <a:lnR>
                      <a:noFill/>
                    </a:lnR>
                    <a:lnT>
                      <a:noFill/>
                    </a:lnT>
                    <a:lnB>
                      <a:noFill/>
                    </a:lnB>
                  </a:tcP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700" b="1">
                          <a:solidFill>
                            <a:srgbClr val="000000"/>
                          </a:solidFill>
                          <a:effectLst/>
                          <a:latin typeface="Arial" panose="020B0604020202020204" pitchFamily="34" charset="0"/>
                          <a:ea typeface="Times New Roman" panose="02020603050405020304" pitchFamily="18" charset="0"/>
                        </a:rPr>
                        <a:t>LLCC-2 (QP22,27,32,37)</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a:txBody>
                    <a:bodyPr/>
                    <a:lstStyle/>
                    <a:p>
                      <a:endParaRPr lang="fr-FR" sz="1000">
                        <a:effectLst/>
                        <a:latin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endParaRPr lang="fr-FR" sz="1000">
                        <a:effectLst/>
                        <a:latin typeface="Times New Roman" panose="02020603050405020304" pitchFamily="18" charset="0"/>
                      </a:endParaRPr>
                    </a:p>
                  </a:txBody>
                  <a:tcPr marL="44450" marR="44450" marT="0" marB="0" anchor="ctr">
                    <a:lnL>
                      <a:noFill/>
                    </a:lnL>
                    <a:lnR>
                      <a:noFill/>
                    </a:lnR>
                    <a:lnT>
                      <a:noFill/>
                    </a:lnT>
                    <a:lnB>
                      <a:noFill/>
                    </a:lnB>
                  </a:tcP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700" b="1">
                          <a:solidFill>
                            <a:srgbClr val="000000"/>
                          </a:solidFill>
                          <a:effectLst/>
                          <a:latin typeface="Arial" panose="020B0604020202020204" pitchFamily="34" charset="0"/>
                          <a:ea typeface="Times New Roman" panose="02020603050405020304" pitchFamily="18" charset="0"/>
                        </a:rPr>
                        <a:t>LLCC-2  (QP27,32,37,42)</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707336746"/>
                  </a:ext>
                </a:extLst>
              </a:tr>
              <a:tr h="143510">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effectLst/>
                          <a:latin typeface="Times New Roman" panose="02020603050405020304" pitchFamily="18" charset="0"/>
                          <a:ea typeface="Times New Roman" panose="02020603050405020304" pitchFamily="18" charset="0"/>
                        </a:rPr>
                        <a:t> </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a:noFill/>
                    </a:lnT>
                    <a:lnB>
                      <a:noFill/>
                    </a:lnB>
                  </a:tcP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700" b="1">
                          <a:solidFill>
                            <a:srgbClr val="000000"/>
                          </a:solidFill>
                          <a:effectLst/>
                          <a:latin typeface="Arial" panose="020B0604020202020204" pitchFamily="34" charset="0"/>
                          <a:ea typeface="Times New Roman" panose="02020603050405020304" pitchFamily="18" charset="0"/>
                        </a:rPr>
                        <a:t> </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700">
                          <a:effectLst/>
                          <a:latin typeface="Times New Roman" panose="02020603050405020304" pitchFamily="18" charset="0"/>
                          <a:ea typeface="Times New Roman" panose="02020603050405020304" pitchFamily="18" charset="0"/>
                        </a:rPr>
                        <a:t> </a:t>
                      </a:r>
                      <a:endParaRPr lang="fr-FR" sz="1100">
                        <a:effectLst/>
                        <a:latin typeface="Times New Roman" panose="02020603050405020304" pitchFamily="18" charset="0"/>
                        <a:ea typeface="DengXian" panose="02010600030101010101" pitchFamily="2" charset="-122"/>
                      </a:endParaRPr>
                    </a:p>
                  </a:txBody>
                  <a:tcPr marL="44450" marR="4445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700">
                          <a:effectLst/>
                          <a:latin typeface="Times New Roman" panose="02020603050405020304" pitchFamily="18" charset="0"/>
                          <a:ea typeface="Times New Roman" panose="02020603050405020304" pitchFamily="18" charset="0"/>
                        </a:rPr>
                        <a:t> </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a:noFill/>
                    </a:lnT>
                    <a:lnB>
                      <a:noFill/>
                    </a:lnB>
                  </a:tcP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700" b="1">
                          <a:solidFill>
                            <a:srgbClr val="000000"/>
                          </a:solidFill>
                          <a:effectLst/>
                          <a:latin typeface="Arial" panose="020B0604020202020204" pitchFamily="34" charset="0"/>
                          <a:ea typeface="Times New Roman" panose="02020603050405020304" pitchFamily="18" charset="0"/>
                        </a:rPr>
                        <a:t> </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640325241"/>
                  </a:ext>
                </a:extLst>
              </a:tr>
              <a:tr h="224790">
                <a:tc>
                  <a:txBody>
                    <a:bodyPr/>
                    <a:lstStyle/>
                    <a:p>
                      <a:endParaRPr lang="fr-FR" sz="1000">
                        <a:effectLst/>
                        <a:latin typeface="Times New Roman" panose="02020603050405020304" pitchFamily="18" charset="0"/>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700" b="1">
                          <a:solidFill>
                            <a:srgbClr val="000000"/>
                          </a:solidFill>
                          <a:effectLst/>
                          <a:latin typeface="Arial" panose="020B0604020202020204" pitchFamily="34" charset="0"/>
                          <a:ea typeface="Times New Roman" panose="02020603050405020304" pitchFamily="18" charset="0"/>
                        </a:rPr>
                        <a:t>BD-rate Over VTM15 LD-B</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a:txBody>
                    <a:bodyPr/>
                    <a:lstStyle/>
                    <a:p>
                      <a:endParaRPr lang="fr-FR" sz="1000">
                        <a:effectLst/>
                        <a:latin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endParaRPr lang="fr-FR" sz="1000">
                        <a:effectLst/>
                        <a:latin typeface="Times New Roman" panose="02020603050405020304" pitchFamily="18" charset="0"/>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700" b="1">
                          <a:solidFill>
                            <a:srgbClr val="000000"/>
                          </a:solidFill>
                          <a:effectLst/>
                          <a:latin typeface="Arial" panose="020B0604020202020204" pitchFamily="34" charset="0"/>
                          <a:ea typeface="Times New Roman" panose="02020603050405020304" pitchFamily="18" charset="0"/>
                        </a:rPr>
                        <a:t>BD-rate Over VTM15 LD-B</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147805554"/>
                  </a:ext>
                </a:extLst>
              </a:tr>
              <a:tr h="143510">
                <a:tc>
                  <a:txBody>
                    <a:bodyPr/>
                    <a:lstStyle/>
                    <a:p>
                      <a:endParaRPr lang="fr-FR" sz="1000">
                        <a:effectLst/>
                        <a:latin typeface="Times New Roman" panose="02020603050405020304" pitchFamily="18" charset="0"/>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Y-PSNR</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U-PSNR</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V-PSNR</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EncT</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DecT</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fr-FR" sz="1000">
                        <a:effectLst/>
                        <a:latin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endParaRPr lang="fr-FR" sz="1000">
                        <a:effectLst/>
                        <a:latin typeface="Times New Roman" panose="02020603050405020304" pitchFamily="18" charset="0"/>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Y-PSNR</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U-PSNR</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V-PSNR</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EncT</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DecT</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33731685"/>
                  </a:ext>
                </a:extLst>
              </a:tr>
              <a:tr h="14351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Class B</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6,13%</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8,17%</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7,91%</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84%</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99%</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endParaRPr lang="fr-FR" sz="1000">
                        <a:effectLst/>
                        <a:latin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Class B</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5,00%</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6,53%</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5,70%</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82%</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97%</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779312433"/>
                  </a:ext>
                </a:extLst>
              </a:tr>
              <a:tr h="14351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Class C</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8,81%</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11,80%</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a:noFill/>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11,77%</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86%</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94%</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endParaRPr lang="fr-FR" sz="1000">
                        <a:effectLst/>
                        <a:latin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Class C</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8,89%</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12,12%</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a:noFill/>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12,65%</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85%</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97%</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913705645"/>
                  </a:ext>
                </a:extLst>
              </a:tr>
              <a:tr h="14351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Class E</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5,71%</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4,68%</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5,98%</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86%</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101%</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endParaRPr lang="fr-FR" sz="1000">
                        <a:effectLst/>
                        <a:latin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Class E</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3,84%</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2,94%</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4,05%</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87%</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105%</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76331768"/>
                  </a:ext>
                </a:extLst>
              </a:tr>
              <a:tr h="14351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b="1">
                          <a:solidFill>
                            <a:srgbClr val="000000"/>
                          </a:solidFill>
                          <a:effectLst/>
                          <a:latin typeface="Arial" panose="020B0604020202020204" pitchFamily="34" charset="0"/>
                          <a:ea typeface="Times New Roman" panose="02020603050405020304" pitchFamily="18" charset="0"/>
                        </a:rPr>
                        <a:t>Overall </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6,92%</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8,51%</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8,72%</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85%</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98%</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fr-FR" sz="1000">
                        <a:effectLst/>
                        <a:latin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b="1">
                          <a:solidFill>
                            <a:srgbClr val="000000"/>
                          </a:solidFill>
                          <a:effectLst/>
                          <a:latin typeface="Arial" panose="020B0604020202020204" pitchFamily="34" charset="0"/>
                          <a:ea typeface="Times New Roman" panose="02020603050405020304" pitchFamily="18" charset="0"/>
                        </a:rPr>
                        <a:t>Overall </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6,01%</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9,02%</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8,79%</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84%</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99%</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19836344"/>
                  </a:ext>
                </a:extLst>
              </a:tr>
              <a:tr h="14351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Class D</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7,11%</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9,49%</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10,98%</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90%</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108%</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endParaRPr lang="fr-FR" sz="1000">
                        <a:effectLst/>
                        <a:latin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Class D</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6,62%</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8,09%</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9,71%</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88%</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109%</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762446189"/>
                  </a:ext>
                </a:extLst>
              </a:tr>
              <a:tr h="14351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Class F</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8,15%</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10,43%</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10,28%</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94%</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108%</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endParaRPr lang="fr-FR" sz="1000">
                        <a:effectLst/>
                        <a:latin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Class F</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7,78%</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10,27%</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10,50%</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93%</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109%</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45950066"/>
                  </a:ext>
                </a:extLst>
              </a:tr>
              <a:tr h="14351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Class TGM</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10,64%</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9,87%</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9,60%</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98%</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107%</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endParaRPr lang="fr-FR" sz="1000">
                        <a:effectLst/>
                        <a:latin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800">
                          <a:solidFill>
                            <a:srgbClr val="000000"/>
                          </a:solidFill>
                          <a:effectLst/>
                          <a:latin typeface="Arial" panose="020B0604020202020204" pitchFamily="34" charset="0"/>
                          <a:ea typeface="Times New Roman" panose="02020603050405020304" pitchFamily="18" charset="0"/>
                        </a:rPr>
                        <a:t>Class TGM</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10,43%</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9,15%</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9,10%</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97%</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dirty="0">
                          <a:solidFill>
                            <a:srgbClr val="000000"/>
                          </a:solidFill>
                          <a:effectLst/>
                          <a:latin typeface="Arial" panose="020B0604020202020204" pitchFamily="34" charset="0"/>
                          <a:ea typeface="DengXian" panose="02010600030101010101" pitchFamily="2" charset="-122"/>
                        </a:rPr>
                        <a:t>109%</a:t>
                      </a:r>
                      <a:endParaRPr lang="fr-FR" sz="1100" dirty="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2311188"/>
                  </a:ext>
                </a:extLst>
              </a:tr>
            </a:tbl>
          </a:graphicData>
        </a:graphic>
      </p:graphicFrame>
      <p:graphicFrame>
        <p:nvGraphicFramePr>
          <p:cNvPr id="14" name="Table 13">
            <a:extLst>
              <a:ext uri="{FF2B5EF4-FFF2-40B4-BE49-F238E27FC236}">
                <a16:creationId xmlns:a16="http://schemas.microsoft.com/office/drawing/2014/main" id="{A0FD3A0F-D5CA-427B-B8B0-B83B4957E324}"/>
              </a:ext>
            </a:extLst>
          </p:cNvPr>
          <p:cNvGraphicFramePr>
            <a:graphicFrameLocks noGrp="1"/>
          </p:cNvGraphicFramePr>
          <p:nvPr>
            <p:extLst>
              <p:ext uri="{D42A27DB-BD31-4B8C-83A1-F6EECF244321}">
                <p14:modId xmlns:p14="http://schemas.microsoft.com/office/powerpoint/2010/main" val="2742899381"/>
              </p:ext>
            </p:extLst>
          </p:nvPr>
        </p:nvGraphicFramePr>
        <p:xfrm>
          <a:off x="528320" y="4460998"/>
          <a:ext cx="5937250" cy="1816100"/>
        </p:xfrm>
        <a:graphic>
          <a:graphicData uri="http://schemas.openxmlformats.org/drawingml/2006/table">
            <a:tbl>
              <a:tblPr firstRow="1" firstCol="1" bandRow="1"/>
              <a:tblGrid>
                <a:gridCol w="574675">
                  <a:extLst>
                    <a:ext uri="{9D8B030D-6E8A-4147-A177-3AD203B41FA5}">
                      <a16:colId xmlns:a16="http://schemas.microsoft.com/office/drawing/2014/main" val="360997552"/>
                    </a:ext>
                  </a:extLst>
                </a:gridCol>
                <a:gridCol w="452120">
                  <a:extLst>
                    <a:ext uri="{9D8B030D-6E8A-4147-A177-3AD203B41FA5}">
                      <a16:colId xmlns:a16="http://schemas.microsoft.com/office/drawing/2014/main" val="1569487360"/>
                    </a:ext>
                  </a:extLst>
                </a:gridCol>
                <a:gridCol w="466090">
                  <a:extLst>
                    <a:ext uri="{9D8B030D-6E8A-4147-A177-3AD203B41FA5}">
                      <a16:colId xmlns:a16="http://schemas.microsoft.com/office/drawing/2014/main" val="2788573095"/>
                    </a:ext>
                  </a:extLst>
                </a:gridCol>
                <a:gridCol w="466090">
                  <a:extLst>
                    <a:ext uri="{9D8B030D-6E8A-4147-A177-3AD203B41FA5}">
                      <a16:colId xmlns:a16="http://schemas.microsoft.com/office/drawing/2014/main" val="4076775795"/>
                    </a:ext>
                  </a:extLst>
                </a:gridCol>
                <a:gridCol w="459740">
                  <a:extLst>
                    <a:ext uri="{9D8B030D-6E8A-4147-A177-3AD203B41FA5}">
                      <a16:colId xmlns:a16="http://schemas.microsoft.com/office/drawing/2014/main" val="2545450665"/>
                    </a:ext>
                  </a:extLst>
                </a:gridCol>
                <a:gridCol w="459740">
                  <a:extLst>
                    <a:ext uri="{9D8B030D-6E8A-4147-A177-3AD203B41FA5}">
                      <a16:colId xmlns:a16="http://schemas.microsoft.com/office/drawing/2014/main" val="298679148"/>
                    </a:ext>
                  </a:extLst>
                </a:gridCol>
                <a:gridCol w="182245">
                  <a:extLst>
                    <a:ext uri="{9D8B030D-6E8A-4147-A177-3AD203B41FA5}">
                      <a16:colId xmlns:a16="http://schemas.microsoft.com/office/drawing/2014/main" val="547901635"/>
                    </a:ext>
                  </a:extLst>
                </a:gridCol>
                <a:gridCol w="570230">
                  <a:extLst>
                    <a:ext uri="{9D8B030D-6E8A-4147-A177-3AD203B41FA5}">
                      <a16:colId xmlns:a16="http://schemas.microsoft.com/office/drawing/2014/main" val="4215802595"/>
                    </a:ext>
                  </a:extLst>
                </a:gridCol>
                <a:gridCol w="454660">
                  <a:extLst>
                    <a:ext uri="{9D8B030D-6E8A-4147-A177-3AD203B41FA5}">
                      <a16:colId xmlns:a16="http://schemas.microsoft.com/office/drawing/2014/main" val="3215611282"/>
                    </a:ext>
                  </a:extLst>
                </a:gridCol>
                <a:gridCol w="466090">
                  <a:extLst>
                    <a:ext uri="{9D8B030D-6E8A-4147-A177-3AD203B41FA5}">
                      <a16:colId xmlns:a16="http://schemas.microsoft.com/office/drawing/2014/main" val="3864901449"/>
                    </a:ext>
                  </a:extLst>
                </a:gridCol>
                <a:gridCol w="466090">
                  <a:extLst>
                    <a:ext uri="{9D8B030D-6E8A-4147-A177-3AD203B41FA5}">
                      <a16:colId xmlns:a16="http://schemas.microsoft.com/office/drawing/2014/main" val="1928237052"/>
                    </a:ext>
                  </a:extLst>
                </a:gridCol>
                <a:gridCol w="459740">
                  <a:extLst>
                    <a:ext uri="{9D8B030D-6E8A-4147-A177-3AD203B41FA5}">
                      <a16:colId xmlns:a16="http://schemas.microsoft.com/office/drawing/2014/main" val="2747988940"/>
                    </a:ext>
                  </a:extLst>
                </a:gridCol>
                <a:gridCol w="459740">
                  <a:extLst>
                    <a:ext uri="{9D8B030D-6E8A-4147-A177-3AD203B41FA5}">
                      <a16:colId xmlns:a16="http://schemas.microsoft.com/office/drawing/2014/main" val="443467990"/>
                    </a:ext>
                  </a:extLst>
                </a:gridCol>
              </a:tblGrid>
              <a:tr h="165100">
                <a:tc>
                  <a:txBody>
                    <a:bodyPr/>
                    <a:lstStyle/>
                    <a:p>
                      <a:endParaRPr lang="fr-FR" sz="1000">
                        <a:effectLst/>
                        <a:latin typeface="Times New Roman" panose="02020603050405020304" pitchFamily="18" charset="0"/>
                      </a:endParaRPr>
                    </a:p>
                  </a:txBody>
                  <a:tcPr marL="44450" marR="44450" marT="0" marB="0" anchor="ctr">
                    <a:lnL>
                      <a:noFill/>
                    </a:lnL>
                    <a:lnR>
                      <a:noFill/>
                    </a:lnR>
                    <a:lnT>
                      <a:noFill/>
                    </a:lnT>
                    <a:lnB>
                      <a:noFill/>
                    </a:lnB>
                  </a:tcP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700" b="1">
                          <a:solidFill>
                            <a:srgbClr val="000000"/>
                          </a:solidFill>
                          <a:effectLst/>
                          <a:latin typeface="Arial" panose="020B0604020202020204" pitchFamily="34" charset="0"/>
                          <a:ea typeface="Times New Roman" panose="02020603050405020304" pitchFamily="18" charset="0"/>
                        </a:rPr>
                        <a:t>LLCC-2  (QP22,27,32,37)</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a:txBody>
                    <a:bodyPr/>
                    <a:lstStyle/>
                    <a:p>
                      <a:endParaRPr lang="fr-FR" sz="1000">
                        <a:effectLst/>
                        <a:latin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endParaRPr lang="fr-FR" sz="1000" dirty="0">
                        <a:effectLst/>
                        <a:latin typeface="Times New Roman" panose="02020603050405020304" pitchFamily="18" charset="0"/>
                      </a:endParaRPr>
                    </a:p>
                  </a:txBody>
                  <a:tcPr marL="44450" marR="44450" marT="0" marB="0" anchor="ctr">
                    <a:lnL>
                      <a:noFill/>
                    </a:lnL>
                    <a:lnR>
                      <a:noFill/>
                    </a:lnR>
                    <a:lnT>
                      <a:noFill/>
                    </a:lnT>
                    <a:lnB>
                      <a:noFill/>
                    </a:lnB>
                  </a:tcP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700" b="1">
                          <a:solidFill>
                            <a:srgbClr val="000000"/>
                          </a:solidFill>
                          <a:effectLst/>
                          <a:latin typeface="Arial" panose="020B0604020202020204" pitchFamily="34" charset="0"/>
                          <a:ea typeface="Times New Roman" panose="02020603050405020304" pitchFamily="18" charset="0"/>
                        </a:rPr>
                        <a:t>LLCC-2  (QP27,32,37,42)</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3035498671"/>
                  </a:ext>
                </a:extLst>
              </a:tr>
              <a:tr h="165100">
                <a:tc>
                  <a:txBody>
                    <a:bodyPr/>
                    <a:lstStyle/>
                    <a:p>
                      <a:endParaRPr lang="fr-FR" sz="1000">
                        <a:effectLst/>
                        <a:latin typeface="Times New Roman" panose="02020603050405020304" pitchFamily="18" charset="0"/>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700" b="1">
                          <a:solidFill>
                            <a:srgbClr val="000000"/>
                          </a:solidFill>
                          <a:effectLst/>
                          <a:latin typeface="Arial" panose="020B0604020202020204" pitchFamily="34" charset="0"/>
                          <a:ea typeface="Times New Roman" panose="02020603050405020304" pitchFamily="18" charset="0"/>
                        </a:rPr>
                        <a:t>BD-rate Over ECM 3.1 LD-B</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a:txBody>
                    <a:bodyPr/>
                    <a:lstStyle/>
                    <a:p>
                      <a:endParaRPr lang="fr-FR" sz="1000">
                        <a:effectLst/>
                        <a:latin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endParaRPr lang="fr-FR" sz="1000">
                        <a:effectLst/>
                        <a:latin typeface="Times New Roman" panose="02020603050405020304" pitchFamily="18" charset="0"/>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700" b="1">
                          <a:solidFill>
                            <a:srgbClr val="000000"/>
                          </a:solidFill>
                          <a:effectLst/>
                          <a:latin typeface="Arial" panose="020B0604020202020204" pitchFamily="34" charset="0"/>
                          <a:ea typeface="Times New Roman" panose="02020603050405020304" pitchFamily="18" charset="0"/>
                        </a:rPr>
                        <a:t>BD-rate Over ECM 3.1 LD-B</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2873698799"/>
                  </a:ext>
                </a:extLst>
              </a:tr>
              <a:tr h="165100">
                <a:tc>
                  <a:txBody>
                    <a:bodyPr/>
                    <a:lstStyle/>
                    <a:p>
                      <a:endParaRPr lang="fr-FR" sz="1000">
                        <a:effectLst/>
                        <a:latin typeface="Times New Roman" panose="02020603050405020304" pitchFamily="18" charset="0"/>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Y-PSNR</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U-PSNR</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V-PSNR</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EncT</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DecT</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fr-FR" sz="1000">
                        <a:effectLst/>
                        <a:latin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endParaRPr lang="fr-FR" sz="1000">
                        <a:effectLst/>
                        <a:latin typeface="Times New Roman" panose="02020603050405020304" pitchFamily="18" charset="0"/>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Y-PSNR</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U-PSNR</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V-PSNR</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EncT</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DecT</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6071340"/>
                  </a:ext>
                </a:extLst>
              </a:tr>
              <a:tr h="16510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Class B</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5,12%</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6,57%</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6,73%</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78%</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100%</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endParaRPr lang="fr-FR" sz="1000">
                        <a:effectLst/>
                        <a:latin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Class B</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4,39%</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5,31%</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4,85%</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79%</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102%</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127057858"/>
                  </a:ext>
                </a:extLst>
              </a:tr>
              <a:tr h="16510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Class C</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9,86%</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13,39%</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a:noFill/>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13,01%</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87%</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105%</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endParaRPr lang="fr-FR" sz="1000">
                        <a:effectLst/>
                        <a:latin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Class C</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9,64%</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14,53%</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a:noFill/>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13,37%</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86%</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105%</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4182073"/>
                  </a:ext>
                </a:extLst>
              </a:tr>
              <a:tr h="16510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Class E</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4,57%</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4,21%</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4,21%</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76%</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108%</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endParaRPr lang="fr-FR" sz="1000">
                        <a:effectLst/>
                        <a:latin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Class E</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3,55%</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2,83%</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3,42%</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78%</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105%</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96006173"/>
                  </a:ext>
                </a:extLst>
              </a:tr>
              <a:tr h="16510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b="1">
                          <a:solidFill>
                            <a:srgbClr val="000000"/>
                          </a:solidFill>
                          <a:effectLst/>
                          <a:latin typeface="Arial" panose="020B0604020202020204" pitchFamily="34" charset="0"/>
                          <a:ea typeface="Times New Roman" panose="02020603050405020304" pitchFamily="18" charset="0"/>
                        </a:rPr>
                        <a:t>Overall </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6,56%</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8,25%</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8,19%</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900">
                          <a:solidFill>
                            <a:srgbClr val="000000"/>
                          </a:solidFill>
                          <a:effectLst/>
                          <a:latin typeface="Arial" panose="020B0604020202020204" pitchFamily="34" charset="0"/>
                          <a:ea typeface="DengXian" panose="02010600030101010101" pitchFamily="2" charset="-122"/>
                        </a:rPr>
                        <a:t>81%</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900">
                          <a:solidFill>
                            <a:srgbClr val="000000"/>
                          </a:solidFill>
                          <a:effectLst/>
                          <a:latin typeface="Arial" panose="020B0604020202020204" pitchFamily="34" charset="0"/>
                          <a:ea typeface="DengXian" panose="02010600030101010101" pitchFamily="2" charset="-122"/>
                        </a:rPr>
                        <a:t>104%</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fr-FR" sz="1000">
                        <a:effectLst/>
                        <a:latin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b="1">
                          <a:solidFill>
                            <a:srgbClr val="000000"/>
                          </a:solidFill>
                          <a:effectLst/>
                          <a:latin typeface="Arial" panose="020B0604020202020204" pitchFamily="34" charset="0"/>
                          <a:ea typeface="Times New Roman" panose="02020603050405020304" pitchFamily="18" charset="0"/>
                        </a:rPr>
                        <a:t>Overall </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5,93%</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9,41%</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8,64%</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900">
                          <a:solidFill>
                            <a:srgbClr val="000000"/>
                          </a:solidFill>
                          <a:effectLst/>
                          <a:latin typeface="Arial" panose="020B0604020202020204" pitchFamily="34" charset="0"/>
                          <a:ea typeface="DengXian" panose="02010600030101010101" pitchFamily="2" charset="-122"/>
                        </a:rPr>
                        <a:t>81%</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900">
                          <a:solidFill>
                            <a:srgbClr val="000000"/>
                          </a:solidFill>
                          <a:effectLst/>
                          <a:latin typeface="Arial" panose="020B0604020202020204" pitchFamily="34" charset="0"/>
                          <a:ea typeface="DengXian" panose="02010600030101010101" pitchFamily="2" charset="-122"/>
                        </a:rPr>
                        <a:t>104%</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25032229"/>
                  </a:ext>
                </a:extLst>
              </a:tr>
              <a:tr h="16510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Class D</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6,69%</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8,07%</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6,92%</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85%</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102%</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endParaRPr lang="fr-FR" sz="1000">
                        <a:effectLst/>
                        <a:latin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Class D</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5,65%</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6,24%</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5,41%</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83%</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100%</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779166180"/>
                  </a:ext>
                </a:extLst>
              </a:tr>
              <a:tr h="16510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Class F</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9,56%</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11,14%</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a:noFill/>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11,46%</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87%</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112%</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endParaRPr lang="fr-FR" sz="1000">
                        <a:effectLst/>
                        <a:latin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Class F</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8,64%</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10,44%</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a:noFill/>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10,73%</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solidFill>
                      <a:srgbClr val="FFC7CE"/>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87%</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109%</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53253265"/>
                  </a:ext>
                </a:extLst>
              </a:tr>
              <a:tr h="16510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Class TGM</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9,86%</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9,83%</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9,74%</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96%</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111%</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endParaRPr lang="fr-FR" sz="1000">
                        <a:effectLst/>
                        <a:latin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fr-FR" sz="700">
                          <a:solidFill>
                            <a:srgbClr val="000000"/>
                          </a:solidFill>
                          <a:effectLst/>
                          <a:latin typeface="Arial" panose="020B0604020202020204" pitchFamily="34" charset="0"/>
                          <a:ea typeface="Times New Roman" panose="02020603050405020304" pitchFamily="18" charset="0"/>
                        </a:rPr>
                        <a:t>Class TGM</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9,70%</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9,31%</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effectLst/>
                          <a:latin typeface="Arial" panose="020B0604020202020204" pitchFamily="34" charset="0"/>
                          <a:ea typeface="DengXian" panose="02010600030101010101" pitchFamily="2" charset="-122"/>
                        </a:rPr>
                        <a:t>9,41%</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95%</a:t>
                      </a:r>
                      <a:endParaRPr lang="fr-FR" sz="1100">
                        <a:effectLst/>
                        <a:latin typeface="Times New Roman" panose="02020603050405020304" pitchFamily="18" charset="0"/>
                        <a:ea typeface="DengXian" panose="02010600030101010101" pitchFamily="2" charset="-122"/>
                      </a:endParaRPr>
                    </a:p>
                  </a:txBody>
                  <a:tcPr marL="44450" marR="4445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800">
                          <a:solidFill>
                            <a:srgbClr val="000000"/>
                          </a:solidFill>
                          <a:effectLst/>
                          <a:latin typeface="Arial" panose="020B0604020202020204" pitchFamily="34" charset="0"/>
                          <a:ea typeface="DengXian" panose="02010600030101010101" pitchFamily="2" charset="-122"/>
                        </a:rPr>
                        <a:t>109%</a:t>
                      </a:r>
                      <a:endParaRPr lang="fr-FR" sz="1100">
                        <a:effectLst/>
                        <a:latin typeface="Times New Roman" panose="02020603050405020304" pitchFamily="18" charset="0"/>
                        <a:ea typeface="DengXian" panose="02010600030101010101" pitchFamily="2" charset="-122"/>
                      </a:endParaRPr>
                    </a:p>
                  </a:txBody>
                  <a:tcPr marL="44450" marR="4445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89441555"/>
                  </a:ext>
                </a:extLst>
              </a:tr>
              <a:tr h="165100">
                <a:tc>
                  <a:txBody>
                    <a:bodyPr/>
                    <a:lstStyle/>
                    <a:p>
                      <a:endParaRPr lang="fr-FR" sz="1000">
                        <a:effectLst/>
                        <a:latin typeface="Times New Roman" panose="02020603050405020304" pitchFamily="18" charset="0"/>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fr-FR" sz="1000">
                        <a:effectLst/>
                        <a:latin typeface="Times New Roman" panose="02020603050405020304" pitchFamily="18" charset="0"/>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fr-FR" sz="1000">
                        <a:effectLst/>
                        <a:latin typeface="Times New Roman" panose="02020603050405020304" pitchFamily="18" charset="0"/>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fr-FR" sz="1000">
                        <a:effectLst/>
                        <a:latin typeface="Times New Roman" panose="02020603050405020304" pitchFamily="18" charset="0"/>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fr-FR" sz="1000">
                        <a:effectLst/>
                        <a:latin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fr-FR" sz="1000">
                        <a:effectLst/>
                        <a:latin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fr-FR" sz="1000">
                        <a:effectLst/>
                        <a:latin typeface="Times New Roman" panose="02020603050405020304" pitchFamily="18" charset="0"/>
                      </a:endParaRPr>
                    </a:p>
                  </a:txBody>
                  <a:tcPr marL="44450" marR="44450" marT="0" marB="0" anchor="b">
                    <a:lnL>
                      <a:noFill/>
                    </a:lnL>
                    <a:lnR>
                      <a:noFill/>
                    </a:lnR>
                    <a:lnT>
                      <a:noFill/>
                    </a:lnT>
                    <a:lnB>
                      <a:noFill/>
                    </a:lnB>
                  </a:tcPr>
                </a:tc>
                <a:tc>
                  <a:txBody>
                    <a:bodyPr/>
                    <a:lstStyle/>
                    <a:p>
                      <a:endParaRPr lang="fr-FR" sz="1000">
                        <a:effectLst/>
                        <a:latin typeface="Times New Roman" panose="02020603050405020304" pitchFamily="18" charset="0"/>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fr-FR" sz="1000">
                        <a:effectLst/>
                        <a:latin typeface="Times New Roman" panose="02020603050405020304" pitchFamily="18" charset="0"/>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fr-FR" sz="1000">
                        <a:effectLst/>
                        <a:latin typeface="Times New Roman" panose="02020603050405020304" pitchFamily="18" charset="0"/>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fr-FR" sz="1000">
                        <a:effectLst/>
                        <a:latin typeface="Times New Roman" panose="02020603050405020304" pitchFamily="18" charset="0"/>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fr-FR" sz="1000">
                        <a:effectLst/>
                        <a:latin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fr-FR" sz="1000" dirty="0">
                        <a:effectLst/>
                        <a:latin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837413908"/>
                  </a:ext>
                </a:extLst>
              </a:tr>
            </a:tbl>
          </a:graphicData>
        </a:graphic>
      </p:graphicFrame>
    </p:spTree>
    <p:extLst>
      <p:ext uri="{BB962C8B-B14F-4D97-AF65-F5344CB8AC3E}">
        <p14:creationId xmlns:p14="http://schemas.microsoft.com/office/powerpoint/2010/main" val="3541487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BA10772-128A-4F4D-80BC-FA55E6F7BF66}"/>
              </a:ext>
            </a:extLst>
          </p:cNvPr>
          <p:cNvSpPr>
            <a:spLocks noGrp="1"/>
          </p:cNvSpPr>
          <p:nvPr>
            <p:ph type="title"/>
          </p:nvPr>
        </p:nvSpPr>
        <p:spPr/>
        <p:txBody>
          <a:bodyPr/>
          <a:lstStyle/>
          <a:p>
            <a:r>
              <a:rPr lang="fr-FR" dirty="0" err="1"/>
              <a:t>Proposals</a:t>
            </a:r>
            <a:endParaRPr lang="fr-FR" dirty="0"/>
          </a:p>
        </p:txBody>
      </p:sp>
      <p:sp>
        <p:nvSpPr>
          <p:cNvPr id="9" name="Content Placeholder 8">
            <a:extLst>
              <a:ext uri="{FF2B5EF4-FFF2-40B4-BE49-F238E27FC236}">
                <a16:creationId xmlns:a16="http://schemas.microsoft.com/office/drawing/2014/main" id="{B729A72B-AB82-4F3B-AC81-27545A45651F}"/>
              </a:ext>
            </a:extLst>
          </p:cNvPr>
          <p:cNvSpPr>
            <a:spLocks noGrp="1"/>
          </p:cNvSpPr>
          <p:nvPr>
            <p:ph idx="1"/>
          </p:nvPr>
        </p:nvSpPr>
        <p:spPr/>
        <p:txBody>
          <a:bodyPr/>
          <a:lstStyle/>
          <a:p>
            <a:r>
              <a:rPr lang="fr-FR" dirty="0" err="1"/>
              <a:t>Two</a:t>
            </a:r>
            <a:r>
              <a:rPr lang="fr-FR" dirty="0"/>
              <a:t> new </a:t>
            </a:r>
            <a:r>
              <a:rPr lang="fr-FR" dirty="0" err="1"/>
              <a:t>proposed</a:t>
            </a:r>
            <a:r>
              <a:rPr lang="fr-FR" dirty="0"/>
              <a:t> </a:t>
            </a:r>
            <a:r>
              <a:rPr lang="fr-FR" dirty="0" err="1"/>
              <a:t>baseline</a:t>
            </a:r>
            <a:r>
              <a:rPr lang="fr-FR" dirty="0"/>
              <a:t> Low </a:t>
            </a:r>
            <a:r>
              <a:rPr lang="fr-FR" dirty="0" err="1"/>
              <a:t>Latency</a:t>
            </a:r>
            <a:r>
              <a:rPr lang="fr-FR" dirty="0"/>
              <a:t> </a:t>
            </a:r>
            <a:r>
              <a:rPr lang="fr-FR" dirty="0" err="1"/>
              <a:t>Controlled</a:t>
            </a:r>
            <a:r>
              <a:rPr lang="fr-FR" dirty="0"/>
              <a:t> </a:t>
            </a:r>
            <a:r>
              <a:rPr lang="fr-FR" dirty="0" err="1"/>
              <a:t>Complexity</a:t>
            </a:r>
            <a:r>
              <a:rPr lang="fr-FR" dirty="0"/>
              <a:t> (LLCC) </a:t>
            </a:r>
            <a:r>
              <a:rPr lang="fr-FR" dirty="0" err="1"/>
              <a:t>CTCs</a:t>
            </a:r>
            <a:endParaRPr lang="fr-FR" dirty="0"/>
          </a:p>
          <a:p>
            <a:r>
              <a:rPr lang="fr-FR" dirty="0" err="1"/>
              <a:t>Corresponding</a:t>
            </a:r>
            <a:r>
              <a:rPr lang="fr-FR" dirty="0"/>
              <a:t> to 5 </a:t>
            </a:r>
            <a:r>
              <a:rPr lang="fr-FR" dirty="0" err="1"/>
              <a:t>identified</a:t>
            </a:r>
            <a:r>
              <a:rPr lang="fr-FR" dirty="0"/>
              <a:t> scenarios and </a:t>
            </a:r>
            <a:r>
              <a:rPr lang="fr-FR" dirty="0" err="1"/>
              <a:t>their</a:t>
            </a:r>
            <a:r>
              <a:rPr lang="fr-FR" dirty="0"/>
              <a:t> </a:t>
            </a:r>
            <a:r>
              <a:rPr lang="fr-FR" dirty="0" err="1"/>
              <a:t>characteristics</a:t>
            </a:r>
            <a:endParaRPr lang="fr-FR" dirty="0"/>
          </a:p>
          <a:p>
            <a:pPr lvl="1"/>
            <a:r>
              <a:rPr lang="en-CA" sz="2400" dirty="0">
                <a:effectLst/>
                <a:ea typeface="DengXian" panose="02010600030101010101" pitchFamily="2" charset="-122"/>
              </a:rPr>
              <a:t>cloud gaming, game casting, video surveillance, remote control of systems, video confer</a:t>
            </a:r>
            <a:r>
              <a:rPr lang="en-US" sz="2400" dirty="0" err="1">
                <a:effectLst/>
                <a:ea typeface="DengXian" panose="02010600030101010101" pitchFamily="2" charset="-122"/>
              </a:rPr>
              <a:t>encing</a:t>
            </a:r>
            <a:endParaRPr lang="fr-FR" dirty="0"/>
          </a:p>
          <a:p>
            <a:r>
              <a:rPr lang="fr-FR" dirty="0" err="1"/>
              <a:t>Refine</a:t>
            </a:r>
            <a:r>
              <a:rPr lang="fr-FR" dirty="0"/>
              <a:t> the LLCC </a:t>
            </a:r>
            <a:r>
              <a:rPr lang="fr-FR" dirty="0" err="1"/>
              <a:t>baseline</a:t>
            </a:r>
            <a:r>
              <a:rPr lang="fr-FR" dirty="0"/>
              <a:t> </a:t>
            </a:r>
            <a:r>
              <a:rPr lang="fr-FR" dirty="0" err="1"/>
              <a:t>CTCs</a:t>
            </a:r>
            <a:r>
              <a:rPr lang="fr-FR" dirty="0"/>
              <a:t> over time</a:t>
            </a:r>
          </a:p>
          <a:p>
            <a:pPr lvl="1"/>
            <a:r>
              <a:rPr lang="fr-FR" dirty="0" err="1"/>
              <a:t>Based</a:t>
            </a:r>
            <a:r>
              <a:rPr lang="fr-FR" dirty="0"/>
              <a:t> on a </a:t>
            </a:r>
            <a:r>
              <a:rPr lang="fr-FR" dirty="0" err="1"/>
              <a:t>proposed</a:t>
            </a:r>
            <a:r>
              <a:rPr lang="fr-FR" dirty="0"/>
              <a:t> process</a:t>
            </a:r>
          </a:p>
        </p:txBody>
      </p:sp>
      <p:sp>
        <p:nvSpPr>
          <p:cNvPr id="2" name="Date Placeholder 1">
            <a:extLst>
              <a:ext uri="{FF2B5EF4-FFF2-40B4-BE49-F238E27FC236}">
                <a16:creationId xmlns:a16="http://schemas.microsoft.com/office/drawing/2014/main" id="{E1D86C6A-51A2-447F-9A72-E213CADA138A}"/>
              </a:ext>
            </a:extLst>
          </p:cNvPr>
          <p:cNvSpPr>
            <a:spLocks noGrp="1"/>
          </p:cNvSpPr>
          <p:nvPr>
            <p:ph type="dt" sz="half" idx="10"/>
          </p:nvPr>
        </p:nvSpPr>
        <p:spPr/>
        <p:txBody>
          <a:bodyPr/>
          <a:lstStyle/>
          <a:p>
            <a:fld id="{8840CE0C-F2AE-8D41-99A9-8F423AF3E155}" type="datetime1">
              <a:rPr lang="en-US" smtClean="0"/>
              <a:t>1/14/2022</a:t>
            </a:fld>
            <a:endParaRPr lang="en-US"/>
          </a:p>
        </p:txBody>
      </p:sp>
      <p:sp>
        <p:nvSpPr>
          <p:cNvPr id="4" name="Slide Number Placeholder 3">
            <a:extLst>
              <a:ext uri="{FF2B5EF4-FFF2-40B4-BE49-F238E27FC236}">
                <a16:creationId xmlns:a16="http://schemas.microsoft.com/office/drawing/2014/main" id="{425D44A7-9EA0-44CC-95D7-F323698C283C}"/>
              </a:ext>
            </a:extLst>
          </p:cNvPr>
          <p:cNvSpPr>
            <a:spLocks noGrp="1"/>
          </p:cNvSpPr>
          <p:nvPr>
            <p:ph type="sldNum" sz="quarter" idx="12"/>
          </p:nvPr>
        </p:nvSpPr>
        <p:spPr/>
        <p:txBody>
          <a:bodyPr/>
          <a:lstStyle/>
          <a:p>
            <a:fld id="{B8C7A8FA-2E0B-EF40-8154-FE6DF4DBDC95}" type="slidenum">
              <a:rPr lang="en-US" smtClean="0"/>
              <a:t>2</a:t>
            </a:fld>
            <a:endParaRPr lang="en-US"/>
          </a:p>
        </p:txBody>
      </p:sp>
    </p:spTree>
    <p:extLst>
      <p:ext uri="{BB962C8B-B14F-4D97-AF65-F5344CB8AC3E}">
        <p14:creationId xmlns:p14="http://schemas.microsoft.com/office/powerpoint/2010/main" val="20941585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F9F58AAA-C4F5-4316-8098-CB56D550FAEA}"/>
              </a:ext>
            </a:extLst>
          </p:cNvPr>
          <p:cNvSpPr>
            <a:spLocks noGrp="1"/>
          </p:cNvSpPr>
          <p:nvPr>
            <p:ph type="ftr" sz="quarter" idx="11"/>
          </p:nvPr>
        </p:nvSpPr>
        <p:spPr/>
        <p:txBody>
          <a:bodyPr/>
          <a:lstStyle/>
          <a:p>
            <a:r>
              <a:rPr lang="en-US"/>
              <a:t>© 2021 InterDigital, Inc. All Rights Reserved.</a:t>
            </a:r>
          </a:p>
        </p:txBody>
      </p:sp>
      <p:sp>
        <p:nvSpPr>
          <p:cNvPr id="5" name="Slide Number Placeholder 4">
            <a:extLst>
              <a:ext uri="{FF2B5EF4-FFF2-40B4-BE49-F238E27FC236}">
                <a16:creationId xmlns:a16="http://schemas.microsoft.com/office/drawing/2014/main" id="{DEE236D8-2897-4015-8E86-5A383FA89A41}"/>
              </a:ext>
            </a:extLst>
          </p:cNvPr>
          <p:cNvSpPr>
            <a:spLocks noGrp="1"/>
          </p:cNvSpPr>
          <p:nvPr>
            <p:ph type="sldNum" sz="quarter" idx="12"/>
          </p:nvPr>
        </p:nvSpPr>
        <p:spPr>
          <a:prstGeom prst="rect">
            <a:avLst/>
          </a:prstGeom>
        </p:spPr>
        <p:txBody>
          <a:bodyPr vert="horz" lIns="91440" tIns="45720" rIns="91440" bIns="45720" rtlCol="0" anchor="ctr"/>
          <a:lstStyle>
            <a:defPPr>
              <a:defRPr lang="en-US"/>
            </a:defPPr>
            <a:lvl1pPr marL="0" algn="l" defTabSz="914400" rtl="0" eaLnBrk="1" latinLnBrk="0" hangingPunct="1">
              <a:defRPr sz="1000" b="0" i="0" kern="1200">
                <a:solidFill>
                  <a:schemeClr val="bg1"/>
                </a:solidFill>
                <a:effectLst>
                  <a:outerShdw blurRad="38100" dist="38100" dir="2700000" algn="tl">
                    <a:srgbClr val="000000">
                      <a:alpha val="43137"/>
                    </a:srgbClr>
                  </a:outerShdw>
                </a:effectLst>
                <a:latin typeface="Century Gothic" panose="020B0502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D08456F-F893-6E4F-8F46-ECB4DB6C09B5}" type="slidenum">
              <a:rPr lang="en-US" smtClean="0"/>
              <a:pPr/>
              <a:t>3</a:t>
            </a:fld>
            <a:endParaRPr lang="en-US"/>
          </a:p>
        </p:txBody>
      </p:sp>
      <p:graphicFrame>
        <p:nvGraphicFramePr>
          <p:cNvPr id="6" name="Table 6">
            <a:extLst>
              <a:ext uri="{FF2B5EF4-FFF2-40B4-BE49-F238E27FC236}">
                <a16:creationId xmlns:a16="http://schemas.microsoft.com/office/drawing/2014/main" id="{C9CAD43B-F666-414D-AE3F-C10AA1632D11}"/>
              </a:ext>
            </a:extLst>
          </p:cNvPr>
          <p:cNvGraphicFramePr>
            <a:graphicFrameLocks noGrp="1"/>
          </p:cNvGraphicFramePr>
          <p:nvPr>
            <p:extLst>
              <p:ext uri="{D42A27DB-BD31-4B8C-83A1-F6EECF244321}">
                <p14:modId xmlns:p14="http://schemas.microsoft.com/office/powerpoint/2010/main" val="1395844255"/>
              </p:ext>
            </p:extLst>
          </p:nvPr>
        </p:nvGraphicFramePr>
        <p:xfrm>
          <a:off x="419100" y="207261"/>
          <a:ext cx="11536466" cy="6443478"/>
        </p:xfrm>
        <a:graphic>
          <a:graphicData uri="http://schemas.openxmlformats.org/drawingml/2006/table">
            <a:tbl>
              <a:tblPr firstRow="1" bandRow="1">
                <a:tableStyleId>{5C22544A-7EE6-4342-B048-85BDC9FD1C3A}</a:tableStyleId>
              </a:tblPr>
              <a:tblGrid>
                <a:gridCol w="1336518">
                  <a:extLst>
                    <a:ext uri="{9D8B030D-6E8A-4147-A177-3AD203B41FA5}">
                      <a16:colId xmlns:a16="http://schemas.microsoft.com/office/drawing/2014/main" val="2214686305"/>
                    </a:ext>
                  </a:extLst>
                </a:gridCol>
                <a:gridCol w="2482912">
                  <a:extLst>
                    <a:ext uri="{9D8B030D-6E8A-4147-A177-3AD203B41FA5}">
                      <a16:colId xmlns:a16="http://schemas.microsoft.com/office/drawing/2014/main" val="128094796"/>
                    </a:ext>
                  </a:extLst>
                </a:gridCol>
                <a:gridCol w="1909715">
                  <a:extLst>
                    <a:ext uri="{9D8B030D-6E8A-4147-A177-3AD203B41FA5}">
                      <a16:colId xmlns:a16="http://schemas.microsoft.com/office/drawing/2014/main" val="1582827358"/>
                    </a:ext>
                  </a:extLst>
                </a:gridCol>
                <a:gridCol w="1909715">
                  <a:extLst>
                    <a:ext uri="{9D8B030D-6E8A-4147-A177-3AD203B41FA5}">
                      <a16:colId xmlns:a16="http://schemas.microsoft.com/office/drawing/2014/main" val="1737980160"/>
                    </a:ext>
                  </a:extLst>
                </a:gridCol>
                <a:gridCol w="1909715">
                  <a:extLst>
                    <a:ext uri="{9D8B030D-6E8A-4147-A177-3AD203B41FA5}">
                      <a16:colId xmlns:a16="http://schemas.microsoft.com/office/drawing/2014/main" val="2291199149"/>
                    </a:ext>
                  </a:extLst>
                </a:gridCol>
                <a:gridCol w="1987891">
                  <a:extLst>
                    <a:ext uri="{9D8B030D-6E8A-4147-A177-3AD203B41FA5}">
                      <a16:colId xmlns:a16="http://schemas.microsoft.com/office/drawing/2014/main" val="4139286045"/>
                    </a:ext>
                  </a:extLst>
                </a:gridCol>
              </a:tblGrid>
              <a:tr h="629302">
                <a:tc>
                  <a:txBody>
                    <a:bodyPr/>
                    <a:lstStyle/>
                    <a:p>
                      <a:endParaRPr lang="fr-FR" sz="1200" dirty="0"/>
                    </a:p>
                  </a:txBody>
                  <a:tcPr/>
                </a:tc>
                <a:tc>
                  <a:txBody>
                    <a:bodyPr/>
                    <a:lstStyle/>
                    <a:p>
                      <a:r>
                        <a:rPr lang="fr-FR" sz="1200" dirty="0"/>
                        <a:t>Cloud gaming</a:t>
                      </a:r>
                    </a:p>
                  </a:txBody>
                  <a:tcPr/>
                </a:tc>
                <a:tc>
                  <a:txBody>
                    <a:bodyPr/>
                    <a:lstStyle/>
                    <a:p>
                      <a:r>
                        <a:rPr lang="fr-FR" sz="1200" dirty="0"/>
                        <a:t>Game casting</a:t>
                      </a:r>
                    </a:p>
                  </a:txBody>
                  <a:tcPr/>
                </a:tc>
                <a:tc>
                  <a:txBody>
                    <a:bodyPr/>
                    <a:lstStyle/>
                    <a:p>
                      <a:r>
                        <a:rPr lang="fr-FR" sz="1200" dirty="0"/>
                        <a:t>Video conf. </a:t>
                      </a:r>
                      <a:r>
                        <a:rPr lang="fr-FR" sz="1200" dirty="0" err="1"/>
                        <a:t>Individual</a:t>
                      </a:r>
                      <a:r>
                        <a:rPr lang="fr-FR" sz="1200" dirty="0"/>
                        <a:t> </a:t>
                      </a:r>
                      <a:r>
                        <a:rPr lang="fr-FR" sz="1200" dirty="0" err="1"/>
                        <a:t>stream</a:t>
                      </a:r>
                      <a:endParaRPr lang="fr-FR" sz="1200" dirty="0"/>
                    </a:p>
                  </a:txBody>
                  <a:tcPr/>
                </a:tc>
                <a:tc>
                  <a:txBody>
                    <a:bodyPr/>
                    <a:lstStyle/>
                    <a:p>
                      <a:r>
                        <a:rPr lang="fr-FR" sz="1200" dirty="0"/>
                        <a:t>Video surveillance</a:t>
                      </a:r>
                    </a:p>
                  </a:txBody>
                  <a:tcPr/>
                </a:tc>
                <a:tc>
                  <a:txBody>
                    <a:bodyPr/>
                    <a:lstStyle/>
                    <a:p>
                      <a:r>
                        <a:rPr lang="fr-FR" sz="1200" dirty="0" err="1"/>
                        <a:t>Remote</a:t>
                      </a:r>
                      <a:r>
                        <a:rPr lang="fr-FR" sz="1200" dirty="0"/>
                        <a:t> control of </a:t>
                      </a:r>
                      <a:r>
                        <a:rPr lang="fr-FR" sz="1200" dirty="0" err="1"/>
                        <a:t>systems</a:t>
                      </a:r>
                      <a:endParaRPr lang="fr-FR" sz="1200" dirty="0"/>
                    </a:p>
                  </a:txBody>
                  <a:tcPr/>
                </a:tc>
                <a:extLst>
                  <a:ext uri="{0D108BD9-81ED-4DB2-BD59-A6C34878D82A}">
                    <a16:rowId xmlns:a16="http://schemas.microsoft.com/office/drawing/2014/main" val="533377965"/>
                  </a:ext>
                </a:extLst>
              </a:tr>
              <a:tr h="712528">
                <a:tc>
                  <a:txBody>
                    <a:bodyPr/>
                    <a:lstStyle/>
                    <a:p>
                      <a:r>
                        <a:rPr lang="fr-FR" sz="1100" dirty="0" err="1"/>
                        <a:t>Resolution</a:t>
                      </a:r>
                      <a:endParaRPr lang="fr-FR" sz="1100" dirty="0"/>
                    </a:p>
                  </a:txBody>
                  <a:tcPr/>
                </a:tc>
                <a:tc>
                  <a:txBody>
                    <a:bodyPr/>
                    <a:lstStyle/>
                    <a:p>
                      <a:r>
                        <a:rPr lang="fr-FR" sz="1100" dirty="0"/>
                        <a:t>720 to 4K</a:t>
                      </a:r>
                    </a:p>
                    <a:p>
                      <a:r>
                        <a:rPr lang="fr-FR" sz="1100" dirty="0"/>
                        <a:t>8K in the </a:t>
                      </a:r>
                      <a:r>
                        <a:rPr lang="fr-FR" sz="1100" dirty="0" err="1"/>
                        <a:t>near</a:t>
                      </a:r>
                      <a:r>
                        <a:rPr lang="fr-FR" sz="1100" dirty="0"/>
                        <a:t> future</a:t>
                      </a:r>
                    </a:p>
                  </a:txBody>
                  <a:tcPr/>
                </a:tc>
                <a:tc>
                  <a:txBody>
                    <a:bodyPr/>
                    <a:lstStyle/>
                    <a:p>
                      <a:r>
                        <a:rPr lang="fr-FR" sz="1100" dirty="0"/>
                        <a:t>720 to 1080p</a:t>
                      </a:r>
                    </a:p>
                  </a:txBody>
                  <a:tcPr/>
                </a:tc>
                <a:tc>
                  <a:txBody>
                    <a:bodyPr/>
                    <a:lstStyle/>
                    <a:p>
                      <a:r>
                        <a:rPr lang="fr-FR" sz="1100" dirty="0"/>
                        <a:t>720 to 1080p</a:t>
                      </a:r>
                    </a:p>
                  </a:txBody>
                  <a:tcPr/>
                </a:tc>
                <a:tc>
                  <a:txBody>
                    <a:bodyPr/>
                    <a:lstStyle/>
                    <a:p>
                      <a:r>
                        <a:rPr lang="en-US" sz="1100" dirty="0"/>
                        <a:t>4M ~ 8M pixel, full HD the norm. 4K</a:t>
                      </a:r>
                      <a:endParaRPr lang="fr-FR" sz="1100" dirty="0"/>
                    </a:p>
                  </a:txBody>
                  <a:tcPr/>
                </a:tc>
                <a:tc>
                  <a:txBody>
                    <a:bodyPr/>
                    <a:lstStyle/>
                    <a:p>
                      <a:r>
                        <a:rPr lang="fr-FR" sz="1100" dirty="0"/>
                        <a:t>Common: 1080p, 8b-12b, 4:2:0, 4:2:2, 4:4:4 YUV, 4:4:4 RGB </a:t>
                      </a:r>
                    </a:p>
                    <a:p>
                      <a:r>
                        <a:rPr lang="fr-FR" sz="1100" dirty="0" err="1"/>
                        <a:t>From</a:t>
                      </a:r>
                      <a:r>
                        <a:rPr lang="fr-FR" sz="1100" dirty="0"/>
                        <a:t>: 360p25 to UHD</a:t>
                      </a:r>
                    </a:p>
                  </a:txBody>
                  <a:tcPr/>
                </a:tc>
                <a:extLst>
                  <a:ext uri="{0D108BD9-81ED-4DB2-BD59-A6C34878D82A}">
                    <a16:rowId xmlns:a16="http://schemas.microsoft.com/office/drawing/2014/main" val="969118909"/>
                  </a:ext>
                </a:extLst>
              </a:tr>
              <a:tr h="712528">
                <a:tc>
                  <a:txBody>
                    <a:bodyPr/>
                    <a:lstStyle/>
                    <a:p>
                      <a:r>
                        <a:rPr lang="fr-FR" sz="1100" dirty="0" err="1"/>
                        <a:t>Framerate</a:t>
                      </a:r>
                      <a:endParaRPr lang="fr-FR" sz="1100" dirty="0"/>
                    </a:p>
                  </a:txBody>
                  <a:tcPr/>
                </a:tc>
                <a:tc>
                  <a:txBody>
                    <a:bodyPr/>
                    <a:lstStyle/>
                    <a:p>
                      <a:r>
                        <a:rPr lang="fr-FR" sz="1100" dirty="0"/>
                        <a:t>30 to 120fps </a:t>
                      </a:r>
                    </a:p>
                    <a:p>
                      <a:r>
                        <a:rPr lang="fr-FR" sz="1100" dirty="0"/>
                        <a:t>60fps </a:t>
                      </a:r>
                      <a:r>
                        <a:rPr lang="fr-FR" sz="1100" dirty="0" err="1"/>
                        <a:t>common</a:t>
                      </a:r>
                      <a:endParaRPr lang="fr-FR" sz="1100" dirty="0"/>
                    </a:p>
                  </a:txBody>
                  <a:tcPr/>
                </a:tc>
                <a:tc>
                  <a:txBody>
                    <a:bodyPr/>
                    <a:lstStyle/>
                    <a:p>
                      <a:r>
                        <a:rPr lang="fr-FR" sz="1100" dirty="0"/>
                        <a:t>25fps (720p)</a:t>
                      </a:r>
                    </a:p>
                    <a:p>
                      <a:r>
                        <a:rPr lang="fr-FR" sz="1100" dirty="0"/>
                        <a:t>60fps (1080p)</a:t>
                      </a:r>
                    </a:p>
                  </a:txBody>
                  <a:tcPr/>
                </a:tc>
                <a:tc>
                  <a:txBody>
                    <a:bodyPr/>
                    <a:lstStyle/>
                    <a:p>
                      <a:r>
                        <a:rPr lang="fr-FR" sz="1100" dirty="0"/>
                        <a:t>30fps</a:t>
                      </a:r>
                    </a:p>
                  </a:txBody>
                  <a:tcPr/>
                </a:tc>
                <a:tc>
                  <a:txBody>
                    <a:bodyPr/>
                    <a:lstStyle/>
                    <a:p>
                      <a:r>
                        <a:rPr lang="fr-FR" sz="1100" dirty="0"/>
                        <a:t>25 or 30fps</a:t>
                      </a:r>
                    </a:p>
                  </a:txBody>
                  <a:tcPr/>
                </a:tc>
                <a:tc>
                  <a:txBody>
                    <a:bodyPr/>
                    <a:lstStyle/>
                    <a:p>
                      <a:r>
                        <a:rPr lang="fr-FR" sz="1100" dirty="0"/>
                        <a:t>60 </a:t>
                      </a:r>
                      <a:r>
                        <a:rPr lang="fr-FR" sz="1100" dirty="0" err="1"/>
                        <a:t>fps</a:t>
                      </a:r>
                      <a:endParaRPr lang="fr-FR" sz="1100" dirty="0"/>
                    </a:p>
                  </a:txBody>
                  <a:tcPr/>
                </a:tc>
                <a:extLst>
                  <a:ext uri="{0D108BD9-81ED-4DB2-BD59-A6C34878D82A}">
                    <a16:rowId xmlns:a16="http://schemas.microsoft.com/office/drawing/2014/main" val="1262935278"/>
                  </a:ext>
                </a:extLst>
              </a:tr>
              <a:tr h="712528">
                <a:tc>
                  <a:txBody>
                    <a:bodyPr/>
                    <a:lstStyle/>
                    <a:p>
                      <a:r>
                        <a:rPr lang="fr-FR" sz="1100" dirty="0" err="1"/>
                        <a:t>bitrate</a:t>
                      </a:r>
                      <a:endParaRPr lang="fr-FR" sz="1100" dirty="0"/>
                    </a:p>
                  </a:txBody>
                  <a:tcPr/>
                </a:tc>
                <a:tc>
                  <a:txBody>
                    <a:bodyPr/>
                    <a:lstStyle/>
                    <a:p>
                      <a:r>
                        <a:rPr lang="fr-FR" sz="1100" dirty="0"/>
                        <a:t>10-30Mbps on PC. Peak at 50 </a:t>
                      </a:r>
                      <a:r>
                        <a:rPr lang="fr-FR" sz="1100" dirty="0" err="1"/>
                        <a:t>Mpbs</a:t>
                      </a:r>
                      <a:r>
                        <a:rPr lang="fr-FR" sz="1100" dirty="0"/>
                        <a:t>.</a:t>
                      </a:r>
                    </a:p>
                    <a:p>
                      <a:r>
                        <a:rPr lang="fr-FR" sz="1100" dirty="0"/>
                        <a:t>2 to 8 on mobile</a:t>
                      </a:r>
                    </a:p>
                    <a:p>
                      <a:r>
                        <a:rPr lang="fr-FR" sz="1100" dirty="0"/>
                        <a:t>CBR</a:t>
                      </a:r>
                    </a:p>
                  </a:txBody>
                  <a:tcPr/>
                </a:tc>
                <a:tc>
                  <a:txBody>
                    <a:bodyPr/>
                    <a:lstStyle/>
                    <a:p>
                      <a:r>
                        <a:rPr lang="fr-FR" sz="1100" dirty="0"/>
                        <a:t>3 to 6 Mbps</a:t>
                      </a:r>
                    </a:p>
                    <a:p>
                      <a:r>
                        <a:rPr lang="fr-FR" sz="1100" dirty="0"/>
                        <a:t>CBR</a:t>
                      </a:r>
                    </a:p>
                  </a:txBody>
                  <a:tcPr/>
                </a:tc>
                <a:tc>
                  <a:txBody>
                    <a:bodyPr/>
                    <a:lstStyle/>
                    <a:p>
                      <a:r>
                        <a:rPr lang="fr-FR" sz="1100" dirty="0"/>
                        <a:t>Up to 6Mbps</a:t>
                      </a:r>
                    </a:p>
                  </a:txBody>
                  <a:tcPr/>
                </a:tc>
                <a:tc>
                  <a:txBody>
                    <a:bodyPr/>
                    <a:lstStyle/>
                    <a:p>
                      <a:r>
                        <a:rPr lang="fr-FR" sz="1100" dirty="0"/>
                        <a:t>2Mbps ~ 6Mbps for FHD, and 6Mbps ~ 12Mbps for 4K</a:t>
                      </a:r>
                    </a:p>
                  </a:txBody>
                  <a:tcPr/>
                </a:tc>
                <a:tc>
                  <a:txBody>
                    <a:bodyPr/>
                    <a:lstStyle/>
                    <a:p>
                      <a:r>
                        <a:rPr lang="en-US" sz="1100" dirty="0"/>
                        <a:t>300kb/s (360p) to 6Mb/s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100" dirty="0"/>
                        <a:t>Flat QP or Rate control</a:t>
                      </a:r>
                    </a:p>
                    <a:p>
                      <a:endParaRPr lang="fr-FR" sz="1100" dirty="0"/>
                    </a:p>
                  </a:txBody>
                  <a:tcPr/>
                </a:tc>
                <a:extLst>
                  <a:ext uri="{0D108BD9-81ED-4DB2-BD59-A6C34878D82A}">
                    <a16:rowId xmlns:a16="http://schemas.microsoft.com/office/drawing/2014/main" val="138727721"/>
                  </a:ext>
                </a:extLst>
              </a:tr>
              <a:tr h="712528">
                <a:tc>
                  <a:txBody>
                    <a:bodyPr/>
                    <a:lstStyle/>
                    <a:p>
                      <a:r>
                        <a:rPr lang="fr-FR" sz="1100" dirty="0" err="1"/>
                        <a:t>Known</a:t>
                      </a:r>
                      <a:r>
                        <a:rPr lang="fr-FR" sz="1100" dirty="0"/>
                        <a:t> </a:t>
                      </a:r>
                      <a:r>
                        <a:rPr lang="fr-FR" sz="1100" dirty="0" err="1"/>
                        <a:t>coding</a:t>
                      </a:r>
                      <a:r>
                        <a:rPr lang="fr-FR" sz="1100" dirty="0"/>
                        <a:t> </a:t>
                      </a:r>
                      <a:r>
                        <a:rPr lang="fr-FR" sz="1100" dirty="0" err="1"/>
                        <a:t>features</a:t>
                      </a:r>
                      <a:endParaRPr lang="fr-FR" sz="1100" dirty="0"/>
                    </a:p>
                  </a:txBody>
                  <a:tcPr/>
                </a:tc>
                <a:tc>
                  <a:txBody>
                    <a:bodyPr/>
                    <a:lstStyle/>
                    <a:p>
                      <a:r>
                        <a:rPr lang="fr-FR" sz="1100" dirty="0"/>
                        <a:t>P frames</a:t>
                      </a:r>
                    </a:p>
                    <a:p>
                      <a:r>
                        <a:rPr lang="fr-FR" sz="1100" dirty="0"/>
                        <a:t>simple RDO &amp; </a:t>
                      </a:r>
                      <a:r>
                        <a:rPr lang="fr-FR" sz="1100" dirty="0" err="1"/>
                        <a:t>partitionning</a:t>
                      </a:r>
                      <a:endParaRPr lang="fr-FR" sz="1100" dirty="0"/>
                    </a:p>
                    <a:p>
                      <a:r>
                        <a:rPr lang="fr-FR" sz="1100" dirty="0"/>
                        <a:t>Super </a:t>
                      </a:r>
                      <a:r>
                        <a:rPr lang="fr-FR" sz="1100" dirty="0" err="1"/>
                        <a:t>resolution</a:t>
                      </a:r>
                      <a:endParaRPr lang="fr-FR" sz="1100" dirty="0"/>
                    </a:p>
                    <a:p>
                      <a:r>
                        <a:rPr lang="fr-FR" sz="1100" dirty="0"/>
                        <a:t>« Area of </a:t>
                      </a:r>
                      <a:r>
                        <a:rPr lang="fr-FR" sz="1100" dirty="0" err="1"/>
                        <a:t>Interest</a:t>
                      </a:r>
                      <a:r>
                        <a:rPr lang="fr-FR" sz="1100" dirty="0"/>
                        <a:t> »</a:t>
                      </a:r>
                    </a:p>
                    <a:p>
                      <a:r>
                        <a:rPr lang="fr-FR" sz="1100" dirty="0"/>
                        <a:t>« GDR » </a:t>
                      </a:r>
                    </a:p>
                    <a:p>
                      <a:r>
                        <a:rPr lang="fr-FR" sz="1100" dirty="0"/>
                        <a:t>Use of AU </a:t>
                      </a:r>
                      <a:r>
                        <a:rPr lang="fr-FR" sz="1100" dirty="0" err="1"/>
                        <a:t>enough</a:t>
                      </a:r>
                      <a:r>
                        <a:rPr lang="fr-FR" sz="1100" dirty="0"/>
                        <a:t>.</a:t>
                      </a:r>
                    </a:p>
                  </a:txBody>
                  <a:tcPr/>
                </a:tc>
                <a:tc>
                  <a:txBody>
                    <a:bodyPr/>
                    <a:lstStyle/>
                    <a:p>
                      <a:r>
                        <a:rPr lang="fr-FR" sz="1100" dirty="0"/>
                        <a:t>P or B frames. </a:t>
                      </a:r>
                    </a:p>
                    <a:p>
                      <a:r>
                        <a:rPr lang="fr-FR" sz="1100" dirty="0"/>
                        <a:t>Nb of </a:t>
                      </a:r>
                      <a:r>
                        <a:rPr lang="fr-FR" sz="1100" dirty="0" err="1"/>
                        <a:t>Ref</a:t>
                      </a:r>
                      <a:r>
                        <a:rPr lang="fr-FR" sz="1100" dirty="0"/>
                        <a:t>. Frame </a:t>
                      </a:r>
                      <a:r>
                        <a:rPr lang="fr-FR" sz="1100" dirty="0" err="1"/>
                        <a:t>restricted</a:t>
                      </a:r>
                      <a:r>
                        <a:rPr lang="fr-FR" sz="1100" dirty="0"/>
                        <a:t> to 2.</a:t>
                      </a:r>
                    </a:p>
                    <a:p>
                      <a:r>
                        <a:rPr lang="fr-FR" sz="1100" dirty="0" err="1"/>
                        <a:t>Random</a:t>
                      </a:r>
                      <a:r>
                        <a:rPr lang="fr-FR" sz="1100" dirty="0"/>
                        <a:t> </a:t>
                      </a:r>
                      <a:r>
                        <a:rPr lang="fr-FR" sz="1100" dirty="0" err="1"/>
                        <a:t>access</a:t>
                      </a:r>
                      <a:r>
                        <a:rPr lang="fr-FR" sz="1100" dirty="0"/>
                        <a:t> </a:t>
                      </a:r>
                      <a:r>
                        <a:rPr lang="fr-FR" sz="1100" dirty="0" err="1"/>
                        <a:t>every</a:t>
                      </a:r>
                      <a:r>
                        <a:rPr lang="fr-FR" sz="1100" dirty="0"/>
                        <a:t> 2sec: </a:t>
                      </a:r>
                      <a:r>
                        <a:rPr lang="fr-FR" sz="1100" dirty="0" err="1"/>
                        <a:t>possibly</a:t>
                      </a:r>
                      <a:r>
                        <a:rPr lang="fr-FR" sz="1100" dirty="0"/>
                        <a:t> « GDR »</a:t>
                      </a:r>
                    </a:p>
                  </a:txBody>
                  <a:tcPr/>
                </a:tc>
                <a:tc>
                  <a:txBody>
                    <a:bodyPr/>
                    <a:lstStyle/>
                    <a:p>
                      <a:r>
                        <a:rPr lang="fr-FR" sz="1100" dirty="0"/>
                        <a:t>P or B frames. </a:t>
                      </a:r>
                    </a:p>
                    <a:p>
                      <a:r>
                        <a:rPr lang="fr-FR" sz="1100" dirty="0"/>
                        <a:t>Nb of </a:t>
                      </a:r>
                      <a:r>
                        <a:rPr lang="fr-FR" sz="1100" dirty="0" err="1"/>
                        <a:t>Ref</a:t>
                      </a:r>
                      <a:r>
                        <a:rPr lang="fr-FR" sz="1100" dirty="0"/>
                        <a:t>. Frame </a:t>
                      </a:r>
                      <a:r>
                        <a:rPr lang="fr-FR" sz="1100" dirty="0" err="1"/>
                        <a:t>restricted</a:t>
                      </a:r>
                      <a:r>
                        <a:rPr lang="fr-FR" sz="1100" dirty="0"/>
                        <a:t> to 2.</a:t>
                      </a:r>
                    </a:p>
                    <a:p>
                      <a:r>
                        <a:rPr lang="fr-FR" sz="1100" dirty="0"/>
                        <a:t>RPR - </a:t>
                      </a:r>
                      <a:r>
                        <a:rPr lang="fr-FR" sz="1100" dirty="0" err="1"/>
                        <a:t>Resolution</a:t>
                      </a:r>
                      <a:r>
                        <a:rPr lang="fr-FR" sz="1100" dirty="0"/>
                        <a:t> change.</a:t>
                      </a:r>
                    </a:p>
                    <a:p>
                      <a:r>
                        <a:rPr lang="fr-FR" sz="1100" dirty="0"/>
                        <a:t>« GDR » </a:t>
                      </a:r>
                      <a:r>
                        <a:rPr lang="fr-FR" sz="1100" dirty="0" err="1"/>
                        <a:t>may</a:t>
                      </a:r>
                      <a:r>
                        <a:rPr lang="fr-FR" sz="1100" dirty="0"/>
                        <a:t> not </a:t>
                      </a:r>
                      <a:r>
                        <a:rPr lang="fr-FR" sz="1100" dirty="0" err="1"/>
                        <a:t>be</a:t>
                      </a:r>
                      <a:r>
                        <a:rPr lang="fr-FR" sz="1100" dirty="0"/>
                        <a:t> </a:t>
                      </a:r>
                      <a:r>
                        <a:rPr lang="fr-FR" sz="1100" dirty="0" err="1"/>
                        <a:t>used</a:t>
                      </a:r>
                      <a:endParaRPr lang="fr-FR" sz="1100" dirty="0"/>
                    </a:p>
                  </a:txBody>
                  <a:tcPr/>
                </a:tc>
                <a:tc>
                  <a:txBody>
                    <a:bodyPr/>
                    <a:lstStyle/>
                    <a:p>
                      <a:r>
                        <a:rPr lang="fr-FR" sz="1100" dirty="0"/>
                        <a:t>P or B frames (</a:t>
                      </a:r>
                      <a:r>
                        <a:rPr lang="fr-FR" sz="1100" dirty="0" err="1"/>
                        <a:t>forward</a:t>
                      </a:r>
                      <a:r>
                        <a:rPr lang="fr-FR" sz="1100" dirty="0"/>
                        <a:t> </a:t>
                      </a:r>
                      <a:r>
                        <a:rPr lang="fr-FR" sz="1100" dirty="0" err="1"/>
                        <a:t>looking</a:t>
                      </a:r>
                      <a:r>
                        <a:rPr lang="fr-FR" sz="1100" dirty="0"/>
                        <a:t> </a:t>
                      </a:r>
                      <a:r>
                        <a:rPr lang="fr-FR" sz="1100" dirty="0" err="1"/>
                        <a:t>only</a:t>
                      </a:r>
                      <a:r>
                        <a:rPr lang="fr-FR" sz="1100" dirty="0"/>
                        <a:t>)</a:t>
                      </a:r>
                    </a:p>
                    <a:p>
                      <a:r>
                        <a:rPr lang="fr-FR" sz="1100" dirty="0"/>
                        <a:t>« Area of </a:t>
                      </a:r>
                      <a:r>
                        <a:rPr lang="fr-FR" sz="1100" dirty="0" err="1"/>
                        <a:t>interest</a:t>
                      </a:r>
                      <a:r>
                        <a:rPr lang="fr-FR" sz="1100" dirty="0"/>
                        <a:t> »</a:t>
                      </a:r>
                    </a:p>
                    <a:p>
                      <a:r>
                        <a:rPr lang="fr-FR" sz="1100" dirty="0" err="1"/>
                        <a:t>Random</a:t>
                      </a:r>
                      <a:r>
                        <a:rPr lang="fr-FR" sz="1100" dirty="0"/>
                        <a:t> </a:t>
                      </a:r>
                      <a:r>
                        <a:rPr lang="fr-FR" sz="1100" dirty="0" err="1"/>
                        <a:t>access</a:t>
                      </a:r>
                      <a:r>
                        <a:rPr lang="fr-FR" sz="1100" dirty="0"/>
                        <a:t> at </a:t>
                      </a:r>
                      <a:r>
                        <a:rPr lang="fr-FR" sz="1100" dirty="0" err="1"/>
                        <a:t>every</a:t>
                      </a:r>
                      <a:r>
                        <a:rPr lang="fr-FR" sz="1100" dirty="0"/>
                        <a:t> 2s ~ 4s: via GDR. </a:t>
                      </a:r>
                    </a:p>
                    <a:p>
                      <a:r>
                        <a:rPr lang="fr-FR" sz="1100" dirty="0"/>
                        <a:t>Use of AU </a:t>
                      </a:r>
                      <a:r>
                        <a:rPr lang="fr-FR" sz="1100" dirty="0" err="1"/>
                        <a:t>enough</a:t>
                      </a:r>
                      <a:r>
                        <a:rPr lang="fr-FR" sz="1100" dirty="0"/>
                        <a:t>.</a:t>
                      </a:r>
                    </a:p>
                  </a:txBody>
                  <a:tcPr/>
                </a:tc>
                <a:tc>
                  <a:txBody>
                    <a:bodyPr/>
                    <a:lstStyle/>
                    <a:p>
                      <a:r>
                        <a:rPr lang="fr-FR" sz="1100" dirty="0"/>
                        <a:t>P frames.</a:t>
                      </a:r>
                    </a:p>
                    <a:p>
                      <a:r>
                        <a:rPr lang="fr-FR" sz="1100" dirty="0"/>
                        <a:t>GDR and DU for </a:t>
                      </a:r>
                      <a:r>
                        <a:rPr lang="fr-FR" sz="1100" dirty="0" err="1"/>
                        <a:t>latency</a:t>
                      </a:r>
                      <a:endParaRPr lang="fr-FR" sz="1100" dirty="0"/>
                    </a:p>
                    <a:p>
                      <a:r>
                        <a:rPr lang="fr-FR" sz="1100" dirty="0"/>
                        <a:t>RPR to deal </a:t>
                      </a:r>
                      <a:r>
                        <a:rPr lang="fr-FR" sz="1100" dirty="0" err="1"/>
                        <a:t>with</a:t>
                      </a:r>
                      <a:r>
                        <a:rPr lang="fr-FR" sz="1100" dirty="0"/>
                        <a:t> network </a:t>
                      </a:r>
                      <a:r>
                        <a:rPr lang="fr-FR" sz="1100" dirty="0" err="1"/>
                        <a:t>capacity</a:t>
                      </a:r>
                      <a:r>
                        <a:rPr lang="fr-FR" sz="1100" dirty="0"/>
                        <a:t> variation</a:t>
                      </a:r>
                    </a:p>
                    <a:p>
                      <a:r>
                        <a:rPr lang="fr-FR" sz="1100" dirty="0"/>
                        <a:t>HDR</a:t>
                      </a:r>
                    </a:p>
                  </a:txBody>
                  <a:tcPr/>
                </a:tc>
                <a:extLst>
                  <a:ext uri="{0D108BD9-81ED-4DB2-BD59-A6C34878D82A}">
                    <a16:rowId xmlns:a16="http://schemas.microsoft.com/office/drawing/2014/main" val="3827158559"/>
                  </a:ext>
                </a:extLst>
              </a:tr>
              <a:tr h="712528">
                <a:tc>
                  <a:txBody>
                    <a:bodyPr/>
                    <a:lstStyle/>
                    <a:p>
                      <a:r>
                        <a:rPr lang="fr-FR" sz="1100" dirty="0" err="1"/>
                        <a:t>Latency</a:t>
                      </a:r>
                      <a:r>
                        <a:rPr lang="fr-FR" sz="1100" dirty="0"/>
                        <a:t>/ </a:t>
                      </a:r>
                      <a:r>
                        <a:rPr lang="fr-FR" sz="1100" dirty="0" err="1"/>
                        <a:t>complexity</a:t>
                      </a:r>
                      <a:r>
                        <a:rPr lang="fr-FR" sz="1100" dirty="0"/>
                        <a:t> </a:t>
                      </a:r>
                      <a:r>
                        <a:rPr lang="fr-FR" sz="1100" dirty="0" err="1"/>
                        <a:t>requirements</a:t>
                      </a:r>
                      <a:endParaRPr lang="fr-FR" sz="1100" dirty="0"/>
                    </a:p>
                  </a:txBody>
                  <a:tcPr/>
                </a:tc>
                <a:tc>
                  <a:txBody>
                    <a:bodyPr/>
                    <a:lstStyle/>
                    <a:p>
                      <a:r>
                        <a:rPr lang="en-CA" sz="1100" kern="1200" dirty="0">
                          <a:solidFill>
                            <a:schemeClr val="dk1"/>
                          </a:solidFill>
                          <a:effectLst/>
                          <a:latin typeface="+mn-lt"/>
                          <a:ea typeface="+mn-ea"/>
                          <a:cs typeface="+mn-cs"/>
                        </a:rPr>
                        <a:t>“Subframe” latency</a:t>
                      </a:r>
                    </a:p>
                    <a:p>
                      <a:r>
                        <a:rPr lang="en-CA" sz="1100" kern="1200" dirty="0">
                          <a:solidFill>
                            <a:schemeClr val="dk1"/>
                          </a:solidFill>
                          <a:effectLst/>
                          <a:latin typeface="+mn-lt"/>
                          <a:ea typeface="+mn-ea"/>
                          <a:cs typeface="+mn-cs"/>
                        </a:rPr>
                        <a:t>Small buffer size</a:t>
                      </a:r>
                    </a:p>
                    <a:p>
                      <a:r>
                        <a:rPr lang="en-CA" sz="1100" kern="1200" dirty="0">
                          <a:solidFill>
                            <a:schemeClr val="dk1"/>
                          </a:solidFill>
                          <a:effectLst/>
                          <a:latin typeface="+mn-lt"/>
                          <a:ea typeface="+mn-ea"/>
                          <a:cs typeface="+mn-cs"/>
                        </a:rPr>
                        <a:t>50-80ms end to end latency for average gamer </a:t>
                      </a:r>
                    </a:p>
                    <a:p>
                      <a:r>
                        <a:rPr lang="en-CA" sz="1100" kern="1200" dirty="0">
                          <a:solidFill>
                            <a:schemeClr val="dk1"/>
                          </a:solidFill>
                          <a:effectLst/>
                          <a:latin typeface="+mn-lt"/>
                          <a:ea typeface="+mn-ea"/>
                          <a:cs typeface="+mn-cs"/>
                        </a:rPr>
                        <a:t>20ms latency is perceived by a professional gamer</a:t>
                      </a:r>
                    </a:p>
                    <a:p>
                      <a:r>
                        <a:rPr lang="en-CA" sz="1100" kern="1200" dirty="0">
                          <a:solidFill>
                            <a:schemeClr val="dk1"/>
                          </a:solidFill>
                          <a:effectLst/>
                          <a:latin typeface="+mn-lt"/>
                          <a:ea typeface="+mn-ea"/>
                          <a:cs typeface="+mn-cs"/>
                        </a:rPr>
                        <a:t>Low decoder complexity (browser/hardware)</a:t>
                      </a:r>
                      <a:endParaRPr lang="fr-FR" sz="1100" dirty="0"/>
                    </a:p>
                  </a:txBody>
                  <a:tcPr/>
                </a:tc>
                <a:tc>
                  <a:txBody>
                    <a:bodyPr/>
                    <a:lstStyle/>
                    <a:p>
                      <a:endParaRPr lang="fr-FR" sz="1100" dirty="0"/>
                    </a:p>
                  </a:txBody>
                  <a:tcPr/>
                </a:tc>
                <a:tc>
                  <a:txBody>
                    <a:bodyPr/>
                    <a:lstStyle/>
                    <a:p>
                      <a:r>
                        <a:rPr lang="fr-FR" sz="1100" dirty="0"/>
                        <a:t>Low </a:t>
                      </a:r>
                      <a:r>
                        <a:rPr lang="fr-FR" sz="1100" dirty="0" err="1"/>
                        <a:t>latency</a:t>
                      </a:r>
                      <a:r>
                        <a:rPr lang="fr-FR" sz="1100" dirty="0"/>
                        <a:t> </a:t>
                      </a:r>
                      <a:r>
                        <a:rPr lang="fr-FR" sz="1100" dirty="0" err="1"/>
                        <a:t>required</a:t>
                      </a:r>
                      <a:r>
                        <a:rPr lang="fr-FR" sz="1100" dirty="0"/>
                        <a:t>: Impact of </a:t>
                      </a:r>
                      <a:r>
                        <a:rPr lang="fr-FR" sz="1100" dirty="0" err="1"/>
                        <a:t>transcoding</a:t>
                      </a:r>
                      <a:r>
                        <a:rPr lang="fr-FR" sz="1100" dirty="0"/>
                        <a:t> and </a:t>
                      </a:r>
                      <a:r>
                        <a:rPr lang="fr-FR" sz="1100" dirty="0" err="1"/>
                        <a:t>stream</a:t>
                      </a:r>
                      <a:r>
                        <a:rPr lang="fr-FR" sz="1100" dirty="0"/>
                        <a:t> </a:t>
                      </a:r>
                      <a:r>
                        <a:rPr lang="fr-FR" sz="1100" dirty="0" err="1"/>
                        <a:t>aggregation</a:t>
                      </a:r>
                      <a:endParaRPr lang="fr-FR" sz="1100" dirty="0"/>
                    </a:p>
                    <a:p>
                      <a:r>
                        <a:rPr lang="fr-FR" sz="1100" dirty="0"/>
                        <a:t>No </a:t>
                      </a:r>
                      <a:r>
                        <a:rPr lang="fr-FR" sz="1100" dirty="0" err="1"/>
                        <a:t>multipass</a:t>
                      </a:r>
                      <a:r>
                        <a:rPr lang="fr-FR" sz="1100" dirty="0"/>
                        <a:t> </a:t>
                      </a:r>
                      <a:r>
                        <a:rPr lang="fr-FR" sz="1100" dirty="0" err="1"/>
                        <a:t>encoding</a:t>
                      </a:r>
                      <a:r>
                        <a:rPr lang="fr-FR" sz="1100" dirty="0"/>
                        <a:t> </a:t>
                      </a:r>
                      <a:r>
                        <a:rPr lang="fr-FR" sz="1100" dirty="0" err="1"/>
                        <a:t>tools</a:t>
                      </a:r>
                      <a:r>
                        <a:rPr lang="fr-FR" sz="1100" dirty="0"/>
                        <a:t>. </a:t>
                      </a:r>
                    </a:p>
                  </a:txBody>
                  <a:tcPr/>
                </a:tc>
                <a:tc>
                  <a:txBody>
                    <a:bodyPr/>
                    <a:lstStyle/>
                    <a:p>
                      <a:r>
                        <a:rPr lang="en-US" sz="1100" dirty="0"/>
                        <a:t>Low latency</a:t>
                      </a:r>
                    </a:p>
                    <a:p>
                      <a:r>
                        <a:rPr lang="en-US" sz="1100" dirty="0"/>
                        <a:t>Low complexity for low-cost hardware design</a:t>
                      </a:r>
                    </a:p>
                    <a:p>
                      <a:endParaRPr lang="fr-FR" sz="1100" dirty="0"/>
                    </a:p>
                  </a:txBody>
                  <a:tcPr/>
                </a:tc>
                <a:tc>
                  <a:txBody>
                    <a:bodyPr/>
                    <a:lstStyle/>
                    <a:p>
                      <a:r>
                        <a:rPr lang="fr-FR" sz="1100" dirty="0" err="1"/>
                        <a:t>between</a:t>
                      </a:r>
                      <a:r>
                        <a:rPr lang="fr-FR" sz="1100" dirty="0"/>
                        <a:t> 40 and 300ms </a:t>
                      </a:r>
                      <a:r>
                        <a:rPr lang="fr-FR" sz="1100" dirty="0" err="1"/>
                        <a:t>with</a:t>
                      </a:r>
                      <a:r>
                        <a:rPr lang="fr-FR" sz="1100" dirty="0"/>
                        <a:t> a </a:t>
                      </a:r>
                      <a:r>
                        <a:rPr lang="fr-FR" sz="1100" dirty="0" err="1"/>
                        <a:t>human</a:t>
                      </a:r>
                      <a:r>
                        <a:rPr lang="fr-FR" sz="1100" dirty="0"/>
                        <a:t> in the </a:t>
                      </a:r>
                      <a:r>
                        <a:rPr lang="fr-FR" sz="1100" dirty="0" err="1"/>
                        <a:t>loop</a:t>
                      </a:r>
                      <a:r>
                        <a:rPr lang="fr-FR" sz="1100" dirty="0"/>
                        <a:t>.</a:t>
                      </a:r>
                    </a:p>
                    <a:p>
                      <a:r>
                        <a:rPr lang="en-US" sz="1100" dirty="0"/>
                        <a:t>Between sub picture frame duration and up to 100ms with a machine in the loop.</a:t>
                      </a:r>
                    </a:p>
                    <a:p>
                      <a:r>
                        <a:rPr lang="en-US" sz="1100" dirty="0"/>
                        <a:t>Reduced complexity for embedded video coding, including hardware assisted software coding</a:t>
                      </a:r>
                      <a:endParaRPr lang="fr-FR" sz="1100" dirty="0"/>
                    </a:p>
                  </a:txBody>
                  <a:tcPr/>
                </a:tc>
                <a:extLst>
                  <a:ext uri="{0D108BD9-81ED-4DB2-BD59-A6C34878D82A}">
                    <a16:rowId xmlns:a16="http://schemas.microsoft.com/office/drawing/2014/main" val="1854660474"/>
                  </a:ext>
                </a:extLst>
              </a:tr>
              <a:tr h="712528">
                <a:tc>
                  <a:txBody>
                    <a:bodyPr/>
                    <a:lstStyle/>
                    <a:p>
                      <a:r>
                        <a:rPr lang="fr-FR" sz="1100" dirty="0" err="1"/>
                        <a:t>References</a:t>
                      </a:r>
                      <a:endParaRPr lang="fr-FR" sz="1100" dirty="0"/>
                    </a:p>
                  </a:txBody>
                  <a:tcPr/>
                </a:tc>
                <a:tc>
                  <a:txBody>
                    <a:bodyPr/>
                    <a:lstStyle/>
                    <a:p>
                      <a:r>
                        <a:rPr lang="fr-FR" sz="1100" dirty="0" err="1"/>
                        <a:t>GeforceNow</a:t>
                      </a:r>
                      <a:r>
                        <a:rPr lang="fr-FR" sz="1100" dirty="0"/>
                        <a:t> [1] [2] , </a:t>
                      </a:r>
                      <a:r>
                        <a:rPr lang="fr-FR" sz="1100" dirty="0" err="1"/>
                        <a:t>Unity</a:t>
                      </a:r>
                      <a:r>
                        <a:rPr lang="fr-FR" sz="1100" dirty="0"/>
                        <a:t>-Parsec [3], Amazon Luna [4], Vortex [5], </a:t>
                      </a:r>
                      <a:r>
                        <a:rPr lang="fr-FR" sz="1100" dirty="0" err="1"/>
                        <a:t>Tencent</a:t>
                      </a:r>
                      <a:r>
                        <a:rPr lang="fr-FR" sz="1100" dirty="0"/>
                        <a:t> [6], Stadia [7] Steam [8]</a:t>
                      </a:r>
                    </a:p>
                  </a:txBody>
                  <a:tcPr/>
                </a:tc>
                <a:tc>
                  <a:txBody>
                    <a:bodyPr/>
                    <a:lstStyle/>
                    <a:p>
                      <a:r>
                        <a:rPr lang="fr-FR" sz="1100" dirty="0"/>
                        <a:t>Twitch [9], </a:t>
                      </a:r>
                      <a:r>
                        <a:rPr lang="fr-FR" sz="1100" dirty="0" err="1"/>
                        <a:t>Nvenc</a:t>
                      </a:r>
                      <a:r>
                        <a:rPr lang="fr-FR" sz="1100" dirty="0"/>
                        <a:t> [2]</a:t>
                      </a:r>
                    </a:p>
                  </a:txBody>
                  <a:tcPr/>
                </a:tc>
                <a:tc>
                  <a:txBody>
                    <a:bodyPr/>
                    <a:lstStyle/>
                    <a:p>
                      <a:r>
                        <a:rPr lang="en-US" sz="1100" dirty="0" err="1"/>
                        <a:t>Webex</a:t>
                      </a:r>
                      <a:r>
                        <a:rPr lang="en-US" sz="1100" dirty="0"/>
                        <a:t> [10] zoom [11] </a:t>
                      </a:r>
                      <a:r>
                        <a:rPr lang="en-US" sz="1100" dirty="0" err="1"/>
                        <a:t>Nvenc</a:t>
                      </a:r>
                      <a:r>
                        <a:rPr lang="en-US" sz="1100" dirty="0"/>
                        <a:t> [2]</a:t>
                      </a:r>
                      <a:endParaRPr lang="fr-FR" sz="1100" dirty="0"/>
                    </a:p>
                  </a:txBody>
                  <a:tcPr/>
                </a:tc>
                <a:tc>
                  <a:txBody>
                    <a:bodyPr/>
                    <a:lstStyle/>
                    <a:p>
                      <a:r>
                        <a:rPr lang="en-US" sz="1100" dirty="0"/>
                        <a:t>Axis[12]; </a:t>
                      </a:r>
                      <a:r>
                        <a:rPr lang="en-US" sz="1100" dirty="0" err="1"/>
                        <a:t>WesternDigital</a:t>
                      </a:r>
                      <a:r>
                        <a:rPr lang="en-US" sz="1100" dirty="0"/>
                        <a:t> [13]</a:t>
                      </a:r>
                      <a:endParaRPr lang="fr-FR" sz="1100" dirty="0"/>
                    </a:p>
                  </a:txBody>
                  <a:tcPr/>
                </a:tc>
                <a:tc>
                  <a:txBody>
                    <a:bodyPr/>
                    <a:lstStyle/>
                    <a:p>
                      <a:r>
                        <a:rPr lang="fr-FR" sz="1100" dirty="0"/>
                        <a:t>[14]</a:t>
                      </a:r>
                    </a:p>
                  </a:txBody>
                  <a:tcPr/>
                </a:tc>
                <a:extLst>
                  <a:ext uri="{0D108BD9-81ED-4DB2-BD59-A6C34878D82A}">
                    <a16:rowId xmlns:a16="http://schemas.microsoft.com/office/drawing/2014/main" val="574404845"/>
                  </a:ext>
                </a:extLst>
              </a:tr>
            </a:tbl>
          </a:graphicData>
        </a:graphic>
      </p:graphicFrame>
    </p:spTree>
    <p:extLst>
      <p:ext uri="{BB962C8B-B14F-4D97-AF65-F5344CB8AC3E}">
        <p14:creationId xmlns:p14="http://schemas.microsoft.com/office/powerpoint/2010/main" val="42675683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31C0B6-8D9F-4000-9676-1446BBD9AE81}"/>
              </a:ext>
            </a:extLst>
          </p:cNvPr>
          <p:cNvSpPr>
            <a:spLocks noGrp="1"/>
          </p:cNvSpPr>
          <p:nvPr>
            <p:ph type="title"/>
          </p:nvPr>
        </p:nvSpPr>
        <p:spPr/>
        <p:txBody>
          <a:bodyPr/>
          <a:lstStyle/>
          <a:p>
            <a:r>
              <a:rPr lang="fr-FR" dirty="0"/>
              <a:t>LLCC </a:t>
            </a:r>
            <a:r>
              <a:rPr lang="fr-FR" dirty="0" err="1"/>
              <a:t>CTCs</a:t>
            </a:r>
            <a:endParaRPr lang="fr-FR" dirty="0"/>
          </a:p>
        </p:txBody>
      </p:sp>
      <p:sp>
        <p:nvSpPr>
          <p:cNvPr id="3" name="Content Placeholder 2">
            <a:extLst>
              <a:ext uri="{FF2B5EF4-FFF2-40B4-BE49-F238E27FC236}">
                <a16:creationId xmlns:a16="http://schemas.microsoft.com/office/drawing/2014/main" id="{201C5FEA-43F0-4814-94B0-659016CEE85D}"/>
              </a:ext>
            </a:extLst>
          </p:cNvPr>
          <p:cNvSpPr>
            <a:spLocks noGrp="1"/>
          </p:cNvSpPr>
          <p:nvPr>
            <p:ph idx="1"/>
          </p:nvPr>
        </p:nvSpPr>
        <p:spPr/>
        <p:txBody>
          <a:bodyPr>
            <a:normAutofit lnSpcReduction="10000"/>
          </a:bodyPr>
          <a:lstStyle/>
          <a:p>
            <a:r>
              <a:rPr lang="en-US" sz="2100" dirty="0"/>
              <a:t>Current CTCs:  </a:t>
            </a:r>
          </a:p>
          <a:p>
            <a:pPr lvl="1"/>
            <a:r>
              <a:rPr lang="en-US" sz="1600" dirty="0">
                <a:latin typeface="Times New Roman" panose="02020603050405020304" pitchFamily="18" charset="0"/>
                <a:ea typeface="DengXian" panose="02010600030101010101" pitchFamily="2" charset="-122"/>
              </a:rPr>
              <a:t>address well offline encoding / real-time decoding mode</a:t>
            </a:r>
          </a:p>
          <a:p>
            <a:pPr lvl="1"/>
            <a:r>
              <a:rPr lang="en-US" sz="1600" dirty="0">
                <a:latin typeface="Times New Roman" panose="02020603050405020304" pitchFamily="18" charset="0"/>
                <a:ea typeface="DengXian" panose="02010600030101010101" pitchFamily="2" charset="-122"/>
              </a:rPr>
              <a:t>“Anchor for real-time” encoding/scenarios often not the reference software</a:t>
            </a:r>
          </a:p>
          <a:p>
            <a:pPr lvl="1"/>
            <a:r>
              <a:rPr lang="en-US" sz="1600" dirty="0">
                <a:latin typeface="Times New Roman" panose="02020603050405020304" pitchFamily="18" charset="0"/>
                <a:ea typeface="DengXian" panose="02010600030101010101" pitchFamily="2" charset="-122"/>
              </a:rPr>
              <a:t>Implementations are looking at a minimum coding efficiency of </a:t>
            </a:r>
            <a:r>
              <a:rPr lang="en-CA" sz="1600" dirty="0">
                <a:effectLst/>
                <a:latin typeface="Times New Roman" panose="02020603050405020304" pitchFamily="18" charset="0"/>
                <a:ea typeface="DengXian" panose="02010600030101010101" pitchFamily="2" charset="-122"/>
              </a:rPr>
              <a:t>30% BD-rate gain </a:t>
            </a:r>
            <a:r>
              <a:rPr lang="en-US" sz="1600" dirty="0">
                <a:latin typeface="Times New Roman" panose="02020603050405020304" pitchFamily="18" charset="0"/>
                <a:ea typeface="DengXian" panose="02010600030101010101" pitchFamily="2" charset="-122"/>
              </a:rPr>
              <a:t>over “real-time anchor” </a:t>
            </a:r>
            <a:r>
              <a:rPr lang="en-CA" sz="1600" dirty="0">
                <a:effectLst/>
                <a:latin typeface="Times New Roman" panose="02020603050405020304" pitchFamily="18" charset="0"/>
                <a:ea typeface="DengXian" panose="02010600030101010101" pitchFamily="2" charset="-122"/>
              </a:rPr>
              <a:t>with no more than doubled complexity.</a:t>
            </a:r>
            <a:endParaRPr lang="en-US" sz="1600" dirty="0">
              <a:latin typeface="Times New Roman" panose="02020603050405020304" pitchFamily="18" charset="0"/>
              <a:ea typeface="DengXian" panose="02010600030101010101" pitchFamily="2" charset="-122"/>
            </a:endParaRPr>
          </a:p>
          <a:p>
            <a:pPr lvl="1"/>
            <a:r>
              <a:rPr lang="en-US" sz="1600" dirty="0">
                <a:latin typeface="Times New Roman" panose="02020603050405020304" pitchFamily="18" charset="0"/>
                <a:ea typeface="DengXian" panose="02010600030101010101" pitchFamily="2" charset="-122"/>
              </a:rPr>
              <a:t>To meet complexity and latency requirements, implementations turn tools off, or partially used them, performance and visual quality suffers.</a:t>
            </a:r>
          </a:p>
          <a:p>
            <a:endParaRPr lang="en-US" sz="2100" dirty="0"/>
          </a:p>
          <a:p>
            <a:r>
              <a:rPr lang="en-US" sz="2100" dirty="0"/>
              <a:t>Objectives :</a:t>
            </a:r>
          </a:p>
          <a:p>
            <a:pPr lvl="1"/>
            <a:r>
              <a:rPr lang="en-US" sz="1600" dirty="0">
                <a:latin typeface="Times New Roman" panose="02020603050405020304" pitchFamily="18" charset="0"/>
                <a:ea typeface="DengXian" panose="02010600030101010101" pitchFamily="2" charset="-122"/>
              </a:rPr>
              <a:t>A reasonable anchor and configuration for real-time / LLCC framework, scenarios and their requirements</a:t>
            </a:r>
          </a:p>
          <a:p>
            <a:pPr lvl="1"/>
            <a:r>
              <a:rPr lang="en-US" sz="1600" dirty="0">
                <a:latin typeface="Times New Roman" panose="02020603050405020304" pitchFamily="18" charset="0"/>
                <a:ea typeface="DengXian" panose="02010600030101010101" pitchFamily="2" charset="-122"/>
              </a:rPr>
              <a:t>Allows to test tools in a variety of situations</a:t>
            </a:r>
          </a:p>
          <a:p>
            <a:pPr lvl="1"/>
            <a:r>
              <a:rPr lang="en-US" sz="1600" dirty="0">
                <a:latin typeface="Times New Roman" panose="02020603050405020304" pitchFamily="18" charset="0"/>
                <a:ea typeface="DengXian" panose="02010600030101010101" pitchFamily="2" charset="-122"/>
              </a:rPr>
              <a:t>Enables the development of new tools to improve compression and visual quality when low latency and reduce complexity is needed. </a:t>
            </a:r>
          </a:p>
          <a:p>
            <a:pPr lvl="1"/>
            <a:r>
              <a:rPr lang="en-US" sz="1600" dirty="0">
                <a:latin typeface="Times New Roman" panose="02020603050405020304" pitchFamily="18" charset="0"/>
                <a:ea typeface="DengXian" panose="02010600030101010101" pitchFamily="2" charset="-122"/>
              </a:rPr>
              <a:t>Particularly when “low latency” tools are used (GDR, DU, AU, limited reference frames </a:t>
            </a:r>
            <a:r>
              <a:rPr lang="en-US" sz="1600" dirty="0" err="1">
                <a:latin typeface="Times New Roman" panose="02020603050405020304" pitchFamily="18" charset="0"/>
                <a:ea typeface="DengXian" panose="02010600030101010101" pitchFamily="2" charset="-122"/>
              </a:rPr>
              <a:t>etc</a:t>
            </a:r>
            <a:r>
              <a:rPr lang="en-US" sz="1600" dirty="0">
                <a:latin typeface="Times New Roman" panose="02020603050405020304" pitchFamily="18" charset="0"/>
                <a:ea typeface="DengXian" panose="02010600030101010101" pitchFamily="2" charset="-122"/>
              </a:rPr>
              <a:t>)</a:t>
            </a:r>
          </a:p>
          <a:p>
            <a:pPr lvl="1"/>
            <a:r>
              <a:rPr lang="en-US" sz="1600" dirty="0">
                <a:latin typeface="Times New Roman" panose="02020603050405020304" pitchFamily="18" charset="0"/>
                <a:ea typeface="DengXian" panose="02010600030101010101" pitchFamily="2" charset="-122"/>
              </a:rPr>
              <a:t>Not a profile, no tools are removed from the ref software/spec</a:t>
            </a:r>
          </a:p>
          <a:p>
            <a:endParaRPr lang="fr-FR" dirty="0"/>
          </a:p>
        </p:txBody>
      </p:sp>
      <p:sp>
        <p:nvSpPr>
          <p:cNvPr id="5" name="Slide Number Placeholder 4">
            <a:extLst>
              <a:ext uri="{FF2B5EF4-FFF2-40B4-BE49-F238E27FC236}">
                <a16:creationId xmlns:a16="http://schemas.microsoft.com/office/drawing/2014/main" id="{71609E71-FCA0-4114-A915-78539F8E6621}"/>
              </a:ext>
            </a:extLst>
          </p:cNvPr>
          <p:cNvSpPr>
            <a:spLocks noGrp="1"/>
          </p:cNvSpPr>
          <p:nvPr>
            <p:ph type="sldNum" sz="quarter" idx="12"/>
          </p:nvPr>
        </p:nvSpPr>
        <p:spPr>
          <a:prstGeom prst="rect">
            <a:avLst/>
          </a:prstGeom>
        </p:spPr>
        <p:txBody>
          <a:bodyPr vert="horz" lIns="91440" tIns="45720" rIns="91440" bIns="45720" rtlCol="0" anchor="ctr"/>
          <a:lstStyle>
            <a:defPPr>
              <a:defRPr lang="en-US"/>
            </a:defPPr>
            <a:lvl1pPr marL="0" algn="l" defTabSz="914400" rtl="0" eaLnBrk="1" latinLnBrk="0" hangingPunct="1">
              <a:defRPr sz="1000" b="0" i="0" kern="1200">
                <a:solidFill>
                  <a:schemeClr val="bg1"/>
                </a:solidFill>
                <a:effectLst>
                  <a:outerShdw blurRad="38100" dist="38100" dir="2700000" algn="tl">
                    <a:srgbClr val="000000">
                      <a:alpha val="43137"/>
                    </a:srgbClr>
                  </a:outerShdw>
                </a:effectLst>
                <a:latin typeface="Century Gothic" panose="020B0502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D08456F-F893-6E4F-8F46-ECB4DB6C09B5}" type="slidenum">
              <a:rPr lang="en-US" smtClean="0"/>
              <a:pPr/>
              <a:t>4</a:t>
            </a:fld>
            <a:endParaRPr lang="en-US"/>
          </a:p>
        </p:txBody>
      </p:sp>
    </p:spTree>
    <p:extLst>
      <p:ext uri="{BB962C8B-B14F-4D97-AF65-F5344CB8AC3E}">
        <p14:creationId xmlns:p14="http://schemas.microsoft.com/office/powerpoint/2010/main" val="35474771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6F6E11-C9B1-4397-9D37-E232E6D0957F}"/>
              </a:ext>
            </a:extLst>
          </p:cNvPr>
          <p:cNvSpPr>
            <a:spLocks noGrp="1"/>
          </p:cNvSpPr>
          <p:nvPr>
            <p:ph type="title"/>
          </p:nvPr>
        </p:nvSpPr>
        <p:spPr>
          <a:xfrm>
            <a:off x="467360" y="365126"/>
            <a:ext cx="11231880" cy="1179512"/>
          </a:xfrm>
        </p:spPr>
        <p:txBody>
          <a:bodyPr/>
          <a:lstStyle/>
          <a:p>
            <a:r>
              <a:rPr lang="en-US" dirty="0"/>
              <a:t>Baseline LLCC-1 configuration</a:t>
            </a:r>
          </a:p>
        </p:txBody>
      </p:sp>
      <p:sp>
        <p:nvSpPr>
          <p:cNvPr id="11" name="Content Placeholder 10">
            <a:extLst>
              <a:ext uri="{FF2B5EF4-FFF2-40B4-BE49-F238E27FC236}">
                <a16:creationId xmlns:a16="http://schemas.microsoft.com/office/drawing/2014/main" id="{787239D9-CAE9-49A1-B492-4319837583E4}"/>
              </a:ext>
            </a:extLst>
          </p:cNvPr>
          <p:cNvSpPr>
            <a:spLocks noGrp="1"/>
          </p:cNvSpPr>
          <p:nvPr>
            <p:ph idx="1"/>
          </p:nvPr>
        </p:nvSpPr>
        <p:spPr>
          <a:xfrm>
            <a:off x="492761" y="1308693"/>
            <a:ext cx="11231879" cy="4351338"/>
          </a:xfrm>
        </p:spPr>
        <p:txBody>
          <a:bodyPr>
            <a:normAutofit/>
          </a:bodyPr>
          <a:lstStyle/>
          <a:p>
            <a:r>
              <a:rPr lang="fr-FR" sz="2400" dirty="0" err="1"/>
              <a:t>Examplary</a:t>
            </a:r>
            <a:r>
              <a:rPr lang="fr-FR" sz="2400" dirty="0"/>
              <a:t> Scenario: cloud gaming, </a:t>
            </a:r>
            <a:r>
              <a:rPr lang="fr-FR" sz="2400" dirty="0" err="1"/>
              <a:t>remote</a:t>
            </a:r>
            <a:r>
              <a:rPr lang="fr-FR" sz="2400" dirty="0"/>
              <a:t> control of </a:t>
            </a:r>
            <a:r>
              <a:rPr lang="fr-FR" sz="2400" dirty="0" err="1"/>
              <a:t>systems</a:t>
            </a:r>
            <a:r>
              <a:rPr lang="fr-FR" sz="2400" dirty="0"/>
              <a:t>, </a:t>
            </a:r>
            <a:r>
              <a:rPr lang="fr-FR" sz="2400" dirty="0" err="1"/>
              <a:t>video</a:t>
            </a:r>
            <a:r>
              <a:rPr lang="fr-FR" sz="2400" dirty="0"/>
              <a:t> surveillance</a:t>
            </a:r>
          </a:p>
        </p:txBody>
      </p:sp>
      <p:sp>
        <p:nvSpPr>
          <p:cNvPr id="5" name="Slide Number Placeholder 4">
            <a:extLst>
              <a:ext uri="{FF2B5EF4-FFF2-40B4-BE49-F238E27FC236}">
                <a16:creationId xmlns:a16="http://schemas.microsoft.com/office/drawing/2014/main" id="{61A3151C-0B90-49F0-9CFB-B8A56C93C76B}"/>
              </a:ext>
            </a:extLst>
          </p:cNvPr>
          <p:cNvSpPr>
            <a:spLocks noGrp="1"/>
          </p:cNvSpPr>
          <p:nvPr>
            <p:ph type="sldNum" sz="quarter" idx="12"/>
          </p:nvPr>
        </p:nvSpPr>
        <p:spPr>
          <a:prstGeom prst="rect">
            <a:avLst/>
          </a:prstGeom>
        </p:spPr>
        <p:txBody>
          <a:bodyPr vert="horz" lIns="91440" tIns="45720" rIns="91440" bIns="45720" rtlCol="0" anchor="ctr"/>
          <a:lstStyle>
            <a:defPPr>
              <a:defRPr lang="en-US"/>
            </a:defPPr>
            <a:lvl1pPr marL="0" algn="l" defTabSz="914400" rtl="0" eaLnBrk="1" latinLnBrk="0" hangingPunct="1">
              <a:defRPr sz="1000" b="0" i="0" kern="1200">
                <a:solidFill>
                  <a:schemeClr val="bg1"/>
                </a:solidFill>
                <a:effectLst>
                  <a:outerShdw blurRad="38100" dist="38100" dir="2700000" algn="tl">
                    <a:srgbClr val="000000">
                      <a:alpha val="43137"/>
                    </a:srgbClr>
                  </a:outerShdw>
                </a:effectLst>
                <a:latin typeface="Century Gothic" panose="020B0502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D08456F-F893-6E4F-8F46-ECB4DB6C09B5}" type="slidenum">
              <a:rPr lang="en-US" smtClean="0"/>
              <a:pPr/>
              <a:t>5</a:t>
            </a:fld>
            <a:endParaRPr lang="en-US"/>
          </a:p>
        </p:txBody>
      </p:sp>
      <p:graphicFrame>
        <p:nvGraphicFramePr>
          <p:cNvPr id="6" name="Table 5">
            <a:extLst>
              <a:ext uri="{FF2B5EF4-FFF2-40B4-BE49-F238E27FC236}">
                <a16:creationId xmlns:a16="http://schemas.microsoft.com/office/drawing/2014/main" id="{E87AD46A-3446-4DBF-85FF-F7E7AE6A3E24}"/>
              </a:ext>
            </a:extLst>
          </p:cNvPr>
          <p:cNvGraphicFramePr>
            <a:graphicFrameLocks noGrp="1"/>
          </p:cNvGraphicFramePr>
          <p:nvPr>
            <p:extLst>
              <p:ext uri="{D42A27DB-BD31-4B8C-83A1-F6EECF244321}">
                <p14:modId xmlns:p14="http://schemas.microsoft.com/office/powerpoint/2010/main" val="2514070247"/>
              </p:ext>
            </p:extLst>
          </p:nvPr>
        </p:nvGraphicFramePr>
        <p:xfrm>
          <a:off x="846520" y="2125404"/>
          <a:ext cx="9543708" cy="2984821"/>
        </p:xfrm>
        <a:graphic>
          <a:graphicData uri="http://schemas.openxmlformats.org/drawingml/2006/table">
            <a:tbl>
              <a:tblPr firstRow="1" firstCol="1" bandRow="1">
                <a:tableStyleId>{5C22544A-7EE6-4342-B048-85BDC9FD1C3A}</a:tableStyleId>
              </a:tblPr>
              <a:tblGrid>
                <a:gridCol w="2280359">
                  <a:extLst>
                    <a:ext uri="{9D8B030D-6E8A-4147-A177-3AD203B41FA5}">
                      <a16:colId xmlns:a16="http://schemas.microsoft.com/office/drawing/2014/main" val="835926978"/>
                    </a:ext>
                  </a:extLst>
                </a:gridCol>
                <a:gridCol w="4081773">
                  <a:extLst>
                    <a:ext uri="{9D8B030D-6E8A-4147-A177-3AD203B41FA5}">
                      <a16:colId xmlns:a16="http://schemas.microsoft.com/office/drawing/2014/main" val="3360627270"/>
                    </a:ext>
                  </a:extLst>
                </a:gridCol>
                <a:gridCol w="3181576">
                  <a:extLst>
                    <a:ext uri="{9D8B030D-6E8A-4147-A177-3AD203B41FA5}">
                      <a16:colId xmlns:a16="http://schemas.microsoft.com/office/drawing/2014/main" val="2699904540"/>
                    </a:ext>
                  </a:extLst>
                </a:gridCol>
              </a:tblGrid>
              <a:tr h="157366">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dirty="0">
                          <a:effectLst/>
                        </a:rPr>
                        <a:t> LLCC-1 (LD-P)</a:t>
                      </a:r>
                      <a:endParaRPr lang="en-US" sz="1050" dirty="0">
                        <a:effectLst/>
                        <a:latin typeface="Times New Roman" panose="02020603050405020304" pitchFamily="18" charset="0"/>
                        <a:ea typeface="DengXian" panose="02010600030101010101" pitchFamily="2" charset="-122"/>
                      </a:endParaRPr>
                    </a:p>
                  </a:txBody>
                  <a:tcPr marL="64377" marR="64377"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a:effectLst/>
                        </a:rPr>
                        <a:t>VTM</a:t>
                      </a:r>
                      <a:endParaRPr lang="en-US" sz="1050">
                        <a:effectLst/>
                        <a:latin typeface="Times New Roman" panose="02020603050405020304" pitchFamily="18" charset="0"/>
                        <a:ea typeface="DengXian" panose="02010600030101010101" pitchFamily="2" charset="-122"/>
                      </a:endParaRPr>
                    </a:p>
                  </a:txBody>
                  <a:tcPr marL="64377" marR="64377"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a:effectLst/>
                        </a:rPr>
                        <a:t>ECM</a:t>
                      </a:r>
                      <a:endParaRPr lang="en-US" sz="1050">
                        <a:effectLst/>
                        <a:latin typeface="Times New Roman" panose="02020603050405020304" pitchFamily="18" charset="0"/>
                        <a:ea typeface="DengXian" panose="02010600030101010101" pitchFamily="2" charset="-122"/>
                      </a:endParaRPr>
                    </a:p>
                  </a:txBody>
                  <a:tcPr marL="64377" marR="64377" marT="0" marB="0"/>
                </a:tc>
                <a:extLst>
                  <a:ext uri="{0D108BD9-81ED-4DB2-BD59-A6C34878D82A}">
                    <a16:rowId xmlns:a16="http://schemas.microsoft.com/office/drawing/2014/main" val="1750867829"/>
                  </a:ext>
                </a:extLst>
              </a:tr>
              <a:tr h="157366">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a:effectLst/>
                        </a:rPr>
                        <a:t>IPPP</a:t>
                      </a:r>
                      <a:endParaRPr lang="en-US" sz="1050">
                        <a:effectLst/>
                        <a:latin typeface="Times New Roman" panose="02020603050405020304" pitchFamily="18" charset="0"/>
                        <a:ea typeface="DengXian" panose="02010600030101010101" pitchFamily="2" charset="-122"/>
                      </a:endParaRPr>
                    </a:p>
                  </a:txBody>
                  <a:tcPr marL="64377" marR="64377"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a:effectLst/>
                        </a:rPr>
                        <a:t>Yes</a:t>
                      </a:r>
                      <a:endParaRPr lang="en-US" sz="1050">
                        <a:effectLst/>
                        <a:latin typeface="Times New Roman" panose="02020603050405020304" pitchFamily="18" charset="0"/>
                        <a:ea typeface="DengXian" panose="02010600030101010101" pitchFamily="2" charset="-122"/>
                      </a:endParaRPr>
                    </a:p>
                  </a:txBody>
                  <a:tcPr marL="64377" marR="64377"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a:effectLst/>
                        </a:rPr>
                        <a:t>Yes</a:t>
                      </a:r>
                      <a:endParaRPr lang="en-US" sz="1050">
                        <a:effectLst/>
                        <a:latin typeface="Times New Roman" panose="02020603050405020304" pitchFamily="18" charset="0"/>
                        <a:ea typeface="DengXian" panose="02010600030101010101" pitchFamily="2" charset="-122"/>
                      </a:endParaRPr>
                    </a:p>
                  </a:txBody>
                  <a:tcPr marL="64377" marR="64377" marT="0" marB="0"/>
                </a:tc>
                <a:extLst>
                  <a:ext uri="{0D108BD9-81ED-4DB2-BD59-A6C34878D82A}">
                    <a16:rowId xmlns:a16="http://schemas.microsoft.com/office/drawing/2014/main" val="1350999572"/>
                  </a:ext>
                </a:extLst>
              </a:tr>
              <a:tr h="157366">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a:effectLst/>
                        </a:rPr>
                        <a:t>Flat QP</a:t>
                      </a:r>
                      <a:endParaRPr lang="en-US" sz="1050">
                        <a:effectLst/>
                        <a:latin typeface="Times New Roman" panose="02020603050405020304" pitchFamily="18" charset="0"/>
                        <a:ea typeface="DengXian" panose="02010600030101010101" pitchFamily="2" charset="-122"/>
                      </a:endParaRPr>
                    </a:p>
                  </a:txBody>
                  <a:tcPr marL="64377" marR="64377"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a:effectLst/>
                        </a:rPr>
                        <a:t>Yes</a:t>
                      </a:r>
                      <a:endParaRPr lang="en-US" sz="1050">
                        <a:effectLst/>
                        <a:latin typeface="Times New Roman" panose="02020603050405020304" pitchFamily="18" charset="0"/>
                        <a:ea typeface="DengXian" panose="02010600030101010101" pitchFamily="2" charset="-122"/>
                      </a:endParaRPr>
                    </a:p>
                  </a:txBody>
                  <a:tcPr marL="64377" marR="64377"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a:effectLst/>
                        </a:rPr>
                        <a:t>Yes</a:t>
                      </a:r>
                      <a:endParaRPr lang="en-US" sz="1050">
                        <a:effectLst/>
                        <a:latin typeface="Times New Roman" panose="02020603050405020304" pitchFamily="18" charset="0"/>
                        <a:ea typeface="DengXian" panose="02010600030101010101" pitchFamily="2" charset="-122"/>
                      </a:endParaRPr>
                    </a:p>
                  </a:txBody>
                  <a:tcPr marL="64377" marR="64377" marT="0" marB="0"/>
                </a:tc>
                <a:extLst>
                  <a:ext uri="{0D108BD9-81ED-4DB2-BD59-A6C34878D82A}">
                    <a16:rowId xmlns:a16="http://schemas.microsoft.com/office/drawing/2014/main" val="3032007034"/>
                  </a:ext>
                </a:extLst>
              </a:tr>
              <a:tr h="570941">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a:effectLst/>
                        </a:rPr>
                        <a:t>QP values</a:t>
                      </a:r>
                      <a:endParaRPr lang="en-US" sz="1050">
                        <a:effectLst/>
                        <a:latin typeface="Times New Roman" panose="02020603050405020304" pitchFamily="18" charset="0"/>
                        <a:ea typeface="DengXian" panose="02010600030101010101" pitchFamily="2" charset="-122"/>
                      </a:endParaRPr>
                    </a:p>
                  </a:txBody>
                  <a:tcPr marL="64377" marR="64377"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dirty="0">
                          <a:effectLst/>
                        </a:rPr>
                        <a:t>Add QP 42</a:t>
                      </a:r>
                      <a:endParaRPr lang="en-US" sz="1050" dirty="0">
                        <a:effectLst/>
                      </a:endParaRP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dirty="0">
                          <a:effectLst/>
                        </a:rPr>
                        <a:t>BD-rate calculations performed on QP22-37 and on QP 27-42.</a:t>
                      </a:r>
                      <a:endParaRPr lang="en-US" sz="1050" dirty="0">
                        <a:effectLst/>
                        <a:latin typeface="Times New Roman" panose="02020603050405020304" pitchFamily="18" charset="0"/>
                        <a:ea typeface="DengXian" panose="02010600030101010101" pitchFamily="2" charset="-122"/>
                      </a:endParaRPr>
                    </a:p>
                  </a:txBody>
                  <a:tcPr marL="64377" marR="64377"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a:effectLst/>
                        </a:rPr>
                        <a:t>Add QP 42</a:t>
                      </a:r>
                      <a:endParaRPr lang="en-US" sz="1050">
                        <a:effectLst/>
                      </a:endParaRP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a:effectLst/>
                        </a:rPr>
                        <a:t>BD-rate calculations performed on QP22-37 and on QP 27-42.</a:t>
                      </a:r>
                      <a:endParaRPr lang="en-US" sz="1050">
                        <a:effectLst/>
                        <a:latin typeface="Times New Roman" panose="02020603050405020304" pitchFamily="18" charset="0"/>
                        <a:ea typeface="DengXian" panose="02010600030101010101" pitchFamily="2" charset="-122"/>
                      </a:endParaRPr>
                    </a:p>
                  </a:txBody>
                  <a:tcPr marL="64377" marR="64377" marT="0" marB="0"/>
                </a:tc>
                <a:extLst>
                  <a:ext uri="{0D108BD9-81ED-4DB2-BD59-A6C34878D82A}">
                    <a16:rowId xmlns:a16="http://schemas.microsoft.com/office/drawing/2014/main" val="1998171243"/>
                  </a:ext>
                </a:extLst>
              </a:tr>
              <a:tr h="1161243">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a:effectLst/>
                        </a:rPr>
                        <a:t>“recovery/refresh”</a:t>
                      </a:r>
                      <a:endParaRPr lang="en-US" sz="1050">
                        <a:effectLst/>
                        <a:latin typeface="Times New Roman" panose="02020603050405020304" pitchFamily="18" charset="0"/>
                        <a:ea typeface="DengXian" panose="02010600030101010101" pitchFamily="2" charset="-122"/>
                      </a:endParaRPr>
                    </a:p>
                  </a:txBody>
                  <a:tcPr marL="64377" marR="64377"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dirty="0">
                          <a:effectLst/>
                        </a:rPr>
                        <a:t>GDR enabled every 1~2 second</a:t>
                      </a:r>
                      <a:endParaRPr lang="en-US" sz="1050" dirty="0">
                        <a:effectLst/>
                      </a:endParaRP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dirty="0" err="1">
                          <a:effectLst/>
                        </a:rPr>
                        <a:t>GdrInterval</a:t>
                      </a:r>
                      <a:r>
                        <a:rPr lang="en-CA" sz="1050" dirty="0">
                          <a:effectLst/>
                        </a:rPr>
                        <a:t> (between GDR picture to associated recovery point picture) is set to 1 second</a:t>
                      </a:r>
                      <a:endParaRPr lang="en-US" sz="1050" dirty="0">
                        <a:effectLst/>
                      </a:endParaRP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dirty="0" err="1">
                          <a:effectLst/>
                        </a:rPr>
                        <a:t>GdrPeriod</a:t>
                      </a:r>
                      <a:r>
                        <a:rPr lang="en-CA" sz="1050" dirty="0">
                          <a:effectLst/>
                        </a:rPr>
                        <a:t> (between two consecutive GDR pictures) = </a:t>
                      </a:r>
                      <a:r>
                        <a:rPr lang="en-CA" sz="1050" dirty="0" err="1">
                          <a:effectLst/>
                        </a:rPr>
                        <a:t>GdrInterval</a:t>
                      </a:r>
                      <a:r>
                        <a:rPr lang="en-CA" sz="1050" dirty="0">
                          <a:effectLst/>
                        </a:rPr>
                        <a:t> + 4 regular P pictures</a:t>
                      </a:r>
                      <a:endParaRPr lang="en-US" sz="1050" dirty="0">
                        <a:effectLst/>
                      </a:endParaRPr>
                    </a:p>
                    <a:p>
                      <a:pPr marL="0" marR="0" lvl="0" indent="0" algn="just" defTabSz="914400" rtl="0" eaLnBrk="1" fontAlgn="auto" latinLnBrk="0" hangingPunct="0">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lang="en-CA" sz="1050" dirty="0">
                          <a:solidFill>
                            <a:srgbClr val="FF0000"/>
                          </a:solidFill>
                          <a:effectLst/>
                        </a:rPr>
                        <a:t>Disable </a:t>
                      </a:r>
                      <a:r>
                        <a:rPr lang="en-CA" sz="1050" dirty="0">
                          <a:effectLst/>
                        </a:rPr>
                        <a:t>LMCS chroma scaling during the GDR period*</a:t>
                      </a:r>
                      <a:endParaRPr lang="en-US" sz="1050" dirty="0">
                        <a:effectLst/>
                      </a:endParaRPr>
                    </a:p>
                  </a:txBody>
                  <a:tcPr marL="64377" marR="64377"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dirty="0">
                          <a:effectLst/>
                        </a:rPr>
                        <a:t>IDR every 1 second </a:t>
                      </a:r>
                      <a:r>
                        <a:rPr lang="en-CA" sz="1050" dirty="0">
                          <a:effectLst/>
                          <a:sym typeface="Wingdings" panose="05000000000000000000" pitchFamily="2" charset="2"/>
                        </a:rPr>
                        <a:t></a:t>
                      </a:r>
                      <a:r>
                        <a:rPr lang="en-CA" sz="1050" dirty="0">
                          <a:effectLst/>
                        </a:rPr>
                        <a:t> to be replace by GDR when fully implemented for the LLCC-1 toolset.</a:t>
                      </a:r>
                    </a:p>
                    <a:p>
                      <a:pPr marL="0" marR="0" lvl="0" indent="0" algn="just" defTabSz="914400" rtl="0" eaLnBrk="1" fontAlgn="auto" latinLnBrk="0" hangingPunct="0">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lang="en-CA" sz="1050" dirty="0">
                          <a:solidFill>
                            <a:srgbClr val="FF0000"/>
                          </a:solidFill>
                          <a:effectLst/>
                        </a:rPr>
                        <a:t>Disable </a:t>
                      </a:r>
                      <a:r>
                        <a:rPr lang="en-CA" sz="1050" dirty="0">
                          <a:effectLst/>
                        </a:rPr>
                        <a:t>LMCS chroma scaling</a:t>
                      </a:r>
                      <a:endParaRPr lang="en-US" sz="1050" dirty="0">
                        <a:effectLst/>
                      </a:endParaRP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050" dirty="0">
                        <a:effectLst/>
                        <a:latin typeface="Times New Roman" panose="02020603050405020304" pitchFamily="18" charset="0"/>
                        <a:ea typeface="DengXian" panose="02010600030101010101" pitchFamily="2" charset="-122"/>
                      </a:endParaRPr>
                    </a:p>
                  </a:txBody>
                  <a:tcPr marL="64377" marR="64377" marT="0" marB="0"/>
                </a:tc>
                <a:extLst>
                  <a:ext uri="{0D108BD9-81ED-4DB2-BD59-A6C34878D82A}">
                    <a16:rowId xmlns:a16="http://schemas.microsoft.com/office/drawing/2014/main" val="3814767656"/>
                  </a:ext>
                </a:extLst>
              </a:tr>
              <a:tr h="70700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dirty="0">
                          <a:effectLst/>
                        </a:rPr>
                        <a:t>Per class tools</a:t>
                      </a:r>
                      <a:endParaRPr lang="en-US" sz="1050" dirty="0">
                        <a:effectLst/>
                        <a:latin typeface="Times New Roman" panose="02020603050405020304" pitchFamily="18" charset="0"/>
                        <a:ea typeface="DengXian" panose="02010600030101010101" pitchFamily="2" charset="-122"/>
                      </a:endParaRPr>
                    </a:p>
                  </a:txBody>
                  <a:tcPr marL="64377" marR="64377"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dirty="0">
                          <a:effectLst/>
                        </a:rPr>
                        <a:t>Screen content tools</a:t>
                      </a:r>
                      <a:endParaRPr lang="en-US" sz="1050" dirty="0">
                        <a:effectLst/>
                      </a:endParaRP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dirty="0">
                          <a:effectLst/>
                        </a:rPr>
                        <a:t>RPR </a:t>
                      </a: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dirty="0">
                          <a:effectLst/>
                        </a:rPr>
                        <a:t>HDR</a:t>
                      </a:r>
                      <a:endParaRPr lang="en-US" sz="1050" dirty="0">
                        <a:effectLst/>
                        <a:latin typeface="Times New Roman" panose="02020603050405020304" pitchFamily="18" charset="0"/>
                        <a:ea typeface="DengXian" panose="02010600030101010101" pitchFamily="2" charset="-122"/>
                      </a:endParaRPr>
                    </a:p>
                  </a:txBody>
                  <a:tcPr marL="64377" marR="64377"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dirty="0">
                          <a:effectLst/>
                        </a:rPr>
                        <a:t>Screen content tools</a:t>
                      </a:r>
                      <a:endParaRPr lang="en-US" sz="1050" dirty="0">
                        <a:effectLst/>
                      </a:endParaRP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dirty="0">
                          <a:effectLst/>
                        </a:rPr>
                        <a:t>RPR </a:t>
                      </a:r>
                      <a:endParaRPr lang="en-US" sz="1050" dirty="0">
                        <a:effectLst/>
                      </a:endParaRPr>
                    </a:p>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dirty="0">
                          <a:effectLst/>
                        </a:rPr>
                        <a:t>HDR</a:t>
                      </a:r>
                      <a:endParaRPr lang="en-US" sz="1050" dirty="0">
                        <a:effectLst/>
                        <a:latin typeface="Times New Roman" panose="02020603050405020304" pitchFamily="18" charset="0"/>
                        <a:ea typeface="DengXian" panose="02010600030101010101" pitchFamily="2" charset="-122"/>
                      </a:endParaRPr>
                    </a:p>
                  </a:txBody>
                  <a:tcPr marL="64377" marR="64377" marT="0" marB="0"/>
                </a:tc>
                <a:extLst>
                  <a:ext uri="{0D108BD9-81ED-4DB2-BD59-A6C34878D82A}">
                    <a16:rowId xmlns:a16="http://schemas.microsoft.com/office/drawing/2014/main" val="1578934650"/>
                  </a:ext>
                </a:extLst>
              </a:tr>
            </a:tbl>
          </a:graphicData>
        </a:graphic>
      </p:graphicFrame>
      <p:sp>
        <p:nvSpPr>
          <p:cNvPr id="8" name="TextBox 7">
            <a:extLst>
              <a:ext uri="{FF2B5EF4-FFF2-40B4-BE49-F238E27FC236}">
                <a16:creationId xmlns:a16="http://schemas.microsoft.com/office/drawing/2014/main" id="{1A648A65-C14E-4379-8AC1-554BEAB2B5E8}"/>
              </a:ext>
            </a:extLst>
          </p:cNvPr>
          <p:cNvSpPr txBox="1"/>
          <p:nvPr/>
        </p:nvSpPr>
        <p:spPr>
          <a:xfrm>
            <a:off x="795350" y="5249225"/>
            <a:ext cx="9594878" cy="600164"/>
          </a:xfrm>
          <a:prstGeom prst="rect">
            <a:avLst/>
          </a:prstGeom>
          <a:noFill/>
        </p:spPr>
        <p:txBody>
          <a:bodyPr wrap="square" rtlCol="0">
            <a:spAutoFit/>
          </a:bodyPr>
          <a:lstStyle/>
          <a:p>
            <a:r>
              <a:rPr lang="en-US" sz="1100" dirty="0"/>
              <a:t>*Chroma residual scaling depends on the average value of top and/or left reconstructed </a:t>
            </a:r>
            <a:r>
              <a:rPr lang="en-US" sz="1100" dirty="0" err="1"/>
              <a:t>neighbouring</a:t>
            </a:r>
            <a:r>
              <a:rPr lang="en-US" sz="1100" dirty="0"/>
              <a:t> luma samples of the current VPDU. With GDR, there are some cases where the current CU is in the clean area but the current VPDU cross the boundary between clean and dirty region, As chroma residual scaling cannot be deactivated on a per CU basis, it needs to be deactivated if GDR is enabled</a:t>
            </a:r>
          </a:p>
        </p:txBody>
      </p:sp>
      <p:sp>
        <p:nvSpPr>
          <p:cNvPr id="10" name="TextBox 9">
            <a:extLst>
              <a:ext uri="{FF2B5EF4-FFF2-40B4-BE49-F238E27FC236}">
                <a16:creationId xmlns:a16="http://schemas.microsoft.com/office/drawing/2014/main" id="{79583FC2-4955-45F6-B3CA-57B60D2B4E76}"/>
              </a:ext>
            </a:extLst>
          </p:cNvPr>
          <p:cNvSpPr txBox="1"/>
          <p:nvPr/>
        </p:nvSpPr>
        <p:spPr>
          <a:xfrm>
            <a:off x="492761" y="5888494"/>
            <a:ext cx="11277601" cy="584775"/>
          </a:xfrm>
          <a:prstGeom prst="rect">
            <a:avLst/>
          </a:prstGeom>
          <a:noFill/>
        </p:spPr>
        <p:txBody>
          <a:bodyPr wrap="square">
            <a:spAutoFit/>
          </a:bodyPr>
          <a:lstStyle/>
          <a:p>
            <a:pPr marL="285750" indent="-285750">
              <a:buFont typeface="Arial" panose="020B0604020202020204" pitchFamily="34" charset="0"/>
              <a:buChar char="•"/>
            </a:pPr>
            <a:r>
              <a:rPr lang="en-CA" sz="1600" dirty="0">
                <a:effectLst/>
                <a:latin typeface="Times New Roman" panose="02020603050405020304" pitchFamily="18" charset="0"/>
                <a:ea typeface="Calibri" panose="020F0502020204030204" pitchFamily="34" charset="0"/>
              </a:rPr>
              <a:t>It would be desirable for Tools (new or modified) that are impacted by GDR, to be provided with a GDR implementation in the LLCC1 configuration.</a:t>
            </a:r>
            <a:endParaRPr lang="fr-FR"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5158684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6F6E11-C9B1-4397-9D37-E232E6D0957F}"/>
              </a:ext>
            </a:extLst>
          </p:cNvPr>
          <p:cNvSpPr>
            <a:spLocks noGrp="1"/>
          </p:cNvSpPr>
          <p:nvPr>
            <p:ph type="title"/>
          </p:nvPr>
        </p:nvSpPr>
        <p:spPr/>
        <p:txBody>
          <a:bodyPr/>
          <a:lstStyle/>
          <a:p>
            <a:r>
              <a:rPr lang="en-US" dirty="0"/>
              <a:t>Baseline LLCC-2 configuration</a:t>
            </a:r>
          </a:p>
        </p:txBody>
      </p:sp>
      <p:sp>
        <p:nvSpPr>
          <p:cNvPr id="3" name="Content Placeholder 2">
            <a:extLst>
              <a:ext uri="{FF2B5EF4-FFF2-40B4-BE49-F238E27FC236}">
                <a16:creationId xmlns:a16="http://schemas.microsoft.com/office/drawing/2014/main" id="{03AF5403-771F-47E7-BF2E-B21FAA24EA74}"/>
              </a:ext>
            </a:extLst>
          </p:cNvPr>
          <p:cNvSpPr>
            <a:spLocks noGrp="1"/>
          </p:cNvSpPr>
          <p:nvPr>
            <p:ph idx="1"/>
          </p:nvPr>
        </p:nvSpPr>
        <p:spPr/>
        <p:txBody>
          <a:bodyPr/>
          <a:lstStyle/>
          <a:p>
            <a:r>
              <a:rPr lang="fr-FR" dirty="0" err="1"/>
              <a:t>Examplary</a:t>
            </a:r>
            <a:r>
              <a:rPr lang="fr-FR" dirty="0"/>
              <a:t> Scenario: Game casting, </a:t>
            </a:r>
            <a:r>
              <a:rPr lang="fr-FR" dirty="0" err="1"/>
              <a:t>video</a:t>
            </a:r>
            <a:r>
              <a:rPr lang="fr-FR" dirty="0"/>
              <a:t> </a:t>
            </a:r>
            <a:r>
              <a:rPr lang="fr-FR" dirty="0" err="1"/>
              <a:t>conferencing</a:t>
            </a:r>
            <a:endParaRPr lang="fr-FR" dirty="0"/>
          </a:p>
        </p:txBody>
      </p:sp>
      <p:sp>
        <p:nvSpPr>
          <p:cNvPr id="5" name="Slide Number Placeholder 4">
            <a:extLst>
              <a:ext uri="{FF2B5EF4-FFF2-40B4-BE49-F238E27FC236}">
                <a16:creationId xmlns:a16="http://schemas.microsoft.com/office/drawing/2014/main" id="{61A3151C-0B90-49F0-9CFB-B8A56C93C76B}"/>
              </a:ext>
            </a:extLst>
          </p:cNvPr>
          <p:cNvSpPr>
            <a:spLocks noGrp="1"/>
          </p:cNvSpPr>
          <p:nvPr>
            <p:ph type="sldNum" sz="quarter" idx="12"/>
          </p:nvPr>
        </p:nvSpPr>
        <p:spPr>
          <a:prstGeom prst="rect">
            <a:avLst/>
          </a:prstGeom>
        </p:spPr>
        <p:txBody>
          <a:bodyPr vert="horz" lIns="91440" tIns="45720" rIns="91440" bIns="45720" rtlCol="0" anchor="ctr"/>
          <a:lstStyle>
            <a:defPPr>
              <a:defRPr lang="en-US"/>
            </a:defPPr>
            <a:lvl1pPr marL="0" algn="l" defTabSz="914400" rtl="0" eaLnBrk="1" latinLnBrk="0" hangingPunct="1">
              <a:defRPr sz="1000" b="0" i="0" kern="1200">
                <a:solidFill>
                  <a:schemeClr val="bg1"/>
                </a:solidFill>
                <a:effectLst>
                  <a:outerShdw blurRad="38100" dist="38100" dir="2700000" algn="tl">
                    <a:srgbClr val="000000">
                      <a:alpha val="43137"/>
                    </a:srgbClr>
                  </a:outerShdw>
                </a:effectLst>
                <a:latin typeface="Century Gothic" panose="020B0502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D08456F-F893-6E4F-8F46-ECB4DB6C09B5}" type="slidenum">
              <a:rPr lang="en-US" smtClean="0"/>
              <a:pPr/>
              <a:t>6</a:t>
            </a:fld>
            <a:endParaRPr lang="en-US"/>
          </a:p>
        </p:txBody>
      </p:sp>
      <p:graphicFrame>
        <p:nvGraphicFramePr>
          <p:cNvPr id="7" name="Table 6">
            <a:extLst>
              <a:ext uri="{FF2B5EF4-FFF2-40B4-BE49-F238E27FC236}">
                <a16:creationId xmlns:a16="http://schemas.microsoft.com/office/drawing/2014/main" id="{4FA9BCD5-12A1-495A-897D-FFAD6D3138D9}"/>
              </a:ext>
            </a:extLst>
          </p:cNvPr>
          <p:cNvGraphicFramePr>
            <a:graphicFrameLocks noGrp="1"/>
          </p:cNvGraphicFramePr>
          <p:nvPr>
            <p:extLst>
              <p:ext uri="{D42A27DB-BD31-4B8C-83A1-F6EECF244321}">
                <p14:modId xmlns:p14="http://schemas.microsoft.com/office/powerpoint/2010/main" val="2539722868"/>
              </p:ext>
            </p:extLst>
          </p:nvPr>
        </p:nvGraphicFramePr>
        <p:xfrm>
          <a:off x="845610" y="2496387"/>
          <a:ext cx="6867943" cy="1623865"/>
        </p:xfrm>
        <a:graphic>
          <a:graphicData uri="http://schemas.openxmlformats.org/drawingml/2006/table">
            <a:tbl>
              <a:tblPr firstRow="1" firstCol="1" bandRow="1">
                <a:tableStyleId>{5C22544A-7EE6-4342-B048-85BDC9FD1C3A}</a:tableStyleId>
              </a:tblPr>
              <a:tblGrid>
                <a:gridCol w="2288825">
                  <a:extLst>
                    <a:ext uri="{9D8B030D-6E8A-4147-A177-3AD203B41FA5}">
                      <a16:colId xmlns:a16="http://schemas.microsoft.com/office/drawing/2014/main" val="3433247061"/>
                    </a:ext>
                  </a:extLst>
                </a:gridCol>
                <a:gridCol w="2289559">
                  <a:extLst>
                    <a:ext uri="{9D8B030D-6E8A-4147-A177-3AD203B41FA5}">
                      <a16:colId xmlns:a16="http://schemas.microsoft.com/office/drawing/2014/main" val="141600407"/>
                    </a:ext>
                  </a:extLst>
                </a:gridCol>
                <a:gridCol w="2289559">
                  <a:extLst>
                    <a:ext uri="{9D8B030D-6E8A-4147-A177-3AD203B41FA5}">
                      <a16:colId xmlns:a16="http://schemas.microsoft.com/office/drawing/2014/main" val="513002670"/>
                    </a:ext>
                  </a:extLst>
                </a:gridCol>
              </a:tblGrid>
              <a:tr h="36148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 LLCC-2 (LD-B)</a:t>
                      </a:r>
                      <a:endParaRPr lang="en-US" sz="1100" dirty="0">
                        <a:effectLst/>
                        <a:latin typeface="Times New Roman" panose="02020603050405020304" pitchFamily="18" charset="0"/>
                        <a:ea typeface="DengXian" panose="02010600030101010101" pitchFamily="2" charset="-122"/>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VTM</a:t>
                      </a:r>
                      <a:endParaRPr lang="en-US" sz="1100">
                        <a:effectLst/>
                        <a:latin typeface="Times New Roman" panose="02020603050405020304" pitchFamily="18" charset="0"/>
                        <a:ea typeface="DengXian" panose="02010600030101010101" pitchFamily="2" charset="-122"/>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ECM</a:t>
                      </a:r>
                      <a:endParaRPr lang="en-US" sz="1100">
                        <a:effectLst/>
                        <a:latin typeface="Times New Roman" panose="02020603050405020304" pitchFamily="18" charset="0"/>
                        <a:ea typeface="DengXian" panose="02010600030101010101" pitchFamily="2" charset="-122"/>
                      </a:endParaRPr>
                    </a:p>
                  </a:txBody>
                  <a:tcPr marL="68580" marR="68580" marT="0" marB="0"/>
                </a:tc>
                <a:extLst>
                  <a:ext uri="{0D108BD9-81ED-4DB2-BD59-A6C34878D82A}">
                    <a16:rowId xmlns:a16="http://schemas.microsoft.com/office/drawing/2014/main" val="347191812"/>
                  </a:ext>
                </a:extLst>
              </a:tr>
              <a:tr h="0">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IBP</a:t>
                      </a:r>
                      <a:endParaRPr lang="en-US" sz="1100">
                        <a:effectLst/>
                        <a:latin typeface="Times New Roman" panose="02020603050405020304" pitchFamily="18" charset="0"/>
                        <a:ea typeface="DengXian" panose="02010600030101010101" pitchFamily="2" charset="-122"/>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Yes</a:t>
                      </a:r>
                      <a:endParaRPr lang="en-US" sz="1100">
                        <a:effectLst/>
                        <a:latin typeface="Times New Roman" panose="02020603050405020304" pitchFamily="18" charset="0"/>
                        <a:ea typeface="DengXian" panose="02010600030101010101" pitchFamily="2" charset="-122"/>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Yes</a:t>
                      </a:r>
                      <a:endParaRPr lang="en-US" sz="1100">
                        <a:effectLst/>
                        <a:latin typeface="Times New Roman" panose="02020603050405020304" pitchFamily="18" charset="0"/>
                        <a:ea typeface="DengXian" panose="02010600030101010101" pitchFamily="2" charset="-122"/>
                      </a:endParaRPr>
                    </a:p>
                  </a:txBody>
                  <a:tcPr marL="68580" marR="68580" marT="0" marB="0"/>
                </a:tc>
                <a:extLst>
                  <a:ext uri="{0D108BD9-81ED-4DB2-BD59-A6C34878D82A}">
                    <a16:rowId xmlns:a16="http://schemas.microsoft.com/office/drawing/2014/main" val="2900479575"/>
                  </a:ext>
                </a:extLst>
              </a:tr>
              <a:tr h="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QP values</a:t>
                      </a:r>
                      <a:endParaRPr lang="en-US" sz="1100">
                        <a:effectLst/>
                        <a:latin typeface="Times New Roman" panose="02020603050405020304" pitchFamily="18" charset="0"/>
                        <a:ea typeface="DengXian" panose="02010600030101010101" pitchFamily="2" charset="-122"/>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Add QP 42</a:t>
                      </a:r>
                      <a:endParaRPr lang="en-US" sz="1100">
                        <a:effectLst/>
                      </a:endParaRP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BD-rate calculations on QP22-37 and on QP 27-42.</a:t>
                      </a:r>
                      <a:endParaRPr lang="en-US" sz="1100">
                        <a:effectLst/>
                        <a:latin typeface="Times New Roman" panose="02020603050405020304" pitchFamily="18" charset="0"/>
                        <a:ea typeface="DengXian" panose="02010600030101010101" pitchFamily="2" charset="-122"/>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Add QP 42</a:t>
                      </a:r>
                      <a:endParaRPr lang="en-US" sz="1100">
                        <a:effectLst/>
                      </a:endParaRP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BD-rate calculations on QP22-37 and on QP 27-42.</a:t>
                      </a:r>
                      <a:endParaRPr lang="en-US" sz="1100">
                        <a:effectLst/>
                        <a:latin typeface="Times New Roman" panose="02020603050405020304" pitchFamily="18" charset="0"/>
                        <a:ea typeface="DengXian" panose="02010600030101010101" pitchFamily="2" charset="-122"/>
                      </a:endParaRPr>
                    </a:p>
                  </a:txBody>
                  <a:tcPr marL="68580" marR="68580" marT="0" marB="0"/>
                </a:tc>
                <a:extLst>
                  <a:ext uri="{0D108BD9-81ED-4DB2-BD59-A6C34878D82A}">
                    <a16:rowId xmlns:a16="http://schemas.microsoft.com/office/drawing/2014/main" val="3303914388"/>
                  </a:ext>
                </a:extLst>
              </a:tr>
              <a:tr h="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Number of Reference frame</a:t>
                      </a:r>
                      <a:endParaRPr lang="en-US" sz="1100">
                        <a:effectLst/>
                        <a:latin typeface="Times New Roman" panose="02020603050405020304" pitchFamily="18" charset="0"/>
                        <a:ea typeface="DengXian" panose="02010600030101010101" pitchFamily="2" charset="-122"/>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Max 2</a:t>
                      </a:r>
                      <a:endParaRPr lang="en-US" sz="1100" dirty="0">
                        <a:effectLst/>
                        <a:latin typeface="Times New Roman" panose="02020603050405020304" pitchFamily="18" charset="0"/>
                        <a:ea typeface="DengXian" panose="02010600030101010101" pitchFamily="2" charset="-122"/>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Max 2</a:t>
                      </a:r>
                      <a:endParaRPr lang="en-US" sz="1100" dirty="0">
                        <a:effectLst/>
                        <a:latin typeface="Times New Roman" panose="02020603050405020304" pitchFamily="18" charset="0"/>
                        <a:ea typeface="DengXian" panose="02010600030101010101" pitchFamily="2" charset="-122"/>
                      </a:endParaRPr>
                    </a:p>
                  </a:txBody>
                  <a:tcPr marL="68580" marR="68580" marT="0" marB="0"/>
                </a:tc>
                <a:extLst>
                  <a:ext uri="{0D108BD9-81ED-4DB2-BD59-A6C34878D82A}">
                    <a16:rowId xmlns:a16="http://schemas.microsoft.com/office/drawing/2014/main" val="1265324755"/>
                  </a:ext>
                </a:extLst>
              </a:tr>
              <a:tr h="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“recovery/refresh”</a:t>
                      </a:r>
                      <a:endParaRPr lang="en-US" sz="1100">
                        <a:effectLst/>
                        <a:latin typeface="Times New Roman" panose="02020603050405020304" pitchFamily="18" charset="0"/>
                        <a:ea typeface="DengXian" panose="02010600030101010101" pitchFamily="2" charset="-122"/>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No GDR</a:t>
                      </a:r>
                      <a:endParaRPr lang="en-US" sz="1100">
                        <a:effectLst/>
                        <a:latin typeface="Times New Roman" panose="02020603050405020304" pitchFamily="18" charset="0"/>
                        <a:ea typeface="DengXian" panose="02010600030101010101" pitchFamily="2" charset="-122"/>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No GDR</a:t>
                      </a:r>
                      <a:endParaRPr lang="en-US" sz="1100">
                        <a:effectLst/>
                        <a:latin typeface="Times New Roman" panose="02020603050405020304" pitchFamily="18" charset="0"/>
                        <a:ea typeface="DengXian" panose="02010600030101010101" pitchFamily="2" charset="-122"/>
                      </a:endParaRPr>
                    </a:p>
                  </a:txBody>
                  <a:tcPr marL="68580" marR="68580" marT="0" marB="0"/>
                </a:tc>
                <a:extLst>
                  <a:ext uri="{0D108BD9-81ED-4DB2-BD59-A6C34878D82A}">
                    <a16:rowId xmlns:a16="http://schemas.microsoft.com/office/drawing/2014/main" val="2692596335"/>
                  </a:ext>
                </a:extLst>
              </a:tr>
              <a:tr h="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Per class tools</a:t>
                      </a:r>
                      <a:endParaRPr lang="en-US" sz="1100">
                        <a:effectLst/>
                        <a:latin typeface="Times New Roman" panose="02020603050405020304" pitchFamily="18" charset="0"/>
                        <a:ea typeface="DengXian" panose="02010600030101010101" pitchFamily="2" charset="-122"/>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RPR for class E. one per clip</a:t>
                      </a:r>
                      <a:endParaRPr lang="en-US" sz="1100">
                        <a:effectLst/>
                        <a:latin typeface="Times New Roman" panose="02020603050405020304" pitchFamily="18" charset="0"/>
                        <a:ea typeface="DengXian" panose="02010600030101010101" pitchFamily="2" charset="-122"/>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RPR for class E, one per clip</a:t>
                      </a:r>
                      <a:endParaRPr lang="en-US" sz="1100" dirty="0">
                        <a:effectLst/>
                        <a:latin typeface="Times New Roman" panose="02020603050405020304" pitchFamily="18" charset="0"/>
                        <a:ea typeface="DengXian" panose="02010600030101010101" pitchFamily="2" charset="-122"/>
                      </a:endParaRPr>
                    </a:p>
                  </a:txBody>
                  <a:tcPr marL="68580" marR="68580" marT="0" marB="0"/>
                </a:tc>
                <a:extLst>
                  <a:ext uri="{0D108BD9-81ED-4DB2-BD59-A6C34878D82A}">
                    <a16:rowId xmlns:a16="http://schemas.microsoft.com/office/drawing/2014/main" val="2177599473"/>
                  </a:ext>
                </a:extLst>
              </a:tr>
            </a:tbl>
          </a:graphicData>
        </a:graphic>
      </p:graphicFrame>
    </p:spTree>
    <p:extLst>
      <p:ext uri="{BB962C8B-B14F-4D97-AF65-F5344CB8AC3E}">
        <p14:creationId xmlns:p14="http://schemas.microsoft.com/office/powerpoint/2010/main" val="8767914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40A20-614D-4ABE-A1D2-2F19A5EA90EF}"/>
              </a:ext>
            </a:extLst>
          </p:cNvPr>
          <p:cNvSpPr>
            <a:spLocks noGrp="1"/>
          </p:cNvSpPr>
          <p:nvPr>
            <p:ph type="title"/>
          </p:nvPr>
        </p:nvSpPr>
        <p:spPr/>
        <p:txBody>
          <a:bodyPr/>
          <a:lstStyle/>
          <a:p>
            <a:r>
              <a:rPr lang="en-US" dirty="0"/>
              <a:t>Process to refine the baseline LLCC CTCs</a:t>
            </a:r>
          </a:p>
        </p:txBody>
      </p:sp>
      <p:sp>
        <p:nvSpPr>
          <p:cNvPr id="3" name="Content Placeholder 2">
            <a:extLst>
              <a:ext uri="{FF2B5EF4-FFF2-40B4-BE49-F238E27FC236}">
                <a16:creationId xmlns:a16="http://schemas.microsoft.com/office/drawing/2014/main" id="{F8A5A72C-7608-4672-8203-5105E5FC0E8F}"/>
              </a:ext>
            </a:extLst>
          </p:cNvPr>
          <p:cNvSpPr>
            <a:spLocks noGrp="1"/>
          </p:cNvSpPr>
          <p:nvPr>
            <p:ph idx="1"/>
          </p:nvPr>
        </p:nvSpPr>
        <p:spPr/>
        <p:txBody>
          <a:bodyPr>
            <a:normAutofit/>
          </a:bodyPr>
          <a:lstStyle/>
          <a:p>
            <a:r>
              <a:rPr lang="en-US" sz="2400" dirty="0"/>
              <a:t>Limit inclusion or disable tools that:</a:t>
            </a:r>
          </a:p>
          <a:p>
            <a:pPr lvl="1"/>
            <a:r>
              <a:rPr lang="en-CA" sz="1800" dirty="0">
                <a:latin typeface="Times New Roman" panose="02020603050405020304" pitchFamily="18" charset="0"/>
                <a:ea typeface="Calibri" panose="020F0502020204030204" pitchFamily="34" charset="0"/>
              </a:rPr>
              <a:t>A</a:t>
            </a:r>
            <a:r>
              <a:rPr lang="en-CA" sz="1800" dirty="0">
                <a:effectLst/>
                <a:latin typeface="Times New Roman" panose="02020603050405020304" pitchFamily="18" charset="0"/>
                <a:ea typeface="Calibri" panose="020F0502020204030204" pitchFamily="34" charset="0"/>
              </a:rPr>
              <a:t>re inherently iterative, multi-pass or providing delays (cross-component delays, line of delays etc.)</a:t>
            </a:r>
          </a:p>
          <a:p>
            <a:pPr lvl="1"/>
            <a:r>
              <a:rPr lang="en-CA" sz="1800" dirty="0">
                <a:latin typeface="Times New Roman" panose="02020603050405020304" pitchFamily="18" charset="0"/>
                <a:ea typeface="Calibri" panose="020F0502020204030204" pitchFamily="34" charset="0"/>
              </a:rPr>
              <a:t>Have a sub-optimal implementation for LLCC conditions, e.g. increasing latency (</a:t>
            </a:r>
            <a:r>
              <a:rPr lang="en-CA" sz="1800" dirty="0">
                <a:effectLst/>
                <a:latin typeface="Times New Roman" panose="02020603050405020304" pitchFamily="18" charset="0"/>
                <a:ea typeface="DengXian" panose="02010600030101010101" pitchFamily="2" charset="-122"/>
              </a:rPr>
              <a:t>ALF current implementation is multi-pass. )</a:t>
            </a:r>
          </a:p>
          <a:p>
            <a:pPr lvl="1"/>
            <a:r>
              <a:rPr lang="en-CA" sz="1800" dirty="0">
                <a:latin typeface="Times New Roman" panose="02020603050405020304" pitchFamily="18" charset="0"/>
                <a:ea typeface="DengXian" panose="02010600030101010101" pitchFamily="2" charset="-122"/>
              </a:rPr>
              <a:t>Have a sub-optimal gain/complexity trade-off in current LD CTCs;  </a:t>
            </a:r>
            <a:r>
              <a:rPr lang="en-CA" sz="1800" dirty="0">
                <a:effectLst/>
                <a:latin typeface="Times New Roman" panose="02020603050405020304" pitchFamily="18" charset="0"/>
                <a:ea typeface="Calibri" panose="020F0502020204030204" pitchFamily="34" charset="0"/>
              </a:rPr>
              <a:t>for instance below a threshold.</a:t>
            </a:r>
            <a:endParaRPr lang="en-CA" sz="1800" dirty="0">
              <a:latin typeface="Times New Roman" panose="02020603050405020304" pitchFamily="18" charset="0"/>
              <a:ea typeface="DengXian" panose="02010600030101010101" pitchFamily="2" charset="-122"/>
            </a:endParaRPr>
          </a:p>
          <a:p>
            <a:pPr lvl="1"/>
            <a:r>
              <a:rPr lang="en-US" sz="1800" dirty="0">
                <a:latin typeface="Times New Roman" panose="02020603050405020304" pitchFamily="18" charset="0"/>
                <a:ea typeface="DengXian" panose="02010600030101010101" pitchFamily="2" charset="-122"/>
              </a:rPr>
              <a:t>Are known to not be used in LLCC scenario or deemed too “complex” (e.g. full search).</a:t>
            </a:r>
          </a:p>
          <a:p>
            <a:pPr marL="457200" lvl="1" indent="0">
              <a:buNone/>
            </a:pPr>
            <a:endParaRPr lang="en-US" sz="1800" dirty="0">
              <a:latin typeface="Times New Roman" panose="02020603050405020304" pitchFamily="18" charset="0"/>
              <a:ea typeface="DengXian" panose="02010600030101010101" pitchFamily="2" charset="-122"/>
            </a:endParaRPr>
          </a:p>
          <a:p>
            <a:r>
              <a:rPr lang="en-US" sz="2400" dirty="0"/>
              <a:t>Proposed tools to be disabled:</a:t>
            </a:r>
          </a:p>
          <a:p>
            <a:pPr lvl="1"/>
            <a:r>
              <a:rPr lang="en-US" sz="1800" dirty="0">
                <a:latin typeface="Times New Roman" panose="02020603050405020304" pitchFamily="18" charset="0"/>
              </a:rPr>
              <a:t>None in the baseline CTCs (except LMCS chroma scaling due to GDR, see previous slide)</a:t>
            </a:r>
          </a:p>
          <a:p>
            <a:pPr lvl="1"/>
            <a:r>
              <a:rPr lang="en-US" sz="1800" dirty="0">
                <a:latin typeface="Times New Roman" panose="02020603050405020304" pitchFamily="18" charset="0"/>
              </a:rPr>
              <a:t>To be done over time</a:t>
            </a:r>
          </a:p>
        </p:txBody>
      </p:sp>
      <p:sp>
        <p:nvSpPr>
          <p:cNvPr id="5" name="Slide Number Placeholder 4">
            <a:extLst>
              <a:ext uri="{FF2B5EF4-FFF2-40B4-BE49-F238E27FC236}">
                <a16:creationId xmlns:a16="http://schemas.microsoft.com/office/drawing/2014/main" id="{64568F5A-7478-44DD-9E25-0D60A5DF2665}"/>
              </a:ext>
            </a:extLst>
          </p:cNvPr>
          <p:cNvSpPr>
            <a:spLocks noGrp="1"/>
          </p:cNvSpPr>
          <p:nvPr>
            <p:ph type="sldNum" sz="quarter" idx="12"/>
          </p:nvPr>
        </p:nvSpPr>
        <p:spPr>
          <a:prstGeom prst="rect">
            <a:avLst/>
          </a:prstGeom>
        </p:spPr>
        <p:txBody>
          <a:bodyPr vert="horz" lIns="91440" tIns="45720" rIns="91440" bIns="45720" rtlCol="0" anchor="ctr"/>
          <a:lstStyle>
            <a:defPPr>
              <a:defRPr lang="en-US"/>
            </a:defPPr>
            <a:lvl1pPr marL="0" algn="l" defTabSz="914400" rtl="0" eaLnBrk="1" latinLnBrk="0" hangingPunct="1">
              <a:defRPr sz="1000" b="0" i="0" kern="1200">
                <a:solidFill>
                  <a:schemeClr val="bg1"/>
                </a:solidFill>
                <a:effectLst>
                  <a:outerShdw blurRad="38100" dist="38100" dir="2700000" algn="tl">
                    <a:srgbClr val="000000">
                      <a:alpha val="43137"/>
                    </a:srgbClr>
                  </a:outerShdw>
                </a:effectLst>
                <a:latin typeface="Century Gothic" panose="020B0502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D08456F-F893-6E4F-8F46-ECB4DB6C09B5}" type="slidenum">
              <a:rPr lang="en-US" smtClean="0"/>
              <a:pPr/>
              <a:t>7</a:t>
            </a:fld>
            <a:endParaRPr lang="en-US"/>
          </a:p>
        </p:txBody>
      </p:sp>
    </p:spTree>
    <p:extLst>
      <p:ext uri="{BB962C8B-B14F-4D97-AF65-F5344CB8AC3E}">
        <p14:creationId xmlns:p14="http://schemas.microsoft.com/office/powerpoint/2010/main" val="31920726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40A20-614D-4ABE-A1D2-2F19A5EA90EF}"/>
              </a:ext>
            </a:extLst>
          </p:cNvPr>
          <p:cNvSpPr>
            <a:spLocks noGrp="1"/>
          </p:cNvSpPr>
          <p:nvPr>
            <p:ph type="title"/>
          </p:nvPr>
        </p:nvSpPr>
        <p:spPr/>
        <p:txBody>
          <a:bodyPr>
            <a:normAutofit/>
          </a:bodyPr>
          <a:lstStyle/>
          <a:p>
            <a:r>
              <a:rPr lang="en-US" dirty="0"/>
              <a:t>Proposed ET/RT ratio to refine the CTCs</a:t>
            </a:r>
          </a:p>
        </p:txBody>
      </p:sp>
      <p:sp>
        <p:nvSpPr>
          <p:cNvPr id="8" name="Content Placeholder 7">
            <a:extLst>
              <a:ext uri="{FF2B5EF4-FFF2-40B4-BE49-F238E27FC236}">
                <a16:creationId xmlns:a16="http://schemas.microsoft.com/office/drawing/2014/main" id="{1503A180-A18B-466D-BCAA-C536E3A16FEE}"/>
              </a:ext>
            </a:extLst>
          </p:cNvPr>
          <p:cNvSpPr>
            <a:spLocks noGrp="1"/>
          </p:cNvSpPr>
          <p:nvPr>
            <p:ph idx="1"/>
          </p:nvPr>
        </p:nvSpPr>
        <p:spPr>
          <a:xfrm>
            <a:off x="596900" y="1536712"/>
            <a:ext cx="10972799" cy="4917053"/>
          </a:xfrm>
        </p:spPr>
        <p:txBody>
          <a:bodyPr/>
          <a:lstStyle/>
          <a:p>
            <a:r>
              <a:rPr lang="en-US" sz="2400" dirty="0"/>
              <a:t>Define a ratio between a non-</a:t>
            </a:r>
            <a:r>
              <a:rPr lang="en-US" sz="2400" dirty="0" err="1"/>
              <a:t>optimised</a:t>
            </a:r>
            <a:r>
              <a:rPr lang="en-US" sz="2400" dirty="0"/>
              <a:t> single threaded reference software Encoding Time (ET) and Real time (RT)</a:t>
            </a:r>
          </a:p>
          <a:p>
            <a:pPr lvl="1"/>
            <a:r>
              <a:rPr lang="en-US" sz="1800" dirty="0">
                <a:latin typeface="Times New Roman" panose="02020603050405020304" pitchFamily="18" charset="0"/>
              </a:rPr>
              <a:t>ET/RT provides an absolute value rather than a relative increase over previous anchor</a:t>
            </a:r>
          </a:p>
          <a:p>
            <a:pPr lvl="1"/>
            <a:r>
              <a:rPr lang="en-US" sz="1800" dirty="0">
                <a:latin typeface="Times New Roman" panose="02020603050405020304" pitchFamily="18" charset="0"/>
              </a:rPr>
              <a:t>Not a metric for individual tools, rather for an overall configuration</a:t>
            </a:r>
          </a:p>
          <a:p>
            <a:r>
              <a:rPr lang="en-US" dirty="0"/>
              <a:t>Some ET/RT ratio:</a:t>
            </a:r>
          </a:p>
        </p:txBody>
      </p:sp>
      <p:sp>
        <p:nvSpPr>
          <p:cNvPr id="5" name="Slide Number Placeholder 4">
            <a:extLst>
              <a:ext uri="{FF2B5EF4-FFF2-40B4-BE49-F238E27FC236}">
                <a16:creationId xmlns:a16="http://schemas.microsoft.com/office/drawing/2014/main" id="{64568F5A-7478-44DD-9E25-0D60A5DF2665}"/>
              </a:ext>
            </a:extLst>
          </p:cNvPr>
          <p:cNvSpPr>
            <a:spLocks noGrp="1"/>
          </p:cNvSpPr>
          <p:nvPr>
            <p:ph type="sldNum" sz="quarter" idx="12"/>
          </p:nvPr>
        </p:nvSpPr>
        <p:spPr>
          <a:prstGeom prst="rect">
            <a:avLst/>
          </a:prstGeom>
        </p:spPr>
        <p:txBody>
          <a:bodyPr vert="horz" lIns="91440" tIns="45720" rIns="91440" bIns="45720" rtlCol="0" anchor="ctr"/>
          <a:lstStyle>
            <a:defPPr>
              <a:defRPr lang="en-US"/>
            </a:defPPr>
            <a:lvl1pPr marL="0" algn="l" defTabSz="914400" rtl="0" eaLnBrk="1" latinLnBrk="0" hangingPunct="1">
              <a:defRPr sz="1000" b="0" i="0" kern="1200">
                <a:solidFill>
                  <a:schemeClr val="bg1"/>
                </a:solidFill>
                <a:effectLst>
                  <a:outerShdw blurRad="38100" dist="38100" dir="2700000" algn="tl">
                    <a:srgbClr val="000000">
                      <a:alpha val="43137"/>
                    </a:srgbClr>
                  </a:outerShdw>
                </a:effectLst>
                <a:latin typeface="Century Gothic" panose="020B0502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D08456F-F893-6E4F-8F46-ECB4DB6C09B5}" type="slidenum">
              <a:rPr lang="en-US" smtClean="0"/>
              <a:pPr/>
              <a:t>8</a:t>
            </a:fld>
            <a:endParaRPr lang="en-US"/>
          </a:p>
        </p:txBody>
      </p:sp>
      <p:graphicFrame>
        <p:nvGraphicFramePr>
          <p:cNvPr id="3" name="Table 2">
            <a:extLst>
              <a:ext uri="{FF2B5EF4-FFF2-40B4-BE49-F238E27FC236}">
                <a16:creationId xmlns:a16="http://schemas.microsoft.com/office/drawing/2014/main" id="{55E21C6D-E552-4734-84D9-1A806B75B0EA}"/>
              </a:ext>
            </a:extLst>
          </p:cNvPr>
          <p:cNvGraphicFramePr>
            <a:graphicFrameLocks noGrp="1"/>
          </p:cNvGraphicFramePr>
          <p:nvPr>
            <p:extLst>
              <p:ext uri="{D42A27DB-BD31-4B8C-83A1-F6EECF244321}">
                <p14:modId xmlns:p14="http://schemas.microsoft.com/office/powerpoint/2010/main" val="3575995232"/>
              </p:ext>
            </p:extLst>
          </p:nvPr>
        </p:nvGraphicFramePr>
        <p:xfrm>
          <a:off x="951180" y="3640903"/>
          <a:ext cx="5694063" cy="2335229"/>
        </p:xfrm>
        <a:graphic>
          <a:graphicData uri="http://schemas.openxmlformats.org/drawingml/2006/table">
            <a:tbl>
              <a:tblPr firstRow="1" firstCol="1" bandRow="1">
                <a:tableStyleId>{5C22544A-7EE6-4342-B048-85BDC9FD1C3A}</a:tableStyleId>
              </a:tblPr>
              <a:tblGrid>
                <a:gridCol w="1337176">
                  <a:extLst>
                    <a:ext uri="{9D8B030D-6E8A-4147-A177-3AD203B41FA5}">
                      <a16:colId xmlns:a16="http://schemas.microsoft.com/office/drawing/2014/main" val="251789626"/>
                    </a:ext>
                  </a:extLst>
                </a:gridCol>
                <a:gridCol w="606554">
                  <a:extLst>
                    <a:ext uri="{9D8B030D-6E8A-4147-A177-3AD203B41FA5}">
                      <a16:colId xmlns:a16="http://schemas.microsoft.com/office/drawing/2014/main" val="391431674"/>
                    </a:ext>
                  </a:extLst>
                </a:gridCol>
                <a:gridCol w="680559">
                  <a:extLst>
                    <a:ext uri="{9D8B030D-6E8A-4147-A177-3AD203B41FA5}">
                      <a16:colId xmlns:a16="http://schemas.microsoft.com/office/drawing/2014/main" val="1538538192"/>
                    </a:ext>
                  </a:extLst>
                </a:gridCol>
                <a:gridCol w="694345">
                  <a:extLst>
                    <a:ext uri="{9D8B030D-6E8A-4147-A177-3AD203B41FA5}">
                      <a16:colId xmlns:a16="http://schemas.microsoft.com/office/drawing/2014/main" val="827739624"/>
                    </a:ext>
                  </a:extLst>
                </a:gridCol>
                <a:gridCol w="816962">
                  <a:extLst>
                    <a:ext uri="{9D8B030D-6E8A-4147-A177-3AD203B41FA5}">
                      <a16:colId xmlns:a16="http://schemas.microsoft.com/office/drawing/2014/main" val="90584083"/>
                    </a:ext>
                  </a:extLst>
                </a:gridCol>
                <a:gridCol w="774880">
                  <a:extLst>
                    <a:ext uri="{9D8B030D-6E8A-4147-A177-3AD203B41FA5}">
                      <a16:colId xmlns:a16="http://schemas.microsoft.com/office/drawing/2014/main" val="2923322706"/>
                    </a:ext>
                  </a:extLst>
                </a:gridCol>
                <a:gridCol w="783587">
                  <a:extLst>
                    <a:ext uri="{9D8B030D-6E8A-4147-A177-3AD203B41FA5}">
                      <a16:colId xmlns:a16="http://schemas.microsoft.com/office/drawing/2014/main" val="828314638"/>
                    </a:ext>
                  </a:extLst>
                </a:gridCol>
              </a:tblGrid>
              <a:tr h="359266">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Sequence(s)</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HM LD-P</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HM LD-B</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VTM LD-P</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VTM LD-B</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ECM LD-P</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ECM LD-B</a:t>
                      </a:r>
                      <a:endParaRPr lang="fr-FR" sz="1100">
                        <a:effectLst/>
                        <a:latin typeface="Times New Roman" panose="02020603050405020304" pitchFamily="18" charset="0"/>
                        <a:ea typeface="DengXian" panose="02010600030101010101" pitchFamily="2" charset="-122"/>
                      </a:endParaRPr>
                    </a:p>
                  </a:txBody>
                  <a:tcPr marL="68580" marR="68580" marT="0" marB="0"/>
                </a:tc>
                <a:extLst>
                  <a:ext uri="{0D108BD9-81ED-4DB2-BD59-A6C34878D82A}">
                    <a16:rowId xmlns:a16="http://schemas.microsoft.com/office/drawing/2014/main" val="2984447170"/>
                  </a:ext>
                </a:extLst>
              </a:tr>
              <a:tr h="179633">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Class E (720p):</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876/1</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1086/1</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2730/1</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3774/1</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000">
                          <a:effectLst/>
                        </a:rPr>
                        <a:t>NA*</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9024/1</a:t>
                      </a:r>
                      <a:endParaRPr lang="fr-FR" sz="1100" dirty="0">
                        <a:effectLst/>
                        <a:latin typeface="Times New Roman" panose="02020603050405020304" pitchFamily="18" charset="0"/>
                        <a:ea typeface="DengXian" panose="02010600030101010101" pitchFamily="2" charset="-122"/>
                      </a:endParaRPr>
                    </a:p>
                  </a:txBody>
                  <a:tcPr marL="68580" marR="68580" marT="0" marB="0"/>
                </a:tc>
                <a:extLst>
                  <a:ext uri="{0D108BD9-81ED-4DB2-BD59-A6C34878D82A}">
                    <a16:rowId xmlns:a16="http://schemas.microsoft.com/office/drawing/2014/main" val="222330796"/>
                  </a:ext>
                </a:extLst>
              </a:tr>
              <a:tr h="179633">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Class F</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756/1</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870/1</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3324/1</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4224/1</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000">
                          <a:effectLst/>
                        </a:rPr>
                        <a:t>NA*</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7812/1</a:t>
                      </a:r>
                      <a:endParaRPr lang="fr-FR" sz="1100" dirty="0">
                        <a:effectLst/>
                        <a:latin typeface="Times New Roman" panose="02020603050405020304" pitchFamily="18" charset="0"/>
                        <a:ea typeface="DengXian" panose="02010600030101010101" pitchFamily="2" charset="-122"/>
                      </a:endParaRPr>
                    </a:p>
                  </a:txBody>
                  <a:tcPr marL="68580" marR="68580" marT="0" marB="0"/>
                </a:tc>
                <a:extLst>
                  <a:ext uri="{0D108BD9-81ED-4DB2-BD59-A6C34878D82A}">
                    <a16:rowId xmlns:a16="http://schemas.microsoft.com/office/drawing/2014/main" val="1907549958"/>
                  </a:ext>
                </a:extLst>
              </a:tr>
              <a:tr h="179633">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Class TGM (1080p)</a:t>
                      </a:r>
                      <a:endParaRPr lang="fr-FR" sz="1100" dirty="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NA</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NA</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2601/1</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NA</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000">
                          <a:effectLst/>
                        </a:rPr>
                        <a:t>NA</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effectLst/>
                        </a:rPr>
                        <a:t>29256/1</a:t>
                      </a:r>
                      <a:endParaRPr lang="fr-FR" sz="1100" dirty="0">
                        <a:effectLst/>
                        <a:latin typeface="Times New Roman" panose="02020603050405020304" pitchFamily="18" charset="0"/>
                        <a:ea typeface="DengXian" panose="02010600030101010101" pitchFamily="2" charset="-122"/>
                      </a:endParaRPr>
                    </a:p>
                  </a:txBody>
                  <a:tcPr marL="68580" marR="68580" marT="0" marB="0"/>
                </a:tc>
                <a:extLst>
                  <a:ext uri="{0D108BD9-81ED-4DB2-BD59-A6C34878D82A}">
                    <a16:rowId xmlns:a16="http://schemas.microsoft.com/office/drawing/2014/main" val="1192052907"/>
                  </a:ext>
                </a:extLst>
              </a:tr>
              <a:tr h="359266">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3GPP SA4 Gaming HD</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NA</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4098/1</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NA</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14454/1</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000">
                          <a:effectLst/>
                        </a:rPr>
                        <a:t>NA</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dirty="0">
                          <a:effectLst/>
                        </a:rPr>
                        <a:t>NA</a:t>
                      </a:r>
                      <a:endParaRPr lang="fr-FR" sz="1100" dirty="0">
                        <a:effectLst/>
                        <a:latin typeface="Times New Roman" panose="02020603050405020304" pitchFamily="18" charset="0"/>
                        <a:ea typeface="DengXian" panose="02010600030101010101" pitchFamily="2" charset="-122"/>
                      </a:endParaRPr>
                    </a:p>
                  </a:txBody>
                  <a:tcPr marL="68580" marR="68580" marT="0" marB="0"/>
                </a:tc>
                <a:extLst>
                  <a:ext uri="{0D108BD9-81ED-4DB2-BD59-A6C34878D82A}">
                    <a16:rowId xmlns:a16="http://schemas.microsoft.com/office/drawing/2014/main" val="979765771"/>
                  </a:ext>
                </a:extLst>
              </a:tr>
              <a:tr h="359266">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effectLst/>
                        </a:rPr>
                        <a:t>3GPP SA4 Gaming HD no QP 22</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NA</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effectLst/>
                        </a:rPr>
                        <a:t>3630/1</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NA</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effectLst/>
                        </a:rPr>
                        <a:t>11592/1</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effectLst/>
                        </a:rPr>
                        <a:t>NA</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effectLst/>
                        </a:rPr>
                        <a:t>NA</a:t>
                      </a:r>
                      <a:endParaRPr lang="fr-FR" sz="1100">
                        <a:effectLst/>
                        <a:latin typeface="Times New Roman" panose="02020603050405020304" pitchFamily="18" charset="0"/>
                        <a:ea typeface="DengXian" panose="02010600030101010101" pitchFamily="2" charset="-122"/>
                      </a:endParaRPr>
                    </a:p>
                  </a:txBody>
                  <a:tcPr marL="68580" marR="68580" marT="0" marB="0"/>
                </a:tc>
                <a:extLst>
                  <a:ext uri="{0D108BD9-81ED-4DB2-BD59-A6C34878D82A}">
                    <a16:rowId xmlns:a16="http://schemas.microsoft.com/office/drawing/2014/main" val="121031648"/>
                  </a:ext>
                </a:extLst>
              </a:tr>
              <a:tr h="359266">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000">
                          <a:effectLst/>
                        </a:rPr>
                        <a:t>3GPP SA4 Gaming UHD</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000">
                          <a:effectLst/>
                        </a:rPr>
                        <a:t>NA</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000">
                          <a:effectLst/>
                        </a:rPr>
                        <a:t>26760/1</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000">
                          <a:effectLst/>
                        </a:rPr>
                        <a:t>NA</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000">
                          <a:effectLst/>
                        </a:rPr>
                        <a:t>70754/1</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000">
                          <a:effectLst/>
                        </a:rPr>
                        <a:t>NA</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effectLst/>
                        </a:rPr>
                        <a:t>NA</a:t>
                      </a:r>
                      <a:endParaRPr lang="fr-FR" sz="1100">
                        <a:effectLst/>
                        <a:latin typeface="Times New Roman" panose="02020603050405020304" pitchFamily="18" charset="0"/>
                        <a:ea typeface="DengXian" panose="02010600030101010101" pitchFamily="2" charset="-122"/>
                      </a:endParaRPr>
                    </a:p>
                  </a:txBody>
                  <a:tcPr marL="68580" marR="68580" marT="0" marB="0"/>
                </a:tc>
                <a:extLst>
                  <a:ext uri="{0D108BD9-81ED-4DB2-BD59-A6C34878D82A}">
                    <a16:rowId xmlns:a16="http://schemas.microsoft.com/office/drawing/2014/main" val="678844027"/>
                  </a:ext>
                </a:extLst>
              </a:tr>
              <a:tr h="359266">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effectLst/>
                        </a:rPr>
                        <a:t>3GPP SA4 Gaming UHD no QP22.</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NA</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dirty="0">
                          <a:effectLst/>
                        </a:rPr>
                        <a:t>23370/1</a:t>
                      </a:r>
                      <a:endParaRPr lang="fr-FR" sz="1100" dirty="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a:effectLst/>
                        </a:rPr>
                        <a:t>NA</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effectLst/>
                        </a:rPr>
                        <a:t>56978/1</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a:effectLst/>
                        </a:rPr>
                        <a:t>NA</a:t>
                      </a:r>
                      <a:endParaRPr lang="fr-FR" sz="1100">
                        <a:effectLst/>
                        <a:latin typeface="Times New Roman" panose="02020603050405020304" pitchFamily="18" charset="0"/>
                        <a:ea typeface="DengXian" panose="02010600030101010101" pitchFamily="2" charset="-122"/>
                      </a:endParaRPr>
                    </a:p>
                  </a:txBody>
                  <a:tcPr marL="68580" marR="68580" marT="0" marB="0"/>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000" dirty="0">
                          <a:effectLst/>
                        </a:rPr>
                        <a:t>NA</a:t>
                      </a:r>
                      <a:endParaRPr lang="fr-FR" sz="1100" dirty="0">
                        <a:effectLst/>
                        <a:latin typeface="Times New Roman" panose="02020603050405020304" pitchFamily="18" charset="0"/>
                        <a:ea typeface="DengXian" panose="02010600030101010101" pitchFamily="2" charset="-122"/>
                      </a:endParaRPr>
                    </a:p>
                  </a:txBody>
                  <a:tcPr marL="68580" marR="68580" marT="0" marB="0"/>
                </a:tc>
                <a:extLst>
                  <a:ext uri="{0D108BD9-81ED-4DB2-BD59-A6C34878D82A}">
                    <a16:rowId xmlns:a16="http://schemas.microsoft.com/office/drawing/2014/main" val="3234710699"/>
                  </a:ext>
                </a:extLst>
              </a:tr>
            </a:tbl>
          </a:graphicData>
        </a:graphic>
      </p:graphicFrame>
    </p:spTree>
    <p:extLst>
      <p:ext uri="{BB962C8B-B14F-4D97-AF65-F5344CB8AC3E}">
        <p14:creationId xmlns:p14="http://schemas.microsoft.com/office/powerpoint/2010/main" val="17878412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2D1ACE-DB98-4609-A209-35C1BBA51724}"/>
              </a:ext>
            </a:extLst>
          </p:cNvPr>
          <p:cNvSpPr>
            <a:spLocks noGrp="1"/>
          </p:cNvSpPr>
          <p:nvPr>
            <p:ph type="title"/>
          </p:nvPr>
        </p:nvSpPr>
        <p:spPr/>
        <p:txBody>
          <a:bodyPr>
            <a:normAutofit/>
          </a:bodyPr>
          <a:lstStyle/>
          <a:p>
            <a:r>
              <a:rPr lang="en-US" dirty="0"/>
              <a:t>Proposed value for the ET/RT ratio</a:t>
            </a:r>
          </a:p>
        </p:txBody>
      </p:sp>
      <p:sp>
        <p:nvSpPr>
          <p:cNvPr id="3" name="Content Placeholder 2">
            <a:extLst>
              <a:ext uri="{FF2B5EF4-FFF2-40B4-BE49-F238E27FC236}">
                <a16:creationId xmlns:a16="http://schemas.microsoft.com/office/drawing/2014/main" id="{9B180C58-6877-4F74-A3C6-C3BFF6C5B056}"/>
              </a:ext>
            </a:extLst>
          </p:cNvPr>
          <p:cNvSpPr>
            <a:spLocks noGrp="1"/>
          </p:cNvSpPr>
          <p:nvPr>
            <p:ph idx="1"/>
          </p:nvPr>
        </p:nvSpPr>
        <p:spPr/>
        <p:txBody>
          <a:bodyPr/>
          <a:lstStyle/>
          <a:p>
            <a:r>
              <a:rPr lang="en-US" sz="2400" dirty="0"/>
              <a:t>ET/RT value of 1000</a:t>
            </a:r>
          </a:p>
          <a:p>
            <a:r>
              <a:rPr lang="en-US" sz="2200" dirty="0" err="1">
                <a:latin typeface="Times New Roman" panose="02020603050405020304" pitchFamily="18" charset="0"/>
              </a:rPr>
              <a:t>Vvenc</a:t>
            </a:r>
            <a:r>
              <a:rPr lang="en-US" sz="2200" dirty="0">
                <a:latin typeface="Times New Roman" panose="02020603050405020304" pitchFamily="18" charset="0"/>
              </a:rPr>
              <a:t> data:</a:t>
            </a:r>
          </a:p>
        </p:txBody>
      </p:sp>
      <p:sp>
        <p:nvSpPr>
          <p:cNvPr id="5" name="Slide Number Placeholder 4">
            <a:extLst>
              <a:ext uri="{FF2B5EF4-FFF2-40B4-BE49-F238E27FC236}">
                <a16:creationId xmlns:a16="http://schemas.microsoft.com/office/drawing/2014/main" id="{C7BBB5A5-433E-4EDA-AFFD-F8B6DC217315}"/>
              </a:ext>
            </a:extLst>
          </p:cNvPr>
          <p:cNvSpPr>
            <a:spLocks noGrp="1"/>
          </p:cNvSpPr>
          <p:nvPr>
            <p:ph type="sldNum" sz="quarter" idx="12"/>
          </p:nvPr>
        </p:nvSpPr>
        <p:spPr>
          <a:prstGeom prst="rect">
            <a:avLst/>
          </a:prstGeom>
        </p:spPr>
        <p:txBody>
          <a:bodyPr vert="horz" lIns="91440" tIns="45720" rIns="91440" bIns="45720" rtlCol="0" anchor="ctr"/>
          <a:lstStyle>
            <a:defPPr>
              <a:defRPr lang="en-US"/>
            </a:defPPr>
            <a:lvl1pPr marL="0" algn="l" defTabSz="914400" rtl="0" eaLnBrk="1" latinLnBrk="0" hangingPunct="1">
              <a:defRPr sz="1000" b="0" i="0" kern="1200">
                <a:solidFill>
                  <a:schemeClr val="bg1"/>
                </a:solidFill>
                <a:effectLst>
                  <a:outerShdw blurRad="38100" dist="38100" dir="2700000" algn="tl">
                    <a:srgbClr val="000000">
                      <a:alpha val="43137"/>
                    </a:srgbClr>
                  </a:outerShdw>
                </a:effectLst>
                <a:latin typeface="Century Gothic" panose="020B0502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D08456F-F893-6E4F-8F46-ECB4DB6C09B5}" type="slidenum">
              <a:rPr lang="en-US" smtClean="0"/>
              <a:pPr/>
              <a:t>9</a:t>
            </a:fld>
            <a:endParaRPr lang="en-US"/>
          </a:p>
        </p:txBody>
      </p:sp>
      <p:pic>
        <p:nvPicPr>
          <p:cNvPr id="7" name="Picture 6" descr="Graphical user interface, chart, scatter chart&#10;&#10;Description automatically generated">
            <a:extLst>
              <a:ext uri="{FF2B5EF4-FFF2-40B4-BE49-F238E27FC236}">
                <a16:creationId xmlns:a16="http://schemas.microsoft.com/office/drawing/2014/main" id="{6C46D015-7522-459E-AE42-0DA1B6954C54}"/>
              </a:ext>
            </a:extLst>
          </p:cNvPr>
          <p:cNvPicPr>
            <a:picLocks noChangeAspect="1"/>
          </p:cNvPicPr>
          <p:nvPr/>
        </p:nvPicPr>
        <p:blipFill rotWithShape="1">
          <a:blip r:embed="rId2"/>
          <a:srcRect l="49146" t="27416" r="22542" b="13018"/>
          <a:stretch/>
        </p:blipFill>
        <p:spPr bwMode="auto">
          <a:xfrm>
            <a:off x="536793" y="2940968"/>
            <a:ext cx="2089150" cy="2380615"/>
          </a:xfrm>
          <a:prstGeom prst="rect">
            <a:avLst/>
          </a:prstGeom>
          <a:ln>
            <a:noFill/>
          </a:ln>
          <a:extLst>
            <a:ext uri="{53640926-AAD7-44D8-BBD7-CCE9431645EC}">
              <a14:shadowObscured xmlns:a14="http://schemas.microsoft.com/office/drawing/2010/main"/>
            </a:ext>
          </a:extLst>
        </p:spPr>
      </p:pic>
      <p:pic>
        <p:nvPicPr>
          <p:cNvPr id="8" name="Picture 7" descr="Table&#10;&#10;Description automatically generated">
            <a:extLst>
              <a:ext uri="{FF2B5EF4-FFF2-40B4-BE49-F238E27FC236}">
                <a16:creationId xmlns:a16="http://schemas.microsoft.com/office/drawing/2014/main" id="{0DD78216-BE5E-4F68-955D-BC6BBA007C65}"/>
              </a:ext>
            </a:extLst>
          </p:cNvPr>
          <p:cNvPicPr>
            <a:picLocks noChangeAspect="1"/>
          </p:cNvPicPr>
          <p:nvPr/>
        </p:nvPicPr>
        <p:blipFill rotWithShape="1">
          <a:blip r:embed="rId3"/>
          <a:srcRect l="22222" t="27219" r="23505" b="27416"/>
          <a:stretch/>
        </p:blipFill>
        <p:spPr bwMode="auto">
          <a:xfrm>
            <a:off x="2625943" y="3025811"/>
            <a:ext cx="3781425" cy="1872615"/>
          </a:xfrm>
          <a:prstGeom prst="rect">
            <a:avLst/>
          </a:prstGeom>
          <a:ln>
            <a:noFill/>
          </a:ln>
          <a:extLst>
            <a:ext uri="{53640926-AAD7-44D8-BBD7-CCE9431645EC}">
              <a14:shadowObscured xmlns:a14="http://schemas.microsoft.com/office/drawing/2010/main"/>
            </a:ext>
          </a:extLst>
        </p:spPr>
      </p:pic>
      <p:pic>
        <p:nvPicPr>
          <p:cNvPr id="9" name="Picture 8" descr="Chart, line chart, scatter chart&#10;&#10;Description automatically generated">
            <a:extLst>
              <a:ext uri="{FF2B5EF4-FFF2-40B4-BE49-F238E27FC236}">
                <a16:creationId xmlns:a16="http://schemas.microsoft.com/office/drawing/2014/main" id="{07EF74F2-569A-4760-BD7D-F2EF789E5F5D}"/>
              </a:ext>
            </a:extLst>
          </p:cNvPr>
          <p:cNvPicPr>
            <a:picLocks noChangeAspect="1"/>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6510527" y="2953048"/>
            <a:ext cx="5096757" cy="2540635"/>
          </a:xfrm>
          <a:prstGeom prst="rect">
            <a:avLst/>
          </a:prstGeom>
          <a:noFill/>
          <a:ln>
            <a:noFill/>
          </a:ln>
        </p:spPr>
      </p:pic>
      <p:sp>
        <p:nvSpPr>
          <p:cNvPr id="11" name="TextBox 10">
            <a:extLst>
              <a:ext uri="{FF2B5EF4-FFF2-40B4-BE49-F238E27FC236}">
                <a16:creationId xmlns:a16="http://schemas.microsoft.com/office/drawing/2014/main" id="{15577D02-560B-4EAC-95BC-1F37E540BB85}"/>
              </a:ext>
            </a:extLst>
          </p:cNvPr>
          <p:cNvSpPr txBox="1"/>
          <p:nvPr/>
        </p:nvSpPr>
        <p:spPr>
          <a:xfrm>
            <a:off x="820383" y="5326399"/>
            <a:ext cx="6094428" cy="307777"/>
          </a:xfrm>
          <a:prstGeom prst="rect">
            <a:avLst/>
          </a:prstGeom>
          <a:noFill/>
        </p:spPr>
        <p:txBody>
          <a:bodyPr wrap="square">
            <a:spAutoFit/>
          </a:bodyPr>
          <a:lstStyle/>
          <a:p>
            <a:r>
              <a:rPr lang="en-US" sz="1400" dirty="0">
                <a:effectLst/>
                <a:latin typeface="Times New Roman" panose="02020603050405020304" pitchFamily="18" charset="0"/>
                <a:ea typeface="DengXian" panose="02010600030101010101" pitchFamily="2" charset="-122"/>
              </a:rPr>
              <a:t>[18]</a:t>
            </a:r>
            <a:r>
              <a:rPr lang="en-CA" sz="1400" dirty="0">
                <a:effectLst/>
                <a:latin typeface="Times New Roman" panose="02020603050405020304" pitchFamily="18" charset="0"/>
                <a:ea typeface="DengXian" panose="02010600030101010101" pitchFamily="2" charset="-122"/>
              </a:rPr>
              <a:t> results for single threaded </a:t>
            </a:r>
            <a:r>
              <a:rPr lang="en-CA" sz="1400" dirty="0" err="1">
                <a:effectLst/>
                <a:latin typeface="Times New Roman" panose="02020603050405020304" pitchFamily="18" charset="0"/>
                <a:ea typeface="DengXian" panose="02010600030101010101" pitchFamily="2" charset="-122"/>
              </a:rPr>
              <a:t>VVenC</a:t>
            </a:r>
            <a:r>
              <a:rPr lang="en-CA" sz="1400" dirty="0">
                <a:effectLst/>
                <a:latin typeface="Times New Roman" panose="02020603050405020304" pitchFamily="18" charset="0"/>
                <a:ea typeface="DengXian" panose="02010600030101010101" pitchFamily="2" charset="-122"/>
              </a:rPr>
              <a:t> encoder in LD-B </a:t>
            </a:r>
            <a:endParaRPr lang="fr-FR" sz="1400" dirty="0"/>
          </a:p>
        </p:txBody>
      </p:sp>
      <p:sp>
        <p:nvSpPr>
          <p:cNvPr id="13" name="TextBox 12">
            <a:extLst>
              <a:ext uri="{FF2B5EF4-FFF2-40B4-BE49-F238E27FC236}">
                <a16:creationId xmlns:a16="http://schemas.microsoft.com/office/drawing/2014/main" id="{98262FC2-DA3A-4B02-95C5-ABE33321D5BE}"/>
              </a:ext>
            </a:extLst>
          </p:cNvPr>
          <p:cNvSpPr txBox="1"/>
          <p:nvPr/>
        </p:nvSpPr>
        <p:spPr>
          <a:xfrm>
            <a:off x="6603727" y="5544503"/>
            <a:ext cx="5311753" cy="738664"/>
          </a:xfrm>
          <a:prstGeom prst="rect">
            <a:avLst/>
          </a:prstGeom>
          <a:noFill/>
        </p:spPr>
        <p:txBody>
          <a:bodyPr wrap="square">
            <a:spAutoFit/>
          </a:bodyPr>
          <a:lstStyle/>
          <a:p>
            <a:r>
              <a:rPr lang="en-CA" sz="1400" dirty="0" err="1">
                <a:effectLst/>
                <a:latin typeface="Times New Roman" panose="02020603050405020304" pitchFamily="18" charset="0"/>
                <a:ea typeface="DengXian" panose="02010600030101010101" pitchFamily="2" charset="-122"/>
              </a:rPr>
              <a:t>Ektacom</a:t>
            </a:r>
            <a:r>
              <a:rPr lang="en-CA" sz="1400" dirty="0">
                <a:effectLst/>
                <a:latin typeface="Times New Roman" panose="02020603050405020304" pitchFamily="18" charset="0"/>
                <a:ea typeface="DengXian" panose="02010600030101010101" pitchFamily="2" charset="-122"/>
              </a:rPr>
              <a:t> remote driving sequence at 720p25fps in LD-P</a:t>
            </a:r>
          </a:p>
          <a:p>
            <a:r>
              <a:rPr lang="en-US" sz="1400" dirty="0">
                <a:latin typeface="Times New Roman" panose="02020603050405020304" pitchFamily="18" charset="0"/>
                <a:ea typeface="DengXian" panose="02010600030101010101" pitchFamily="2" charset="-122"/>
              </a:rPr>
              <a:t>The medium preset of x265 corresponds to real-time encoding on Intel Core i9 9900K and where the </a:t>
            </a:r>
            <a:r>
              <a:rPr lang="en-US" sz="1400" dirty="0" err="1">
                <a:latin typeface="Times New Roman" panose="02020603050405020304" pitchFamily="18" charset="0"/>
                <a:ea typeface="DengXian" panose="02010600030101010101" pitchFamily="2" charset="-122"/>
              </a:rPr>
              <a:t>VVenC</a:t>
            </a:r>
            <a:r>
              <a:rPr lang="en-US" sz="1400" dirty="0">
                <a:latin typeface="Times New Roman" panose="02020603050405020304" pitchFamily="18" charset="0"/>
                <a:ea typeface="DengXian" panose="02010600030101010101" pitchFamily="2" charset="-122"/>
              </a:rPr>
              <a:t> version is V0.3</a:t>
            </a:r>
            <a:endParaRPr lang="fr-FR" sz="1400" dirty="0">
              <a:latin typeface="Times New Roman" panose="02020603050405020304" pitchFamily="18" charset="0"/>
              <a:ea typeface="DengXian" panose="02010600030101010101" pitchFamily="2" charset="-122"/>
            </a:endParaRPr>
          </a:p>
        </p:txBody>
      </p:sp>
    </p:spTree>
    <p:extLst>
      <p:ext uri="{BB962C8B-B14F-4D97-AF65-F5344CB8AC3E}">
        <p14:creationId xmlns:p14="http://schemas.microsoft.com/office/powerpoint/2010/main" val="3220875855"/>
      </p:ext>
    </p:extLst>
  </p:cSld>
  <p:clrMapOvr>
    <a:masterClrMapping/>
  </p:clrMapOvr>
</p:sld>
</file>

<file path=ppt/theme/theme1.xml><?xml version="1.0" encoding="utf-8"?>
<a:theme xmlns:a="http://schemas.openxmlformats.org/drawingml/2006/main" name="Office Theme">
  <a:themeElements>
    <a:clrScheme name="InterDigital Colors">
      <a:dk1>
        <a:srgbClr val="000000"/>
      </a:dk1>
      <a:lt1>
        <a:srgbClr val="FFFFFF"/>
      </a:lt1>
      <a:dk2>
        <a:srgbClr val="44546A"/>
      </a:dk2>
      <a:lt2>
        <a:srgbClr val="E7E6E6"/>
      </a:lt2>
      <a:accent1>
        <a:srgbClr val="00AEEF"/>
      </a:accent1>
      <a:accent2>
        <a:srgbClr val="0054A6"/>
      </a:accent2>
      <a:accent3>
        <a:srgbClr val="702B8F"/>
      </a:accent3>
      <a:accent4>
        <a:srgbClr val="CF128C"/>
      </a:accent4>
      <a:accent5>
        <a:srgbClr val="939598"/>
      </a:accent5>
      <a:accent6>
        <a:srgbClr val="00A99B"/>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InterDigital 2022 PPT Template  -  Read-Only" id="{B9B78590-C853-402A-AE48-7D877B76C6B0}" vid="{C7643880-2AA9-4672-8DDD-BE0A5810A07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6316E3A957B7741835719A6DB62C2A3" ma:contentTypeVersion="9" ma:contentTypeDescription="Create a new document." ma:contentTypeScope="" ma:versionID="3d9154db301afa93a8f1987f38c2c1ed">
  <xsd:schema xmlns:xsd="http://www.w3.org/2001/XMLSchema" xmlns:xs="http://www.w3.org/2001/XMLSchema" xmlns:p="http://schemas.microsoft.com/office/2006/metadata/properties" xmlns:ns2="694186ad-8afc-44c2-8d3b-cf76e504906d" xmlns:ns3="329901e3-e383-43e0-ad52-a1b5b715238d" targetNamespace="http://schemas.microsoft.com/office/2006/metadata/properties" ma:root="true" ma:fieldsID="04ea3626558ae79057d321e31c8d78bd" ns2:_="" ns3:_="">
    <xsd:import namespace="694186ad-8afc-44c2-8d3b-cf76e504906d"/>
    <xsd:import namespace="329901e3-e383-43e0-ad52-a1b5b715238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94186ad-8afc-44c2-8d3b-cf76e504906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29901e3-e383-43e0-ad52-a1b5b715238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982293F-7097-4B08-9799-3D3CCF2C2F89}">
  <ds:schemaRefs>
    <ds:schemaRef ds:uri="http://schemas.microsoft.com/sharepoint/v3/contenttype/forms"/>
  </ds:schemaRefs>
</ds:datastoreItem>
</file>

<file path=customXml/itemProps2.xml><?xml version="1.0" encoding="utf-8"?>
<ds:datastoreItem xmlns:ds="http://schemas.openxmlformats.org/officeDocument/2006/customXml" ds:itemID="{5CBDEEC6-C9BF-4A0E-926F-FAAB0F097597}">
  <ds:schemaRefs>
    <ds:schemaRef ds:uri="http://purl.org/dc/elements/1.1/"/>
    <ds:schemaRef ds:uri="http://schemas.microsoft.com/office/2006/metadata/properties"/>
    <ds:schemaRef ds:uri="329901e3-e383-43e0-ad52-a1b5b715238d"/>
    <ds:schemaRef ds:uri="http://purl.org/dc/terms/"/>
    <ds:schemaRef ds:uri="http://schemas.openxmlformats.org/package/2006/metadata/core-properties"/>
    <ds:schemaRef ds:uri="http://purl.org/dc/dcmitype/"/>
    <ds:schemaRef ds:uri="http://schemas.microsoft.com/office/2006/documentManagement/types"/>
    <ds:schemaRef ds:uri="http://schemas.microsoft.com/office/infopath/2007/PartnerControls"/>
    <ds:schemaRef ds:uri="694186ad-8afc-44c2-8d3b-cf76e504906d"/>
    <ds:schemaRef ds:uri="http://www.w3.org/XML/1998/namespace"/>
  </ds:schemaRefs>
</ds:datastoreItem>
</file>

<file path=customXml/itemProps3.xml><?xml version="1.0" encoding="utf-8"?>
<ds:datastoreItem xmlns:ds="http://schemas.openxmlformats.org/officeDocument/2006/customXml" ds:itemID="{8830D683-DD89-476E-8BE2-82B1DF095B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94186ad-8afc-44c2-8d3b-cf76e504906d"/>
    <ds:schemaRef ds:uri="329901e3-e383-43e0-ad52-a1b5b715238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4009</TotalTime>
  <Words>2207</Words>
  <Application>Microsoft Office PowerPoint</Application>
  <PresentationFormat>Widescreen</PresentationFormat>
  <Paragraphs>652</Paragraphs>
  <Slides>12</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Calibri</vt:lpstr>
      <vt:lpstr>Century Gothic</vt:lpstr>
      <vt:lpstr>Times New Roman</vt:lpstr>
      <vt:lpstr>Wingdings</vt:lpstr>
      <vt:lpstr>Office Theme</vt:lpstr>
      <vt:lpstr>JVET-Y0043</vt:lpstr>
      <vt:lpstr>Proposals</vt:lpstr>
      <vt:lpstr>PowerPoint Presentation</vt:lpstr>
      <vt:lpstr>LLCC CTCs</vt:lpstr>
      <vt:lpstr>Baseline LLCC-1 configuration</vt:lpstr>
      <vt:lpstr>Baseline LLCC-2 configuration</vt:lpstr>
      <vt:lpstr>Process to refine the baseline LLCC CTCs</vt:lpstr>
      <vt:lpstr>Proposed ET/RT ratio to refine the CTCs</vt:lpstr>
      <vt:lpstr>Proposed value for the ET/RT ratio</vt:lpstr>
      <vt:lpstr>Use of the ET/RT ratio</vt:lpstr>
      <vt:lpstr>LLCC1 -results</vt:lpstr>
      <vt:lpstr>LLCC-2 results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JVET-Y0043</dc:title>
  <dc:creator>Gaëlle Martin-Cocher</dc:creator>
  <cp:lastModifiedBy>Gaëlle Martin-Cocher</cp:lastModifiedBy>
  <cp:revision>1</cp:revision>
  <dcterms:created xsi:type="dcterms:W3CDTF">2022-01-11T12:56:07Z</dcterms:created>
  <dcterms:modified xsi:type="dcterms:W3CDTF">2022-01-17T13:43:00Z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0x01010066316E3A957B7741835719A6DB62C2A3</vt:lpwstr>
  </property>
  <property fmtid="{D5CDD505-2E9C-101B-9397-08002B2CF9AE}" pid="3" name="_dlc_DocIdItemGuid">
    <vt:lpwstr>639211f3-2c56-455e-af95-06cdd81c0625</vt:lpwstr>
  </property>
  <property fmtid="{D5CDD505-2E9C-101B-9397-08002B2CF9AE}" pid="4" name="UploadBy">
    <vt:lpwstr>38</vt:lpwstr>
  </property>
  <property fmtid="{D5CDD505-2E9C-101B-9397-08002B2CF9AE}" pid="5" name="Policy Portal Retirement Process">
    <vt:lpwstr>, </vt:lpwstr>
  </property>
  <property fmtid="{D5CDD505-2E9C-101B-9397-08002B2CF9AE}" pid="6" name="Policy Portal Approval Workflow">
    <vt:lpwstr>, </vt:lpwstr>
  </property>
  <property fmtid="{D5CDD505-2E9C-101B-9397-08002B2CF9AE}" pid="7" name="Policy Portal Revision Workflow ">
    <vt:lpwstr>, </vt:lpwstr>
  </property>
  <property fmtid="{D5CDD505-2E9C-101B-9397-08002B2CF9AE}" pid="8" name="RevisionNumber">
    <vt:lpwstr>New</vt:lpwstr>
  </property>
  <property fmtid="{D5CDD505-2E9C-101B-9397-08002B2CF9AE}" pid="9" name="Policy Portal Admin Update Process ">
    <vt:lpwstr>, </vt:lpwstr>
  </property>
  <property fmtid="{D5CDD505-2E9C-101B-9397-08002B2CF9AE}" pid="10" name="Workflow1 - ItemUpdated">
    <vt:lpwstr>, </vt:lpwstr>
  </property>
  <property fmtid="{D5CDD505-2E9C-101B-9397-08002B2CF9AE}" pid="11" name="PolicyDocWorkflow - ItemUpdated">
    <vt:lpwstr>, </vt:lpwstr>
  </property>
  <property fmtid="{D5CDD505-2E9C-101B-9397-08002B2CF9AE}" pid="12" name="Details">
    <vt:lpwstr>, </vt:lpwstr>
  </property>
  <property fmtid="{D5CDD505-2E9C-101B-9397-08002B2CF9AE}" pid="13" name="Policy Portal Retirement Request">
    <vt:lpwstr>, </vt:lpwstr>
  </property>
  <property fmtid="{D5CDD505-2E9C-101B-9397-08002B2CF9AE}" pid="14" name="Policy Portal Revision Workflow">
    <vt:lpwstr>, </vt:lpwstr>
  </property>
  <property fmtid="{D5CDD505-2E9C-101B-9397-08002B2CF9AE}" pid="15" name="DocumentVersion">
    <vt:lpwstr>New</vt:lpwstr>
  </property>
  <property fmtid="{D5CDD505-2E9C-101B-9397-08002B2CF9AE}" pid="16" name="RetirementRequestInitiator">
    <vt:lpwstr/>
  </property>
  <property fmtid="{D5CDD505-2E9C-101B-9397-08002B2CF9AE}" pid="17" name="DocumentStatus">
    <vt:lpwstr>Approved</vt:lpwstr>
  </property>
  <property fmtid="{D5CDD505-2E9C-101B-9397-08002B2CF9AE}" pid="18" name="AssignedTo">
    <vt:lpwstr>38</vt:lpwstr>
  </property>
  <property fmtid="{D5CDD505-2E9C-101B-9397-08002B2CF9AE}" pid="19" name="Policy Portal Admin Update Process">
    <vt:lpwstr>, </vt:lpwstr>
  </property>
  <property fmtid="{D5CDD505-2E9C-101B-9397-08002B2CF9AE}" pid="20" name="PublishStatus">
    <vt:lpwstr>Approved</vt:lpwstr>
  </property>
  <property fmtid="{D5CDD505-2E9C-101B-9397-08002B2CF9AE}" pid="21" name="Event">
    <vt:lpwstr>WF Update</vt:lpwstr>
  </property>
  <property fmtid="{D5CDD505-2E9C-101B-9397-08002B2CF9AE}" pid="22" name="RunningLastInstance">
    <vt:lpwstr>08585621106208146331849716497CU59-New</vt:lpwstr>
  </property>
  <property fmtid="{D5CDD505-2E9C-101B-9397-08002B2CF9AE}" pid="23" name="DateStarted">
    <vt:filetime>2021-12-14T15:37:46Z</vt:filetime>
  </property>
  <property fmtid="{D5CDD505-2E9C-101B-9397-08002B2CF9AE}" pid="24" name="DocumentOwner">
    <vt:lpwstr>Lauren D'Amore</vt:lpwstr>
  </property>
  <property fmtid="{D5CDD505-2E9C-101B-9397-08002B2CF9AE}" pid="25" name="ApprovedDate">
    <vt:filetime>2021-12-14T15:41:58Z</vt:filetime>
  </property>
  <property fmtid="{D5CDD505-2E9C-101B-9397-08002B2CF9AE}" pid="26" name="CompletedInstance5">
    <vt:lpwstr>b433a429-7af6-4953-a46d-e967b737302a</vt:lpwstr>
  </property>
  <property fmtid="{D5CDD505-2E9C-101B-9397-08002B2CF9AE}" pid="27" name="CompletedInstance3">
    <vt:lpwstr>9d5929c5-f1b8-464c-af84-9328a7e41683</vt:lpwstr>
  </property>
  <property fmtid="{D5CDD505-2E9C-101B-9397-08002B2CF9AE}" pid="28" name="CompletedInstance6">
    <vt:lpwstr>32b00dad-1e61-47d7-b5b9-a4395dff2c50,c97343e9-9d51-4dae-8e3f-2a89de797422</vt:lpwstr>
  </property>
  <property fmtid="{D5CDD505-2E9C-101B-9397-08002B2CF9AE}" pid="29" name="URL">
    <vt:lpwstr/>
  </property>
  <property fmtid="{D5CDD505-2E9C-101B-9397-08002B2CF9AE}" pid="30" name="CompletedInstance2">
    <vt:lpwstr>6d990464-b0c7-4d39-a946-bcfb399e44f8</vt:lpwstr>
  </property>
  <property fmtid="{D5CDD505-2E9C-101B-9397-08002B2CF9AE}" pid="31" name="ExistingDocumentStatus">
    <vt:lpwstr/>
  </property>
</Properties>
</file>