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89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91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353F82F0-5594-4F17-B87D-96F96C77F6C6}"/>
    <pc:docChg chg="custSel addSld delSld modSld">
      <pc:chgData name="Keming Cao" userId="7b5aa31f-263c-458d-b0a3-280aebbfa217" providerId="ADAL" clId="{353F82F0-5594-4F17-B87D-96F96C77F6C6}" dt="2021-10-05T17:57:33.441" v="434" actId="2696"/>
      <pc:docMkLst>
        <pc:docMk/>
      </pc:docMkLst>
      <pc:sldChg chg="modSp mod">
        <pc:chgData name="Keming Cao" userId="7b5aa31f-263c-458d-b0a3-280aebbfa217" providerId="ADAL" clId="{353F82F0-5594-4F17-B87D-96F96C77F6C6}" dt="2021-10-04T17:06:13.542" v="141" actId="20577"/>
        <pc:sldMkLst>
          <pc:docMk/>
          <pc:sldMk cId="1600127063" sldId="256"/>
        </pc:sldMkLst>
        <pc:spChg chg="mod">
          <ac:chgData name="Keming Cao" userId="7b5aa31f-263c-458d-b0a3-280aebbfa217" providerId="ADAL" clId="{353F82F0-5594-4F17-B87D-96F96C77F6C6}" dt="2021-10-04T17:05:38.525" v="105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353F82F0-5594-4F17-B87D-96F96C77F6C6}" dt="2021-10-04T17:06:13.542" v="14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353F82F0-5594-4F17-B87D-96F96C77F6C6}" dt="2021-10-05T15:58:00.489" v="432" actId="20577"/>
        <pc:sldMkLst>
          <pc:docMk/>
          <pc:sldMk cId="870665549" sldId="898"/>
        </pc:sldMkLst>
        <pc:spChg chg="mod">
          <ac:chgData name="Keming Cao" userId="7b5aa31f-263c-458d-b0a3-280aebbfa217" providerId="ADAL" clId="{353F82F0-5594-4F17-B87D-96F96C77F6C6}" dt="2021-10-04T17:07:31.209" v="182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353F82F0-5594-4F17-B87D-96F96C77F6C6}" dt="2021-10-04T17:10:37.685" v="359" actId="20577"/>
          <ac:spMkLst>
            <pc:docMk/>
            <pc:sldMk cId="870665549" sldId="898"/>
            <ac:spMk id="3" creationId="{00000000-0000-0000-0000-000000000000}"/>
          </ac:spMkLst>
        </pc:spChg>
        <pc:spChg chg="del mod">
          <ac:chgData name="Keming Cao" userId="7b5aa31f-263c-458d-b0a3-280aebbfa217" providerId="ADAL" clId="{353F82F0-5594-4F17-B87D-96F96C77F6C6}" dt="2021-10-04T17:08:59.889" v="313" actId="478"/>
          <ac:spMkLst>
            <pc:docMk/>
            <pc:sldMk cId="870665549" sldId="898"/>
            <ac:spMk id="6" creationId="{06148756-A83E-4502-A453-562E6E0ADB31}"/>
          </ac:spMkLst>
        </pc:spChg>
        <pc:graphicFrameChg chg="add mod modGraphic">
          <ac:chgData name="Keming Cao" userId="7b5aa31f-263c-458d-b0a3-280aebbfa217" providerId="ADAL" clId="{353F82F0-5594-4F17-B87D-96F96C77F6C6}" dt="2021-10-04T17:11:21.550" v="370" actId="403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353F82F0-5594-4F17-B87D-96F96C77F6C6}" dt="2021-10-05T15:58:00.489" v="432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del">
          <ac:chgData name="Keming Cao" userId="7b5aa31f-263c-458d-b0a3-280aebbfa217" providerId="ADAL" clId="{353F82F0-5594-4F17-B87D-96F96C77F6C6}" dt="2021-10-04T17:07:16.887" v="142" actId="478"/>
          <ac:picMkLst>
            <pc:docMk/>
            <pc:sldMk cId="870665549" sldId="898"/>
            <ac:picMk id="5" creationId="{D89EF97B-29D4-4643-80EF-E591A7C7FF36}"/>
          </ac:picMkLst>
        </pc:picChg>
        <pc:picChg chg="add mod">
          <ac:chgData name="Keming Cao" userId="7b5aa31f-263c-458d-b0a3-280aebbfa217" providerId="ADAL" clId="{353F82F0-5594-4F17-B87D-96F96C77F6C6}" dt="2021-10-04T17:09:03.364" v="314" actId="1076"/>
          <ac:picMkLst>
            <pc:docMk/>
            <pc:sldMk cId="870665549" sldId="898"/>
            <ac:picMk id="7" creationId="{2626D0D3-3207-453A-BAD6-2A43266FFB50}"/>
          </ac:picMkLst>
        </pc:picChg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624998874" sldId="899"/>
        </pc:sldMkLst>
      </pc:sldChg>
      <pc:sldChg chg="del">
        <pc:chgData name="Keming Cao" userId="7b5aa31f-263c-458d-b0a3-280aebbfa217" providerId="ADAL" clId="{353F82F0-5594-4F17-B87D-96F96C77F6C6}" dt="2021-10-04T17:11:34.600" v="375" actId="2696"/>
        <pc:sldMkLst>
          <pc:docMk/>
          <pc:sldMk cId="322021612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385715938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81286094" sldId="901"/>
        </pc:sldMkLst>
      </pc:sldChg>
    </pc:docChg>
  </pc:docChgLst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FC5206B0-FAA5-4955-9881-DA8E081C0FD9}"/>
    <pc:docChg chg="modSld">
      <pc:chgData name="Keming Cao" userId="7b5aa31f-263c-458d-b0a3-280aebbfa217" providerId="ADAL" clId="{FC5206B0-FAA5-4955-9881-DA8E081C0FD9}" dt="2021-10-11T07:44:57.430" v="221" actId="20577"/>
      <pc:docMkLst>
        <pc:docMk/>
      </pc:docMkLst>
      <pc:sldChg chg="modSp mod">
        <pc:chgData name="Keming Cao" userId="7b5aa31f-263c-458d-b0a3-280aebbfa217" providerId="ADAL" clId="{FC5206B0-FAA5-4955-9881-DA8E081C0FD9}" dt="2021-10-08T06:30:24.323" v="111" actId="20577"/>
        <pc:sldMkLst>
          <pc:docMk/>
          <pc:sldMk cId="1600127063" sldId="256"/>
        </pc:sldMkLst>
        <pc:spChg chg="mod">
          <ac:chgData name="Keming Cao" userId="7b5aa31f-263c-458d-b0a3-280aebbfa217" providerId="ADAL" clId="{FC5206B0-FAA5-4955-9881-DA8E081C0FD9}" dt="2021-10-08T06:30:24.323" v="11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modSp mod">
        <pc:chgData name="Keming Cao" userId="7b5aa31f-263c-458d-b0a3-280aebbfa217" providerId="ADAL" clId="{FC5206B0-FAA5-4955-9881-DA8E081C0FD9}" dt="2021-10-11T07:44:57.430" v="221" actId="20577"/>
        <pc:sldMkLst>
          <pc:docMk/>
          <pc:sldMk cId="870665549" sldId="898"/>
        </pc:sldMkLst>
        <pc:spChg chg="mod">
          <ac:chgData name="Keming Cao" userId="7b5aa31f-263c-458d-b0a3-280aebbfa217" providerId="ADAL" clId="{FC5206B0-FAA5-4955-9881-DA8E081C0FD9}" dt="2021-10-08T06:24:52.379" v="9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C5206B0-FAA5-4955-9881-DA8E081C0FD9}" dt="2021-10-08T06:25:38.228" v="53" actId="20577"/>
          <ac:spMkLst>
            <pc:docMk/>
            <pc:sldMk cId="870665549" sldId="898"/>
            <ac:spMk id="3" creationId="{00000000-0000-0000-0000-000000000000}"/>
          </ac:spMkLst>
        </pc:spChg>
        <pc:graphicFrameChg chg="mod">
          <ac:chgData name="Keming Cao" userId="7b5aa31f-263c-458d-b0a3-280aebbfa217" providerId="ADAL" clId="{FC5206B0-FAA5-4955-9881-DA8E081C0FD9}" dt="2021-10-08T06:25:28.721" v="16" actId="1076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mod modGraphic">
          <ac:chgData name="Keming Cao" userId="7b5aa31f-263c-458d-b0a3-280aebbfa217" providerId="ADAL" clId="{FC5206B0-FAA5-4955-9881-DA8E081C0FD9}" dt="2021-10-11T07:44:57.430" v="221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mod">
          <ac:chgData name="Keming Cao" userId="7b5aa31f-263c-458d-b0a3-280aebbfa217" providerId="ADAL" clId="{FC5206B0-FAA5-4955-9881-DA8E081C0FD9}" dt="2021-10-08T06:26:00.566" v="54" actId="1076"/>
          <ac:picMkLst>
            <pc:docMk/>
            <pc:sldMk cId="870665549" sldId="898"/>
            <ac:picMk id="7" creationId="{2626D0D3-3207-453A-BAD6-2A43266FFB50}"/>
          </ac:picMkLst>
        </pc:pic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JVET-X0142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Non-EE2: Extended MRL candidate list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</a:t>
            </a:r>
            <a:r>
              <a:rPr lang="en-US" sz="2000" dirty="0"/>
              <a:t>Yao-Jen Chang, Bappaditya Ray</a:t>
            </a:r>
            <a:r>
              <a:rPr lang="en-US" sz="2000" b="0" dirty="0">
                <a:solidFill>
                  <a:schemeClr val="tx1"/>
                </a:solidFill>
              </a:rPr>
              <a:t>, Vadim Seregin, Marta Karczewicz Qualcomm 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Extended </a:t>
            </a:r>
            <a:r>
              <a:rPr lang="en-US" dirty="0"/>
              <a:t>MRL candidate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 sz="2200" dirty="0"/>
              <a:t>In current ECM-2.0, MRL candidate list is : {1, 2}</a:t>
            </a:r>
          </a:p>
          <a:p>
            <a:r>
              <a:rPr lang="en-US" sz="2200" dirty="0">
                <a:solidFill>
                  <a:schemeClr val="tx1"/>
                </a:solidFill>
              </a:rPr>
              <a:t>Proposed extended </a:t>
            </a:r>
            <a:r>
              <a:rPr lang="en-US" sz="2200" dirty="0"/>
              <a:t>MRL list: </a:t>
            </a:r>
            <a:r>
              <a:rPr lang="en-US" sz="2200" dirty="0">
                <a:solidFill>
                  <a:schemeClr val="tx1"/>
                </a:solidFill>
              </a:rPr>
              <a:t>{1, 3, 5, 7, 12}</a:t>
            </a:r>
          </a:p>
          <a:p>
            <a:r>
              <a:rPr lang="en-US" sz="2200" dirty="0">
                <a:solidFill>
                  <a:schemeClr val="tx1"/>
                </a:solidFill>
              </a:rPr>
              <a:t>MRL list for TIMD: {1, 3}</a:t>
            </a: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r>
              <a:rPr lang="en-US" sz="2200" dirty="0"/>
              <a:t>Thank Kwai for crosschecking</a:t>
            </a:r>
            <a:endParaRPr lang="en-US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26D0D3-3207-453A-BAD6-2A43266FFB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484461" y="-58982"/>
            <a:ext cx="3625215" cy="292671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39C443-B4B1-41E7-A492-C91FB131D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958475"/>
              </p:ext>
            </p:extLst>
          </p:nvPr>
        </p:nvGraphicFramePr>
        <p:xfrm>
          <a:off x="734217" y="2977432"/>
          <a:ext cx="4738992" cy="2669208"/>
        </p:xfrm>
        <a:graphic>
          <a:graphicData uri="http://schemas.openxmlformats.org/drawingml/2006/table">
            <a:tbl>
              <a:tblPr/>
              <a:tblGrid>
                <a:gridCol w="1574712">
                  <a:extLst>
                    <a:ext uri="{9D8B030D-6E8A-4147-A177-3AD203B41FA5}">
                      <a16:colId xmlns:a16="http://schemas.microsoft.com/office/drawing/2014/main" val="2939109486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505030480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340756778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1917362952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2822697473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1730427854"/>
                    </a:ext>
                  </a:extLst>
                </a:gridCol>
              </a:tblGrid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786241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067724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3922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999163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6645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15746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43105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598466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1369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60306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256628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85773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61AFB91-5F4F-45EF-856C-D08BBA4A0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35237"/>
              </p:ext>
            </p:extLst>
          </p:nvPr>
        </p:nvGraphicFramePr>
        <p:xfrm>
          <a:off x="6247116" y="2977432"/>
          <a:ext cx="5026819" cy="2669208"/>
        </p:xfrm>
        <a:graphic>
          <a:graphicData uri="http://schemas.openxmlformats.org/drawingml/2006/table">
            <a:tbl>
              <a:tblPr/>
              <a:tblGrid>
                <a:gridCol w="1670354">
                  <a:extLst>
                    <a:ext uri="{9D8B030D-6E8A-4147-A177-3AD203B41FA5}">
                      <a16:colId xmlns:a16="http://schemas.microsoft.com/office/drawing/2014/main" val="2086222900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259579659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2235972978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37056154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3037048087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1578440532"/>
                    </a:ext>
                  </a:extLst>
                </a:gridCol>
              </a:tblGrid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55316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86462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878518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69761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655500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554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2839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51065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83730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53148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93606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991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1CBBBA-71D4-44D2-9D3C-9961DE012B6A}">
  <ds:schemaRefs>
    <ds:schemaRef ds:uri="http://purl.org/dc/elements/1.1/"/>
    <ds:schemaRef ds:uri="http://schemas.microsoft.com/office/2006/documentManagement/typ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4546</TotalTime>
  <Words>339</Words>
  <Application>Microsoft Office PowerPoint</Application>
  <PresentationFormat>Widescreen</PresentationFormat>
  <Paragraphs>136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JVET-X0142 Non-EE2: Extended MRL candidate list</vt:lpstr>
      <vt:lpstr>Extended MRL candidate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Keming Cao</cp:lastModifiedBy>
  <cp:revision>6</cp:revision>
  <dcterms:created xsi:type="dcterms:W3CDTF">2021-07-07T01:58:31Z</dcterms:created>
  <dcterms:modified xsi:type="dcterms:W3CDTF">2021-10-11T07:44:57Z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