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0"/>
  </p:notesMasterIdLst>
  <p:handoutMasterIdLst>
    <p:handoutMasterId r:id="rId11"/>
  </p:handoutMasterIdLst>
  <p:sldIdLst>
    <p:sldId id="1116" r:id="rId5"/>
    <p:sldId id="907" r:id="rId6"/>
    <p:sldId id="1118" r:id="rId7"/>
    <p:sldId id="1117" r:id="rId8"/>
    <p:sldId id="88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BACF"/>
    <a:srgbClr val="FFFFF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 Huang" userId="9ddf1114-4bee-4044-9a2d-1282884f7d47" providerId="ADAL" clId="{8D73DD74-AF44-4F60-A665-9D28689E3D79}"/>
    <pc:docChg chg="undo custSel addSld modSld">
      <pc:chgData name="Han Huang" userId="9ddf1114-4bee-4044-9a2d-1282884f7d47" providerId="ADAL" clId="{8D73DD74-AF44-4F60-A665-9D28689E3D79}" dt="2021-07-09T06:02:03.510" v="940" actId="1076"/>
      <pc:docMkLst>
        <pc:docMk/>
      </pc:docMkLst>
      <pc:sldChg chg="addSp delSp modSp mod">
        <pc:chgData name="Han Huang" userId="9ddf1114-4bee-4044-9a2d-1282884f7d47" providerId="ADAL" clId="{8D73DD74-AF44-4F60-A665-9D28689E3D79}" dt="2021-07-09T00:06:37.967" v="930" actId="14100"/>
        <pc:sldMkLst>
          <pc:docMk/>
          <pc:sldMk cId="1172688196" sldId="907"/>
        </pc:sldMkLst>
        <pc:spChg chg="add mod">
          <ac:chgData name="Han Huang" userId="9ddf1114-4bee-4044-9a2d-1282884f7d47" providerId="ADAL" clId="{8D73DD74-AF44-4F60-A665-9D28689E3D79}" dt="2021-07-08T22:12:42.379" v="228" actId="1076"/>
          <ac:spMkLst>
            <pc:docMk/>
            <pc:sldMk cId="1172688196" sldId="907"/>
            <ac:spMk id="2" creationId="{F286DAD5-6E85-4630-9BAF-E4D37D567FA1}"/>
          </ac:spMkLst>
        </pc:spChg>
        <pc:spChg chg="add del">
          <ac:chgData name="Han Huang" userId="9ddf1114-4bee-4044-9a2d-1282884f7d47" providerId="ADAL" clId="{8D73DD74-AF44-4F60-A665-9D28689E3D79}" dt="2021-07-08T22:13:26.060" v="231" actId="478"/>
          <ac:spMkLst>
            <pc:docMk/>
            <pc:sldMk cId="1172688196" sldId="907"/>
            <ac:spMk id="3" creationId="{553E196D-95AC-4408-A198-A9CBE4D6F1D9}"/>
          </ac:spMkLst>
        </pc:spChg>
        <pc:spChg chg="mod">
          <ac:chgData name="Han Huang" userId="9ddf1114-4bee-4044-9a2d-1282884f7d47" providerId="ADAL" clId="{8D73DD74-AF44-4F60-A665-9D28689E3D79}" dt="2021-07-08T23:13:22.678" v="817" actId="14100"/>
          <ac:spMkLst>
            <pc:docMk/>
            <pc:sldMk cId="1172688196" sldId="907"/>
            <ac:spMk id="5" creationId="{00000000-0000-0000-0000-000000000000}"/>
          </ac:spMkLst>
        </pc:spChg>
        <pc:spChg chg="mod">
          <ac:chgData name="Han Huang" userId="9ddf1114-4bee-4044-9a2d-1282884f7d47" providerId="ADAL" clId="{8D73DD74-AF44-4F60-A665-9D28689E3D79}" dt="2021-07-09T00:06:37.967" v="930" actId="14100"/>
          <ac:spMkLst>
            <pc:docMk/>
            <pc:sldMk cId="1172688196" sldId="907"/>
            <ac:spMk id="7" creationId="{A618B1E0-01F9-4D97-899E-3E2F642D103D}"/>
          </ac:spMkLst>
        </pc:spChg>
        <pc:spChg chg="add mod">
          <ac:chgData name="Han Huang" userId="9ddf1114-4bee-4044-9a2d-1282884f7d47" providerId="ADAL" clId="{8D73DD74-AF44-4F60-A665-9D28689E3D79}" dt="2021-07-08T22:21:55.735" v="338" actId="164"/>
          <ac:spMkLst>
            <pc:docMk/>
            <pc:sldMk cId="1172688196" sldId="907"/>
            <ac:spMk id="8" creationId="{02663FF0-4A24-48C8-B0E8-3DABCDA0E557}"/>
          </ac:spMkLst>
        </pc:spChg>
        <pc:spChg chg="add mod">
          <ac:chgData name="Han Huang" userId="9ddf1114-4bee-4044-9a2d-1282884f7d47" providerId="ADAL" clId="{8D73DD74-AF44-4F60-A665-9D28689E3D79}" dt="2021-07-08T22:21:55.735" v="338" actId="164"/>
          <ac:spMkLst>
            <pc:docMk/>
            <pc:sldMk cId="1172688196" sldId="907"/>
            <ac:spMk id="9" creationId="{C9CC23B1-5CFC-4703-89CC-F6C7AB812899}"/>
          </ac:spMkLst>
        </pc:spChg>
        <pc:spChg chg="add mod">
          <ac:chgData name="Han Huang" userId="9ddf1114-4bee-4044-9a2d-1282884f7d47" providerId="ADAL" clId="{8D73DD74-AF44-4F60-A665-9D28689E3D79}" dt="2021-07-08T22:21:55.735" v="338" actId="164"/>
          <ac:spMkLst>
            <pc:docMk/>
            <pc:sldMk cId="1172688196" sldId="907"/>
            <ac:spMk id="10" creationId="{3D1643E7-1A9B-4241-BDC6-21783219128F}"/>
          </ac:spMkLst>
        </pc:spChg>
        <pc:spChg chg="add mod">
          <ac:chgData name="Han Huang" userId="9ddf1114-4bee-4044-9a2d-1282884f7d47" providerId="ADAL" clId="{8D73DD74-AF44-4F60-A665-9D28689E3D79}" dt="2021-07-08T22:21:55.735" v="338" actId="164"/>
          <ac:spMkLst>
            <pc:docMk/>
            <pc:sldMk cId="1172688196" sldId="907"/>
            <ac:spMk id="11" creationId="{0BEED2A6-999D-4313-BC33-0CE9587C23E4}"/>
          </ac:spMkLst>
        </pc:spChg>
        <pc:spChg chg="add mod">
          <ac:chgData name="Han Huang" userId="9ddf1114-4bee-4044-9a2d-1282884f7d47" providerId="ADAL" clId="{8D73DD74-AF44-4F60-A665-9D28689E3D79}" dt="2021-07-08T22:21:55.735" v="338" actId="164"/>
          <ac:spMkLst>
            <pc:docMk/>
            <pc:sldMk cId="1172688196" sldId="907"/>
            <ac:spMk id="12" creationId="{D4DF2E8E-4EA7-49C4-8BA2-9CF9D4CE6917}"/>
          </ac:spMkLst>
        </pc:spChg>
        <pc:spChg chg="add mod">
          <ac:chgData name="Han Huang" userId="9ddf1114-4bee-4044-9a2d-1282884f7d47" providerId="ADAL" clId="{8D73DD74-AF44-4F60-A665-9D28689E3D79}" dt="2021-07-08T22:21:55.735" v="338" actId="164"/>
          <ac:spMkLst>
            <pc:docMk/>
            <pc:sldMk cId="1172688196" sldId="907"/>
            <ac:spMk id="13" creationId="{EDC102CC-E2F0-43EB-861F-E0392DF2C4E8}"/>
          </ac:spMkLst>
        </pc:spChg>
        <pc:spChg chg="add mod">
          <ac:chgData name="Han Huang" userId="9ddf1114-4bee-4044-9a2d-1282884f7d47" providerId="ADAL" clId="{8D73DD74-AF44-4F60-A665-9D28689E3D79}" dt="2021-07-08T22:21:55.735" v="338" actId="164"/>
          <ac:spMkLst>
            <pc:docMk/>
            <pc:sldMk cId="1172688196" sldId="907"/>
            <ac:spMk id="24" creationId="{0047E54F-DD6A-4776-B5E3-8A912887930A}"/>
          </ac:spMkLst>
        </pc:spChg>
        <pc:spChg chg="add mod">
          <ac:chgData name="Han Huang" userId="9ddf1114-4bee-4044-9a2d-1282884f7d47" providerId="ADAL" clId="{8D73DD74-AF44-4F60-A665-9D28689E3D79}" dt="2021-07-08T22:21:55.735" v="338" actId="164"/>
          <ac:spMkLst>
            <pc:docMk/>
            <pc:sldMk cId="1172688196" sldId="907"/>
            <ac:spMk id="32" creationId="{D43887A0-006C-4910-80F4-4AB43E362438}"/>
          </ac:spMkLst>
        </pc:spChg>
        <pc:spChg chg="add mod">
          <ac:chgData name="Han Huang" userId="9ddf1114-4bee-4044-9a2d-1282884f7d47" providerId="ADAL" clId="{8D73DD74-AF44-4F60-A665-9D28689E3D79}" dt="2021-07-08T22:21:55.735" v="338" actId="164"/>
          <ac:spMkLst>
            <pc:docMk/>
            <pc:sldMk cId="1172688196" sldId="907"/>
            <ac:spMk id="36" creationId="{DFD66509-C1DD-4E40-BFB7-528596DBAE93}"/>
          </ac:spMkLst>
        </pc:spChg>
        <pc:spChg chg="add mod">
          <ac:chgData name="Han Huang" userId="9ddf1114-4bee-4044-9a2d-1282884f7d47" providerId="ADAL" clId="{8D73DD74-AF44-4F60-A665-9D28689E3D79}" dt="2021-07-08T22:21:55.735" v="338" actId="164"/>
          <ac:spMkLst>
            <pc:docMk/>
            <pc:sldMk cId="1172688196" sldId="907"/>
            <ac:spMk id="37" creationId="{3C6CF573-AE59-47E7-9F7D-8064ACFB7E17}"/>
          </ac:spMkLst>
        </pc:spChg>
        <pc:spChg chg="add mod">
          <ac:chgData name="Han Huang" userId="9ddf1114-4bee-4044-9a2d-1282884f7d47" providerId="ADAL" clId="{8D73DD74-AF44-4F60-A665-9D28689E3D79}" dt="2021-07-08T22:21:55.735" v="338" actId="164"/>
          <ac:spMkLst>
            <pc:docMk/>
            <pc:sldMk cId="1172688196" sldId="907"/>
            <ac:spMk id="38" creationId="{13421287-3D78-4BEC-BD51-77C95B3C2992}"/>
          </ac:spMkLst>
        </pc:spChg>
        <pc:spChg chg="add mod">
          <ac:chgData name="Han Huang" userId="9ddf1114-4bee-4044-9a2d-1282884f7d47" providerId="ADAL" clId="{8D73DD74-AF44-4F60-A665-9D28689E3D79}" dt="2021-07-08T22:21:48.893" v="337" actId="1076"/>
          <ac:spMkLst>
            <pc:docMk/>
            <pc:sldMk cId="1172688196" sldId="907"/>
            <ac:spMk id="39" creationId="{B7ED2804-5817-43E9-B9DF-FB5C8B11929A}"/>
          </ac:spMkLst>
        </pc:spChg>
        <pc:spChg chg="add mod">
          <ac:chgData name="Han Huang" userId="9ddf1114-4bee-4044-9a2d-1282884f7d47" providerId="ADAL" clId="{8D73DD74-AF44-4F60-A665-9D28689E3D79}" dt="2021-07-08T22:21:48.893" v="337" actId="1076"/>
          <ac:spMkLst>
            <pc:docMk/>
            <pc:sldMk cId="1172688196" sldId="907"/>
            <ac:spMk id="40" creationId="{E27257FA-5E72-43CE-AEE2-CBE65ADB152C}"/>
          </ac:spMkLst>
        </pc:spChg>
        <pc:spChg chg="add mod">
          <ac:chgData name="Han Huang" userId="9ddf1114-4bee-4044-9a2d-1282884f7d47" providerId="ADAL" clId="{8D73DD74-AF44-4F60-A665-9D28689E3D79}" dt="2021-07-08T22:21:48.893" v="337" actId="1076"/>
          <ac:spMkLst>
            <pc:docMk/>
            <pc:sldMk cId="1172688196" sldId="907"/>
            <ac:spMk id="41" creationId="{C660A08A-D5D8-48D8-BAA8-506FDDBA61F3}"/>
          </ac:spMkLst>
        </pc:spChg>
        <pc:spChg chg="add del mod">
          <ac:chgData name="Han Huang" userId="9ddf1114-4bee-4044-9a2d-1282884f7d47" providerId="ADAL" clId="{8D73DD74-AF44-4F60-A665-9D28689E3D79}" dt="2021-07-08T22:22:15.753" v="344" actId="478"/>
          <ac:spMkLst>
            <pc:docMk/>
            <pc:sldMk cId="1172688196" sldId="907"/>
            <ac:spMk id="42" creationId="{388301CD-A42F-4876-AD15-8EDD866B4DEC}"/>
          </ac:spMkLst>
        </pc:spChg>
        <pc:spChg chg="add mod">
          <ac:chgData name="Han Huang" userId="9ddf1114-4bee-4044-9a2d-1282884f7d47" providerId="ADAL" clId="{8D73DD74-AF44-4F60-A665-9D28689E3D79}" dt="2021-07-08T22:21:48.893" v="337" actId="1076"/>
          <ac:spMkLst>
            <pc:docMk/>
            <pc:sldMk cId="1172688196" sldId="907"/>
            <ac:spMk id="43" creationId="{0A0DD31F-487D-4CB9-B1EA-4FE5A4258E0B}"/>
          </ac:spMkLst>
        </pc:spChg>
        <pc:spChg chg="add mod">
          <ac:chgData name="Han Huang" userId="9ddf1114-4bee-4044-9a2d-1282884f7d47" providerId="ADAL" clId="{8D73DD74-AF44-4F60-A665-9D28689E3D79}" dt="2021-07-08T22:21:48.893" v="337" actId="1076"/>
          <ac:spMkLst>
            <pc:docMk/>
            <pc:sldMk cId="1172688196" sldId="907"/>
            <ac:spMk id="44" creationId="{85F39B70-A6D3-4A91-89A5-A9342E078298}"/>
          </ac:spMkLst>
        </pc:spChg>
        <pc:spChg chg="add mod">
          <ac:chgData name="Han Huang" userId="9ddf1114-4bee-4044-9a2d-1282884f7d47" providerId="ADAL" clId="{8D73DD74-AF44-4F60-A665-9D28689E3D79}" dt="2021-07-08T22:21:48.893" v="337" actId="1076"/>
          <ac:spMkLst>
            <pc:docMk/>
            <pc:sldMk cId="1172688196" sldId="907"/>
            <ac:spMk id="48" creationId="{3C0E4CA6-D35A-4670-B223-3FB5C7A295A7}"/>
          </ac:spMkLst>
        </pc:spChg>
        <pc:spChg chg="add mod">
          <ac:chgData name="Han Huang" userId="9ddf1114-4bee-4044-9a2d-1282884f7d47" providerId="ADAL" clId="{8D73DD74-AF44-4F60-A665-9D28689E3D79}" dt="2021-07-08T22:21:48.893" v="337" actId="1076"/>
          <ac:spMkLst>
            <pc:docMk/>
            <pc:sldMk cId="1172688196" sldId="907"/>
            <ac:spMk id="50" creationId="{1656ACFA-BCFC-4EDE-A8A3-8F37700AFE67}"/>
          </ac:spMkLst>
        </pc:spChg>
        <pc:spChg chg="add mod">
          <ac:chgData name="Han Huang" userId="9ddf1114-4bee-4044-9a2d-1282884f7d47" providerId="ADAL" clId="{8D73DD74-AF44-4F60-A665-9D28689E3D79}" dt="2021-07-08T22:21:48.893" v="337" actId="1076"/>
          <ac:spMkLst>
            <pc:docMk/>
            <pc:sldMk cId="1172688196" sldId="907"/>
            <ac:spMk id="53" creationId="{CA222843-03B7-4B11-B392-2AA14A9ADE1A}"/>
          </ac:spMkLst>
        </pc:spChg>
        <pc:spChg chg="add mod">
          <ac:chgData name="Han Huang" userId="9ddf1114-4bee-4044-9a2d-1282884f7d47" providerId="ADAL" clId="{8D73DD74-AF44-4F60-A665-9D28689E3D79}" dt="2021-07-08T22:21:48.893" v="337" actId="1076"/>
          <ac:spMkLst>
            <pc:docMk/>
            <pc:sldMk cId="1172688196" sldId="907"/>
            <ac:spMk id="54" creationId="{5139E1F9-5CBE-40EB-987B-CEEEB5072992}"/>
          </ac:spMkLst>
        </pc:spChg>
        <pc:spChg chg="add mod">
          <ac:chgData name="Han Huang" userId="9ddf1114-4bee-4044-9a2d-1282884f7d47" providerId="ADAL" clId="{8D73DD74-AF44-4F60-A665-9D28689E3D79}" dt="2021-07-08T22:21:48.893" v="337" actId="1076"/>
          <ac:spMkLst>
            <pc:docMk/>
            <pc:sldMk cId="1172688196" sldId="907"/>
            <ac:spMk id="55" creationId="{FA757361-067E-45D7-828D-7F645646202F}"/>
          </ac:spMkLst>
        </pc:spChg>
        <pc:spChg chg="add mod">
          <ac:chgData name="Han Huang" userId="9ddf1114-4bee-4044-9a2d-1282884f7d47" providerId="ADAL" clId="{8D73DD74-AF44-4F60-A665-9D28689E3D79}" dt="2021-07-08T23:23:15.595" v="855" actId="1076"/>
          <ac:spMkLst>
            <pc:docMk/>
            <pc:sldMk cId="1172688196" sldId="907"/>
            <ac:spMk id="57" creationId="{E97B4697-64B8-4056-8DAF-8E41294387D6}"/>
          </ac:spMkLst>
        </pc:spChg>
        <pc:spChg chg="add mod">
          <ac:chgData name="Han Huang" userId="9ddf1114-4bee-4044-9a2d-1282884f7d47" providerId="ADAL" clId="{8D73DD74-AF44-4F60-A665-9D28689E3D79}" dt="2021-07-08T22:25:42.365" v="526" actId="1076"/>
          <ac:spMkLst>
            <pc:docMk/>
            <pc:sldMk cId="1172688196" sldId="907"/>
            <ac:spMk id="58" creationId="{57E8C532-1BE3-4E03-BD4C-C8E506819243}"/>
          </ac:spMkLst>
        </pc:spChg>
        <pc:spChg chg="add mod">
          <ac:chgData name="Han Huang" userId="9ddf1114-4bee-4044-9a2d-1282884f7d47" providerId="ADAL" clId="{8D73DD74-AF44-4F60-A665-9D28689E3D79}" dt="2021-07-08T22:25:46.948" v="529" actId="20577"/>
          <ac:spMkLst>
            <pc:docMk/>
            <pc:sldMk cId="1172688196" sldId="907"/>
            <ac:spMk id="59" creationId="{1A0E35BA-9C7D-4162-8384-459E491348CE}"/>
          </ac:spMkLst>
        </pc:spChg>
        <pc:spChg chg="add mod">
          <ac:chgData name="Han Huang" userId="9ddf1114-4bee-4044-9a2d-1282884f7d47" providerId="ADAL" clId="{8D73DD74-AF44-4F60-A665-9D28689E3D79}" dt="2021-07-08T22:26:01.430" v="534" actId="1076"/>
          <ac:spMkLst>
            <pc:docMk/>
            <pc:sldMk cId="1172688196" sldId="907"/>
            <ac:spMk id="60" creationId="{FCA5ED59-D68F-453B-B06F-17E89AB8CB6B}"/>
          </ac:spMkLst>
        </pc:spChg>
        <pc:spChg chg="add mod">
          <ac:chgData name="Han Huang" userId="9ddf1114-4bee-4044-9a2d-1282884f7d47" providerId="ADAL" clId="{8D73DD74-AF44-4F60-A665-9D28689E3D79}" dt="2021-07-08T22:26:06.877" v="537" actId="20577"/>
          <ac:spMkLst>
            <pc:docMk/>
            <pc:sldMk cId="1172688196" sldId="907"/>
            <ac:spMk id="61" creationId="{AD880478-0647-4DEA-B13B-811B22C67031}"/>
          </ac:spMkLst>
        </pc:spChg>
        <pc:spChg chg="add mod">
          <ac:chgData name="Han Huang" userId="9ddf1114-4bee-4044-9a2d-1282884f7d47" providerId="ADAL" clId="{8D73DD74-AF44-4F60-A665-9D28689E3D79}" dt="2021-07-08T22:26:16.676" v="540" actId="1076"/>
          <ac:spMkLst>
            <pc:docMk/>
            <pc:sldMk cId="1172688196" sldId="907"/>
            <ac:spMk id="62" creationId="{8C218673-4C06-4E24-B44B-C2F3B03DB36B}"/>
          </ac:spMkLst>
        </pc:spChg>
        <pc:spChg chg="add mod">
          <ac:chgData name="Han Huang" userId="9ddf1114-4bee-4044-9a2d-1282884f7d47" providerId="ADAL" clId="{8D73DD74-AF44-4F60-A665-9D28689E3D79}" dt="2021-07-08T22:26:25.752" v="544" actId="6549"/>
          <ac:spMkLst>
            <pc:docMk/>
            <pc:sldMk cId="1172688196" sldId="907"/>
            <ac:spMk id="63" creationId="{5D47FEBF-FBDA-4461-9701-A8431E8F0ED2}"/>
          </ac:spMkLst>
        </pc:spChg>
        <pc:spChg chg="add mod">
          <ac:chgData name="Han Huang" userId="9ddf1114-4bee-4044-9a2d-1282884f7d47" providerId="ADAL" clId="{8D73DD74-AF44-4F60-A665-9D28689E3D79}" dt="2021-07-08T22:26:33.153" v="546" actId="1076"/>
          <ac:spMkLst>
            <pc:docMk/>
            <pc:sldMk cId="1172688196" sldId="907"/>
            <ac:spMk id="64" creationId="{28DD5858-A354-4ECB-BA02-6B343FFB5684}"/>
          </ac:spMkLst>
        </pc:spChg>
        <pc:grpChg chg="add mod">
          <ac:chgData name="Han Huang" userId="9ddf1114-4bee-4044-9a2d-1282884f7d47" providerId="ADAL" clId="{8D73DD74-AF44-4F60-A665-9D28689E3D79}" dt="2021-07-08T22:21:57.728" v="339" actId="1076"/>
          <ac:grpSpMkLst>
            <pc:docMk/>
            <pc:sldMk cId="1172688196" sldId="907"/>
            <ac:grpSpMk id="56" creationId="{BD60D81E-51CC-404A-B31B-C78DC22CC0E9}"/>
          </ac:grpSpMkLst>
        </pc:grpChg>
        <pc:picChg chg="add del mod">
          <ac:chgData name="Han Huang" userId="9ddf1114-4bee-4044-9a2d-1282884f7d47" providerId="ADAL" clId="{8D73DD74-AF44-4F60-A665-9D28689E3D79}" dt="2021-07-08T22:21:31.015" v="334" actId="478"/>
          <ac:picMkLst>
            <pc:docMk/>
            <pc:sldMk cId="1172688196" sldId="907"/>
            <ac:picMk id="6" creationId="{A7D4398D-40D1-4E42-BC0C-8B5CD9A94A70}"/>
          </ac:picMkLst>
        </pc:picChg>
        <pc:cxnChg chg="add mod">
          <ac:chgData name="Han Huang" userId="9ddf1114-4bee-4044-9a2d-1282884f7d47" providerId="ADAL" clId="{8D73DD74-AF44-4F60-A665-9D28689E3D79}" dt="2021-07-08T22:21:55.735" v="338" actId="164"/>
          <ac:cxnSpMkLst>
            <pc:docMk/>
            <pc:sldMk cId="1172688196" sldId="907"/>
            <ac:cxnSpMk id="15" creationId="{422FC731-F88A-4E94-A312-0ACFB9A3B312}"/>
          </ac:cxnSpMkLst>
        </pc:cxnChg>
        <pc:cxnChg chg="add mod">
          <ac:chgData name="Han Huang" userId="9ddf1114-4bee-4044-9a2d-1282884f7d47" providerId="ADAL" clId="{8D73DD74-AF44-4F60-A665-9D28689E3D79}" dt="2021-07-08T22:21:55.735" v="338" actId="164"/>
          <ac:cxnSpMkLst>
            <pc:docMk/>
            <pc:sldMk cId="1172688196" sldId="907"/>
            <ac:cxnSpMk id="17" creationId="{5E3EB797-A9E5-48BB-B1B7-FA8AEC69AF37}"/>
          </ac:cxnSpMkLst>
        </pc:cxnChg>
        <pc:cxnChg chg="add mod">
          <ac:chgData name="Han Huang" userId="9ddf1114-4bee-4044-9a2d-1282884f7d47" providerId="ADAL" clId="{8D73DD74-AF44-4F60-A665-9D28689E3D79}" dt="2021-07-08T22:21:55.735" v="338" actId="164"/>
          <ac:cxnSpMkLst>
            <pc:docMk/>
            <pc:sldMk cId="1172688196" sldId="907"/>
            <ac:cxnSpMk id="22" creationId="{C655C0DC-F49C-4E23-B449-E783F11B0D7C}"/>
          </ac:cxnSpMkLst>
        </pc:cxnChg>
        <pc:cxnChg chg="add mod ord">
          <ac:chgData name="Han Huang" userId="9ddf1114-4bee-4044-9a2d-1282884f7d47" providerId="ADAL" clId="{8D73DD74-AF44-4F60-A665-9D28689E3D79}" dt="2021-07-08T22:21:55.735" v="338" actId="164"/>
          <ac:cxnSpMkLst>
            <pc:docMk/>
            <pc:sldMk cId="1172688196" sldId="907"/>
            <ac:cxnSpMk id="25" creationId="{332B435C-5C47-4CBD-B3F8-275C30885685}"/>
          </ac:cxnSpMkLst>
        </pc:cxnChg>
        <pc:cxnChg chg="add mod">
          <ac:chgData name="Han Huang" userId="9ddf1114-4bee-4044-9a2d-1282884f7d47" providerId="ADAL" clId="{8D73DD74-AF44-4F60-A665-9D28689E3D79}" dt="2021-07-08T22:21:55.735" v="338" actId="164"/>
          <ac:cxnSpMkLst>
            <pc:docMk/>
            <pc:sldMk cId="1172688196" sldId="907"/>
            <ac:cxnSpMk id="30" creationId="{4365DADA-3C38-495A-A369-558FD55FFBC0}"/>
          </ac:cxnSpMkLst>
        </pc:cxnChg>
        <pc:cxnChg chg="add mod">
          <ac:chgData name="Han Huang" userId="9ddf1114-4bee-4044-9a2d-1282884f7d47" providerId="ADAL" clId="{8D73DD74-AF44-4F60-A665-9D28689E3D79}" dt="2021-07-08T22:21:55.735" v="338" actId="164"/>
          <ac:cxnSpMkLst>
            <pc:docMk/>
            <pc:sldMk cId="1172688196" sldId="907"/>
            <ac:cxnSpMk id="33" creationId="{412D1E49-01A6-48DC-B69B-BE0D76D0049F}"/>
          </ac:cxnSpMkLst>
        </pc:cxnChg>
        <pc:cxnChg chg="add mod">
          <ac:chgData name="Han Huang" userId="9ddf1114-4bee-4044-9a2d-1282884f7d47" providerId="ADAL" clId="{8D73DD74-AF44-4F60-A665-9D28689E3D79}" dt="2021-07-08T22:21:48.893" v="337" actId="1076"/>
          <ac:cxnSpMkLst>
            <pc:docMk/>
            <pc:sldMk cId="1172688196" sldId="907"/>
            <ac:cxnSpMk id="45" creationId="{FD89E780-45CE-4AB3-8BBA-9A715C0036C8}"/>
          </ac:cxnSpMkLst>
        </pc:cxnChg>
        <pc:cxnChg chg="add del mod">
          <ac:chgData name="Han Huang" userId="9ddf1114-4bee-4044-9a2d-1282884f7d47" providerId="ADAL" clId="{8D73DD74-AF44-4F60-A665-9D28689E3D79}" dt="2021-07-08T22:22:14.350" v="343" actId="478"/>
          <ac:cxnSpMkLst>
            <pc:docMk/>
            <pc:sldMk cId="1172688196" sldId="907"/>
            <ac:cxnSpMk id="46" creationId="{04FCE86C-1180-49B8-9F2A-AC26C276933F}"/>
          </ac:cxnSpMkLst>
        </pc:cxnChg>
        <pc:cxnChg chg="add mod">
          <ac:chgData name="Han Huang" userId="9ddf1114-4bee-4044-9a2d-1282884f7d47" providerId="ADAL" clId="{8D73DD74-AF44-4F60-A665-9D28689E3D79}" dt="2021-07-08T22:21:48.893" v="337" actId="1076"/>
          <ac:cxnSpMkLst>
            <pc:docMk/>
            <pc:sldMk cId="1172688196" sldId="907"/>
            <ac:cxnSpMk id="47" creationId="{A1ACCB98-EEC3-4F14-9E75-F9C72DFAA7DB}"/>
          </ac:cxnSpMkLst>
        </pc:cxnChg>
        <pc:cxnChg chg="add mod">
          <ac:chgData name="Han Huang" userId="9ddf1114-4bee-4044-9a2d-1282884f7d47" providerId="ADAL" clId="{8D73DD74-AF44-4F60-A665-9D28689E3D79}" dt="2021-07-08T22:21:48.893" v="337" actId="1076"/>
          <ac:cxnSpMkLst>
            <pc:docMk/>
            <pc:sldMk cId="1172688196" sldId="907"/>
            <ac:cxnSpMk id="49" creationId="{8F190A21-3B1F-4BB1-B370-A0BB76129F68}"/>
          </ac:cxnSpMkLst>
        </pc:cxnChg>
        <pc:cxnChg chg="add del mod">
          <ac:chgData name="Han Huang" userId="9ddf1114-4bee-4044-9a2d-1282884f7d47" providerId="ADAL" clId="{8D73DD74-AF44-4F60-A665-9D28689E3D79}" dt="2021-07-08T22:22:12.479" v="342" actId="478"/>
          <ac:cxnSpMkLst>
            <pc:docMk/>
            <pc:sldMk cId="1172688196" sldId="907"/>
            <ac:cxnSpMk id="51" creationId="{AEF34B0D-184A-4DDA-889B-53ED4139A996}"/>
          </ac:cxnSpMkLst>
        </pc:cxnChg>
        <pc:cxnChg chg="add mod">
          <ac:chgData name="Han Huang" userId="9ddf1114-4bee-4044-9a2d-1282884f7d47" providerId="ADAL" clId="{8D73DD74-AF44-4F60-A665-9D28689E3D79}" dt="2021-07-08T22:21:48.893" v="337" actId="1076"/>
          <ac:cxnSpMkLst>
            <pc:docMk/>
            <pc:sldMk cId="1172688196" sldId="907"/>
            <ac:cxnSpMk id="52" creationId="{C98A5F39-DBDC-4BBD-A5EE-FB5A45540DF6}"/>
          </ac:cxnSpMkLst>
        </pc:cxnChg>
      </pc:sldChg>
      <pc:sldChg chg="addSp delSp modSp new mod">
        <pc:chgData name="Han Huang" userId="9ddf1114-4bee-4044-9a2d-1282884f7d47" providerId="ADAL" clId="{8D73DD74-AF44-4F60-A665-9D28689E3D79}" dt="2021-07-09T06:02:03.510" v="940" actId="1076"/>
        <pc:sldMkLst>
          <pc:docMk/>
          <pc:sldMk cId="3071632167" sldId="1117"/>
        </pc:sldMkLst>
        <pc:spChg chg="del">
          <ac:chgData name="Han Huang" userId="9ddf1114-4bee-4044-9a2d-1282884f7d47" providerId="ADAL" clId="{8D73DD74-AF44-4F60-A665-9D28689E3D79}" dt="2021-07-08T22:57:43.630" v="749" actId="478"/>
          <ac:spMkLst>
            <pc:docMk/>
            <pc:sldMk cId="3071632167" sldId="1117"/>
            <ac:spMk id="2" creationId="{693BB332-E015-47FC-BFAA-C302CDCFF1FB}"/>
          </ac:spMkLst>
        </pc:spChg>
        <pc:spChg chg="mod">
          <ac:chgData name="Han Huang" userId="9ddf1114-4bee-4044-9a2d-1282884f7d47" providerId="ADAL" clId="{8D73DD74-AF44-4F60-A665-9D28689E3D79}" dt="2021-07-08T22:56:33.886" v="733" actId="20577"/>
          <ac:spMkLst>
            <pc:docMk/>
            <pc:sldMk cId="3071632167" sldId="1117"/>
            <ac:spMk id="3" creationId="{F8FECC6B-BD90-456F-9EE5-69623F3D7DD7}"/>
          </ac:spMkLst>
        </pc:spChg>
        <pc:spChg chg="del">
          <ac:chgData name="Han Huang" userId="9ddf1114-4bee-4044-9a2d-1282884f7d47" providerId="ADAL" clId="{8D73DD74-AF44-4F60-A665-9D28689E3D79}" dt="2021-07-08T22:56:44.624" v="734" actId="478"/>
          <ac:spMkLst>
            <pc:docMk/>
            <pc:sldMk cId="3071632167" sldId="1117"/>
            <ac:spMk id="4" creationId="{518896AD-D705-470B-9C75-561D5C726026}"/>
          </ac:spMkLst>
        </pc:spChg>
        <pc:spChg chg="del">
          <ac:chgData name="Han Huang" userId="9ddf1114-4bee-4044-9a2d-1282884f7d47" providerId="ADAL" clId="{8D73DD74-AF44-4F60-A665-9D28689E3D79}" dt="2021-07-08T23:22:27.698" v="834" actId="478"/>
          <ac:spMkLst>
            <pc:docMk/>
            <pc:sldMk cId="3071632167" sldId="1117"/>
            <ac:spMk id="5" creationId="{E7377717-AE5D-4AF5-9C9E-567837CA250F}"/>
          </ac:spMkLst>
        </pc:spChg>
        <pc:spChg chg="add mod">
          <ac:chgData name="Han Huang" userId="9ddf1114-4bee-4044-9a2d-1282884f7d47" providerId="ADAL" clId="{8D73DD74-AF44-4F60-A665-9D28689E3D79}" dt="2021-07-09T06:02:03.510" v="940" actId="1076"/>
          <ac:spMkLst>
            <pc:docMk/>
            <pc:sldMk cId="3071632167" sldId="1117"/>
            <ac:spMk id="11" creationId="{C11145FB-A61F-4A1C-ACF3-A5D2F34D1543}"/>
          </ac:spMkLst>
        </pc:spChg>
        <pc:graphicFrameChg chg="add del mod">
          <ac:chgData name="Han Huang" userId="9ddf1114-4bee-4044-9a2d-1282884f7d47" providerId="ADAL" clId="{8D73DD74-AF44-4F60-A665-9D28689E3D79}" dt="2021-07-08T22:56:51.099" v="740"/>
          <ac:graphicFrameMkLst>
            <pc:docMk/>
            <pc:sldMk cId="3071632167" sldId="1117"/>
            <ac:graphicFrameMk id="6" creationId="{E1650E30-4608-446F-BE95-7CED2AC580A0}"/>
          </ac:graphicFrameMkLst>
        </pc:graphicFrameChg>
        <pc:graphicFrameChg chg="add del mod">
          <ac:chgData name="Han Huang" userId="9ddf1114-4bee-4044-9a2d-1282884f7d47" providerId="ADAL" clId="{8D73DD74-AF44-4F60-A665-9D28689E3D79}" dt="2021-07-08T22:57:10.245" v="744"/>
          <ac:graphicFrameMkLst>
            <pc:docMk/>
            <pc:sldMk cId="3071632167" sldId="1117"/>
            <ac:graphicFrameMk id="8" creationId="{F9912B60-7D6B-4D72-8DAD-47C0ED4DBE08}"/>
          </ac:graphicFrameMkLst>
        </pc:graphicFrameChg>
        <pc:graphicFrameChg chg="add mod">
          <ac:chgData name="Han Huang" userId="9ddf1114-4bee-4044-9a2d-1282884f7d47" providerId="ADAL" clId="{8D73DD74-AF44-4F60-A665-9D28689E3D79}" dt="2021-07-08T22:58:10.103" v="806" actId="1076"/>
          <ac:graphicFrameMkLst>
            <pc:docMk/>
            <pc:sldMk cId="3071632167" sldId="1117"/>
            <ac:graphicFrameMk id="10" creationId="{C59FEAED-A98C-4336-8797-57F576DA261D}"/>
          </ac:graphicFrameMkLst>
        </pc:graphicFrameChg>
        <pc:picChg chg="add mod">
          <ac:chgData name="Han Huang" userId="9ddf1114-4bee-4044-9a2d-1282884f7d47" providerId="ADAL" clId="{8D73DD74-AF44-4F60-A665-9D28689E3D79}" dt="2021-07-08T22:56:54.608" v="742" actId="1076"/>
          <ac:picMkLst>
            <pc:docMk/>
            <pc:sldMk cId="3071632167" sldId="1117"/>
            <ac:picMk id="7" creationId="{9A04BDB0-37AA-4F87-ABD1-A551649E27D8}"/>
          </ac:picMkLst>
        </pc:picChg>
        <pc:picChg chg="add mod">
          <ac:chgData name="Han Huang" userId="9ddf1114-4bee-4044-9a2d-1282884f7d47" providerId="ADAL" clId="{8D73DD74-AF44-4F60-A665-9D28689E3D79}" dt="2021-07-08T22:57:13.362" v="746" actId="1076"/>
          <ac:picMkLst>
            <pc:docMk/>
            <pc:sldMk cId="3071632167" sldId="1117"/>
            <ac:picMk id="9" creationId="{6804E37B-F34D-4366-9167-AF2780EDB7D8}"/>
          </ac:picMkLst>
        </pc:picChg>
      </pc:sldChg>
    </pc:docChg>
  </pc:docChgLst>
  <pc:docChgLst>
    <pc:chgData name="Yan Zhang" userId="f86cc2ff-db5e-4d94-b8e3-db15fbb3b73b" providerId="ADAL" clId="{6FCFE634-8B47-45BF-A6E9-B5305F870B8D}"/>
    <pc:docChg chg="undo custSel addSld modSld">
      <pc:chgData name="Yan Zhang" userId="f86cc2ff-db5e-4d94-b8e3-db15fbb3b73b" providerId="ADAL" clId="{6FCFE634-8B47-45BF-A6E9-B5305F870B8D}" dt="2021-09-29T23:49:26.693" v="1450" actId="20577"/>
      <pc:docMkLst>
        <pc:docMk/>
      </pc:docMkLst>
      <pc:sldChg chg="addSp delSp modSp mod">
        <pc:chgData name="Yan Zhang" userId="f86cc2ff-db5e-4d94-b8e3-db15fbb3b73b" providerId="ADAL" clId="{6FCFE634-8B47-45BF-A6E9-B5305F870B8D}" dt="2021-09-29T23:42:24.847" v="1448" actId="20577"/>
        <pc:sldMkLst>
          <pc:docMk/>
          <pc:sldMk cId="1172688196" sldId="907"/>
        </pc:sldMkLst>
        <pc:spChg chg="del">
          <ac:chgData name="Yan Zhang" userId="f86cc2ff-db5e-4d94-b8e3-db15fbb3b73b" providerId="ADAL" clId="{6FCFE634-8B47-45BF-A6E9-B5305F870B8D}" dt="2021-09-29T02:03:28.659" v="165" actId="478"/>
          <ac:spMkLst>
            <pc:docMk/>
            <pc:sldMk cId="1172688196" sldId="907"/>
            <ac:spMk id="2" creationId="{F286DAD5-6E85-4630-9BAF-E4D37D567FA1}"/>
          </ac:spMkLst>
        </pc:spChg>
        <pc:spChg chg="mod">
          <ac:chgData name="Yan Zhang" userId="f86cc2ff-db5e-4d94-b8e3-db15fbb3b73b" providerId="ADAL" clId="{6FCFE634-8B47-45BF-A6E9-B5305F870B8D}" dt="2021-09-29T17:04:07.894" v="1266" actId="20577"/>
          <ac:spMkLst>
            <pc:docMk/>
            <pc:sldMk cId="1172688196" sldId="907"/>
            <ac:spMk id="4" creationId="{00000000-0000-0000-0000-000000000000}"/>
          </ac:spMkLst>
        </pc:spChg>
        <pc:spChg chg="mod">
          <ac:chgData name="Yan Zhang" userId="f86cc2ff-db5e-4d94-b8e3-db15fbb3b73b" providerId="ADAL" clId="{6FCFE634-8B47-45BF-A6E9-B5305F870B8D}" dt="2021-09-29T23:42:24.847" v="1448" actId="20577"/>
          <ac:spMkLst>
            <pc:docMk/>
            <pc:sldMk cId="1172688196" sldId="907"/>
            <ac:spMk id="5" creationId="{00000000-0000-0000-0000-000000000000}"/>
          </ac:spMkLst>
        </pc:spChg>
        <pc:spChg chg="del mod">
          <ac:chgData name="Yan Zhang" userId="f86cc2ff-db5e-4d94-b8e3-db15fbb3b73b" providerId="ADAL" clId="{6FCFE634-8B47-45BF-A6E9-B5305F870B8D}" dt="2021-09-29T02:03:22.734" v="164" actId="478"/>
          <ac:spMkLst>
            <pc:docMk/>
            <pc:sldMk cId="1172688196" sldId="907"/>
            <ac:spMk id="7" creationId="{A618B1E0-01F9-4D97-899E-3E2F642D103D}"/>
          </ac:spMkLst>
        </pc:spChg>
        <pc:spChg chg="del">
          <ac:chgData name="Yan Zhang" userId="f86cc2ff-db5e-4d94-b8e3-db15fbb3b73b" providerId="ADAL" clId="{6FCFE634-8B47-45BF-A6E9-B5305F870B8D}" dt="2021-09-29T02:03:31.836" v="166" actId="478"/>
          <ac:spMkLst>
            <pc:docMk/>
            <pc:sldMk cId="1172688196" sldId="907"/>
            <ac:spMk id="39" creationId="{B7ED2804-5817-43E9-B9DF-FB5C8B11929A}"/>
          </ac:spMkLst>
        </pc:spChg>
        <pc:spChg chg="del">
          <ac:chgData name="Yan Zhang" userId="f86cc2ff-db5e-4d94-b8e3-db15fbb3b73b" providerId="ADAL" clId="{6FCFE634-8B47-45BF-A6E9-B5305F870B8D}" dt="2021-09-29T02:03:28.659" v="165" actId="478"/>
          <ac:spMkLst>
            <pc:docMk/>
            <pc:sldMk cId="1172688196" sldId="907"/>
            <ac:spMk id="40" creationId="{E27257FA-5E72-43CE-AEE2-CBE65ADB152C}"/>
          </ac:spMkLst>
        </pc:spChg>
        <pc:spChg chg="del">
          <ac:chgData name="Yan Zhang" userId="f86cc2ff-db5e-4d94-b8e3-db15fbb3b73b" providerId="ADAL" clId="{6FCFE634-8B47-45BF-A6E9-B5305F870B8D}" dt="2021-09-29T02:03:28.659" v="165" actId="478"/>
          <ac:spMkLst>
            <pc:docMk/>
            <pc:sldMk cId="1172688196" sldId="907"/>
            <ac:spMk id="41" creationId="{C660A08A-D5D8-48D8-BAA8-506FDDBA61F3}"/>
          </ac:spMkLst>
        </pc:spChg>
        <pc:spChg chg="del">
          <ac:chgData name="Yan Zhang" userId="f86cc2ff-db5e-4d94-b8e3-db15fbb3b73b" providerId="ADAL" clId="{6FCFE634-8B47-45BF-A6E9-B5305F870B8D}" dt="2021-09-29T02:03:28.659" v="165" actId="478"/>
          <ac:spMkLst>
            <pc:docMk/>
            <pc:sldMk cId="1172688196" sldId="907"/>
            <ac:spMk id="43" creationId="{0A0DD31F-487D-4CB9-B1EA-4FE5A4258E0B}"/>
          </ac:spMkLst>
        </pc:spChg>
        <pc:spChg chg="del">
          <ac:chgData name="Yan Zhang" userId="f86cc2ff-db5e-4d94-b8e3-db15fbb3b73b" providerId="ADAL" clId="{6FCFE634-8B47-45BF-A6E9-B5305F870B8D}" dt="2021-09-29T02:03:28.659" v="165" actId="478"/>
          <ac:spMkLst>
            <pc:docMk/>
            <pc:sldMk cId="1172688196" sldId="907"/>
            <ac:spMk id="44" creationId="{85F39B70-A6D3-4A91-89A5-A9342E078298}"/>
          </ac:spMkLst>
        </pc:spChg>
        <pc:spChg chg="del">
          <ac:chgData name="Yan Zhang" userId="f86cc2ff-db5e-4d94-b8e3-db15fbb3b73b" providerId="ADAL" clId="{6FCFE634-8B47-45BF-A6E9-B5305F870B8D}" dt="2021-09-29T02:03:28.659" v="165" actId="478"/>
          <ac:spMkLst>
            <pc:docMk/>
            <pc:sldMk cId="1172688196" sldId="907"/>
            <ac:spMk id="48" creationId="{3C0E4CA6-D35A-4670-B223-3FB5C7A295A7}"/>
          </ac:spMkLst>
        </pc:spChg>
        <pc:spChg chg="del">
          <ac:chgData name="Yan Zhang" userId="f86cc2ff-db5e-4d94-b8e3-db15fbb3b73b" providerId="ADAL" clId="{6FCFE634-8B47-45BF-A6E9-B5305F870B8D}" dt="2021-09-29T02:03:28.659" v="165" actId="478"/>
          <ac:spMkLst>
            <pc:docMk/>
            <pc:sldMk cId="1172688196" sldId="907"/>
            <ac:spMk id="50" creationId="{1656ACFA-BCFC-4EDE-A8A3-8F37700AFE67}"/>
          </ac:spMkLst>
        </pc:spChg>
        <pc:spChg chg="del">
          <ac:chgData name="Yan Zhang" userId="f86cc2ff-db5e-4d94-b8e3-db15fbb3b73b" providerId="ADAL" clId="{6FCFE634-8B47-45BF-A6E9-B5305F870B8D}" dt="2021-09-29T02:03:28.659" v="165" actId="478"/>
          <ac:spMkLst>
            <pc:docMk/>
            <pc:sldMk cId="1172688196" sldId="907"/>
            <ac:spMk id="53" creationId="{CA222843-03B7-4B11-B392-2AA14A9ADE1A}"/>
          </ac:spMkLst>
        </pc:spChg>
        <pc:spChg chg="del">
          <ac:chgData name="Yan Zhang" userId="f86cc2ff-db5e-4d94-b8e3-db15fbb3b73b" providerId="ADAL" clId="{6FCFE634-8B47-45BF-A6E9-B5305F870B8D}" dt="2021-09-29T02:03:28.659" v="165" actId="478"/>
          <ac:spMkLst>
            <pc:docMk/>
            <pc:sldMk cId="1172688196" sldId="907"/>
            <ac:spMk id="54" creationId="{5139E1F9-5CBE-40EB-987B-CEEEB5072992}"/>
          </ac:spMkLst>
        </pc:spChg>
        <pc:spChg chg="del">
          <ac:chgData name="Yan Zhang" userId="f86cc2ff-db5e-4d94-b8e3-db15fbb3b73b" providerId="ADAL" clId="{6FCFE634-8B47-45BF-A6E9-B5305F870B8D}" dt="2021-09-29T02:03:28.659" v="165" actId="478"/>
          <ac:spMkLst>
            <pc:docMk/>
            <pc:sldMk cId="1172688196" sldId="907"/>
            <ac:spMk id="55" creationId="{FA757361-067E-45D7-828D-7F645646202F}"/>
          </ac:spMkLst>
        </pc:spChg>
        <pc:spChg chg="del">
          <ac:chgData name="Yan Zhang" userId="f86cc2ff-db5e-4d94-b8e3-db15fbb3b73b" providerId="ADAL" clId="{6FCFE634-8B47-45BF-A6E9-B5305F870B8D}" dt="2021-09-29T02:03:31.836" v="166" actId="478"/>
          <ac:spMkLst>
            <pc:docMk/>
            <pc:sldMk cId="1172688196" sldId="907"/>
            <ac:spMk id="57" creationId="{E97B4697-64B8-4056-8DAF-8E41294387D6}"/>
          </ac:spMkLst>
        </pc:spChg>
        <pc:spChg chg="del">
          <ac:chgData name="Yan Zhang" userId="f86cc2ff-db5e-4d94-b8e3-db15fbb3b73b" providerId="ADAL" clId="{6FCFE634-8B47-45BF-A6E9-B5305F870B8D}" dt="2021-09-29T02:03:28.659" v="165" actId="478"/>
          <ac:spMkLst>
            <pc:docMk/>
            <pc:sldMk cId="1172688196" sldId="907"/>
            <ac:spMk id="58" creationId="{57E8C532-1BE3-4E03-BD4C-C8E506819243}"/>
          </ac:spMkLst>
        </pc:spChg>
        <pc:spChg chg="del">
          <ac:chgData name="Yan Zhang" userId="f86cc2ff-db5e-4d94-b8e3-db15fbb3b73b" providerId="ADAL" clId="{6FCFE634-8B47-45BF-A6E9-B5305F870B8D}" dt="2021-09-29T02:03:28.659" v="165" actId="478"/>
          <ac:spMkLst>
            <pc:docMk/>
            <pc:sldMk cId="1172688196" sldId="907"/>
            <ac:spMk id="59" creationId="{1A0E35BA-9C7D-4162-8384-459E491348CE}"/>
          </ac:spMkLst>
        </pc:spChg>
        <pc:spChg chg="del">
          <ac:chgData name="Yan Zhang" userId="f86cc2ff-db5e-4d94-b8e3-db15fbb3b73b" providerId="ADAL" clId="{6FCFE634-8B47-45BF-A6E9-B5305F870B8D}" dt="2021-09-29T02:03:28.659" v="165" actId="478"/>
          <ac:spMkLst>
            <pc:docMk/>
            <pc:sldMk cId="1172688196" sldId="907"/>
            <ac:spMk id="60" creationId="{FCA5ED59-D68F-453B-B06F-17E89AB8CB6B}"/>
          </ac:spMkLst>
        </pc:spChg>
        <pc:spChg chg="del">
          <ac:chgData name="Yan Zhang" userId="f86cc2ff-db5e-4d94-b8e3-db15fbb3b73b" providerId="ADAL" clId="{6FCFE634-8B47-45BF-A6E9-B5305F870B8D}" dt="2021-09-29T02:03:28.659" v="165" actId="478"/>
          <ac:spMkLst>
            <pc:docMk/>
            <pc:sldMk cId="1172688196" sldId="907"/>
            <ac:spMk id="61" creationId="{AD880478-0647-4DEA-B13B-811B22C67031}"/>
          </ac:spMkLst>
        </pc:spChg>
        <pc:spChg chg="del">
          <ac:chgData name="Yan Zhang" userId="f86cc2ff-db5e-4d94-b8e3-db15fbb3b73b" providerId="ADAL" clId="{6FCFE634-8B47-45BF-A6E9-B5305F870B8D}" dt="2021-09-29T02:03:28.659" v="165" actId="478"/>
          <ac:spMkLst>
            <pc:docMk/>
            <pc:sldMk cId="1172688196" sldId="907"/>
            <ac:spMk id="62" creationId="{8C218673-4C06-4E24-B44B-C2F3B03DB36B}"/>
          </ac:spMkLst>
        </pc:spChg>
        <pc:spChg chg="del">
          <ac:chgData name="Yan Zhang" userId="f86cc2ff-db5e-4d94-b8e3-db15fbb3b73b" providerId="ADAL" clId="{6FCFE634-8B47-45BF-A6E9-B5305F870B8D}" dt="2021-09-29T02:03:28.659" v="165" actId="478"/>
          <ac:spMkLst>
            <pc:docMk/>
            <pc:sldMk cId="1172688196" sldId="907"/>
            <ac:spMk id="63" creationId="{5D47FEBF-FBDA-4461-9701-A8431E8F0ED2}"/>
          </ac:spMkLst>
        </pc:spChg>
        <pc:spChg chg="del">
          <ac:chgData name="Yan Zhang" userId="f86cc2ff-db5e-4d94-b8e3-db15fbb3b73b" providerId="ADAL" clId="{6FCFE634-8B47-45BF-A6E9-B5305F870B8D}" dt="2021-09-29T02:03:28.659" v="165" actId="478"/>
          <ac:spMkLst>
            <pc:docMk/>
            <pc:sldMk cId="1172688196" sldId="907"/>
            <ac:spMk id="64" creationId="{28DD5858-A354-4ECB-BA02-6B343FFB5684}"/>
          </ac:spMkLst>
        </pc:spChg>
        <pc:grpChg chg="del">
          <ac:chgData name="Yan Zhang" userId="f86cc2ff-db5e-4d94-b8e3-db15fbb3b73b" providerId="ADAL" clId="{6FCFE634-8B47-45BF-A6E9-B5305F870B8D}" dt="2021-09-29T02:03:31.836" v="166" actId="478"/>
          <ac:grpSpMkLst>
            <pc:docMk/>
            <pc:sldMk cId="1172688196" sldId="907"/>
            <ac:grpSpMk id="56" creationId="{BD60D81E-51CC-404A-B31B-C78DC22CC0E9}"/>
          </ac:grpSpMkLst>
        </pc:grpChg>
        <pc:picChg chg="add mod">
          <ac:chgData name="Yan Zhang" userId="f86cc2ff-db5e-4d94-b8e3-db15fbb3b73b" providerId="ADAL" clId="{6FCFE634-8B47-45BF-A6E9-B5305F870B8D}" dt="2021-09-29T17:04:29.226" v="1269" actId="1076"/>
          <ac:picMkLst>
            <pc:docMk/>
            <pc:sldMk cId="1172688196" sldId="907"/>
            <ac:picMk id="6" creationId="{35025668-61FF-4576-B6AC-4CFDE932BCAA}"/>
          </ac:picMkLst>
        </pc:picChg>
        <pc:cxnChg chg="del">
          <ac:chgData name="Yan Zhang" userId="f86cc2ff-db5e-4d94-b8e3-db15fbb3b73b" providerId="ADAL" clId="{6FCFE634-8B47-45BF-A6E9-B5305F870B8D}" dt="2021-09-29T02:03:28.659" v="165" actId="478"/>
          <ac:cxnSpMkLst>
            <pc:docMk/>
            <pc:sldMk cId="1172688196" sldId="907"/>
            <ac:cxnSpMk id="45" creationId="{FD89E780-45CE-4AB3-8BBA-9A715C0036C8}"/>
          </ac:cxnSpMkLst>
        </pc:cxnChg>
        <pc:cxnChg chg="del">
          <ac:chgData name="Yan Zhang" userId="f86cc2ff-db5e-4d94-b8e3-db15fbb3b73b" providerId="ADAL" clId="{6FCFE634-8B47-45BF-A6E9-B5305F870B8D}" dt="2021-09-29T02:03:28.659" v="165" actId="478"/>
          <ac:cxnSpMkLst>
            <pc:docMk/>
            <pc:sldMk cId="1172688196" sldId="907"/>
            <ac:cxnSpMk id="47" creationId="{A1ACCB98-EEC3-4F14-9E75-F9C72DFAA7DB}"/>
          </ac:cxnSpMkLst>
        </pc:cxnChg>
        <pc:cxnChg chg="del">
          <ac:chgData name="Yan Zhang" userId="f86cc2ff-db5e-4d94-b8e3-db15fbb3b73b" providerId="ADAL" clId="{6FCFE634-8B47-45BF-A6E9-B5305F870B8D}" dt="2021-09-29T02:03:28.659" v="165" actId="478"/>
          <ac:cxnSpMkLst>
            <pc:docMk/>
            <pc:sldMk cId="1172688196" sldId="907"/>
            <ac:cxnSpMk id="49" creationId="{8F190A21-3B1F-4BB1-B370-A0BB76129F68}"/>
          </ac:cxnSpMkLst>
        </pc:cxnChg>
        <pc:cxnChg chg="del">
          <ac:chgData name="Yan Zhang" userId="f86cc2ff-db5e-4d94-b8e3-db15fbb3b73b" providerId="ADAL" clId="{6FCFE634-8B47-45BF-A6E9-B5305F870B8D}" dt="2021-09-29T02:03:28.659" v="165" actId="478"/>
          <ac:cxnSpMkLst>
            <pc:docMk/>
            <pc:sldMk cId="1172688196" sldId="907"/>
            <ac:cxnSpMk id="52" creationId="{C98A5F39-DBDC-4BBD-A5EE-FB5A45540DF6}"/>
          </ac:cxnSpMkLst>
        </pc:cxnChg>
      </pc:sldChg>
      <pc:sldChg chg="modSp mod">
        <pc:chgData name="Yan Zhang" userId="f86cc2ff-db5e-4d94-b8e3-db15fbb3b73b" providerId="ADAL" clId="{6FCFE634-8B47-45BF-A6E9-B5305F870B8D}" dt="2021-09-29T23:49:26.693" v="1450" actId="20577"/>
        <pc:sldMkLst>
          <pc:docMk/>
          <pc:sldMk cId="1371011236" sldId="1116"/>
        </pc:sldMkLst>
        <pc:spChg chg="mod">
          <ac:chgData name="Yan Zhang" userId="f86cc2ff-db5e-4d94-b8e3-db15fbb3b73b" providerId="ADAL" clId="{6FCFE634-8B47-45BF-A6E9-B5305F870B8D}" dt="2021-09-29T23:49:26.693" v="1450" actId="20577"/>
          <ac:spMkLst>
            <pc:docMk/>
            <pc:sldMk cId="1371011236" sldId="1116"/>
            <ac:spMk id="3" creationId="{2584845F-75C2-415A-8317-9BE337A0A649}"/>
          </ac:spMkLst>
        </pc:spChg>
        <pc:spChg chg="mod">
          <ac:chgData name="Yan Zhang" userId="f86cc2ff-db5e-4d94-b8e3-db15fbb3b73b" providerId="ADAL" clId="{6FCFE634-8B47-45BF-A6E9-B5305F870B8D}" dt="2021-09-29T23:41:10.972" v="1407" actId="20577"/>
          <ac:spMkLst>
            <pc:docMk/>
            <pc:sldMk cId="1371011236" sldId="1116"/>
            <ac:spMk id="47" creationId="{938A968C-5DDC-4091-9567-74EF32CFAE27}"/>
          </ac:spMkLst>
        </pc:spChg>
      </pc:sldChg>
      <pc:sldChg chg="addSp delSp modSp mod">
        <pc:chgData name="Yan Zhang" userId="f86cc2ff-db5e-4d94-b8e3-db15fbb3b73b" providerId="ADAL" clId="{6FCFE634-8B47-45BF-A6E9-B5305F870B8D}" dt="2021-09-29T16:10:40.879" v="1247" actId="20577"/>
        <pc:sldMkLst>
          <pc:docMk/>
          <pc:sldMk cId="3071632167" sldId="1117"/>
        </pc:sldMkLst>
        <pc:spChg chg="add mod">
          <ac:chgData name="Yan Zhang" userId="f86cc2ff-db5e-4d94-b8e3-db15fbb3b73b" providerId="ADAL" clId="{6FCFE634-8B47-45BF-A6E9-B5305F870B8D}" dt="2021-09-29T16:10:11.900" v="1237" actId="767"/>
          <ac:spMkLst>
            <pc:docMk/>
            <pc:sldMk cId="3071632167" sldId="1117"/>
            <ac:spMk id="5" creationId="{65C7CC09-69C6-406B-B2C5-89F3F4A7969A}"/>
          </ac:spMkLst>
        </pc:spChg>
        <pc:spChg chg="add mod">
          <ac:chgData name="Yan Zhang" userId="f86cc2ff-db5e-4d94-b8e3-db15fbb3b73b" providerId="ADAL" clId="{6FCFE634-8B47-45BF-A6E9-B5305F870B8D}" dt="2021-09-29T16:10:29.801" v="1242" actId="14100"/>
          <ac:spMkLst>
            <pc:docMk/>
            <pc:sldMk cId="3071632167" sldId="1117"/>
            <ac:spMk id="6" creationId="{6352A130-8140-4753-8763-BE87BECAD379}"/>
          </ac:spMkLst>
        </pc:spChg>
        <pc:spChg chg="del">
          <ac:chgData name="Yan Zhang" userId="f86cc2ff-db5e-4d94-b8e3-db15fbb3b73b" providerId="ADAL" clId="{6FCFE634-8B47-45BF-A6E9-B5305F870B8D}" dt="2021-09-29T02:02:51.815" v="160" actId="478"/>
          <ac:spMkLst>
            <pc:docMk/>
            <pc:sldMk cId="3071632167" sldId="1117"/>
            <ac:spMk id="11" creationId="{C11145FB-A61F-4A1C-ACF3-A5D2F34D1543}"/>
          </ac:spMkLst>
        </pc:spChg>
        <pc:spChg chg="add mod">
          <ac:chgData name="Yan Zhang" userId="f86cc2ff-db5e-4d94-b8e3-db15fbb3b73b" providerId="ADAL" clId="{6FCFE634-8B47-45BF-A6E9-B5305F870B8D}" dt="2021-09-29T16:10:40.879" v="1247" actId="20577"/>
          <ac:spMkLst>
            <pc:docMk/>
            <pc:sldMk cId="3071632167" sldId="1117"/>
            <ac:spMk id="12" creationId="{4203A033-BBBF-4DA8-BC82-1AA2547E2D31}"/>
          </ac:spMkLst>
        </pc:spChg>
        <pc:graphicFrameChg chg="add mod modGraphic">
          <ac:chgData name="Yan Zhang" userId="f86cc2ff-db5e-4d94-b8e3-db15fbb3b73b" providerId="ADAL" clId="{6FCFE634-8B47-45BF-A6E9-B5305F870B8D}" dt="2021-09-29T16:10:03.889" v="1236" actId="1076"/>
          <ac:graphicFrameMkLst>
            <pc:docMk/>
            <pc:sldMk cId="3071632167" sldId="1117"/>
            <ac:graphicFrameMk id="2" creationId="{4205ECF9-D083-4CA2-A7B7-3D74970C6C85}"/>
          </ac:graphicFrameMkLst>
        </pc:graphicFrameChg>
        <pc:graphicFrameChg chg="add mod">
          <ac:chgData name="Yan Zhang" userId="f86cc2ff-db5e-4d94-b8e3-db15fbb3b73b" providerId="ADAL" clId="{6FCFE634-8B47-45BF-A6E9-B5305F870B8D}" dt="2021-09-29T16:09:59.882" v="1234" actId="1076"/>
          <ac:graphicFrameMkLst>
            <pc:docMk/>
            <pc:sldMk cId="3071632167" sldId="1117"/>
            <ac:graphicFrameMk id="4" creationId="{21D24D7B-25A7-4A2A-9CC7-0E27084BDFBA}"/>
          </ac:graphicFrameMkLst>
        </pc:graphicFrameChg>
        <pc:graphicFrameChg chg="del">
          <ac:chgData name="Yan Zhang" userId="f86cc2ff-db5e-4d94-b8e3-db15fbb3b73b" providerId="ADAL" clId="{6FCFE634-8B47-45BF-A6E9-B5305F870B8D}" dt="2021-09-29T02:02:53.851" v="161" actId="478"/>
          <ac:graphicFrameMkLst>
            <pc:docMk/>
            <pc:sldMk cId="3071632167" sldId="1117"/>
            <ac:graphicFrameMk id="10" creationId="{C59FEAED-A98C-4336-8797-57F576DA261D}"/>
          </ac:graphicFrameMkLst>
        </pc:graphicFrameChg>
        <pc:picChg chg="del">
          <ac:chgData name="Yan Zhang" userId="f86cc2ff-db5e-4d94-b8e3-db15fbb3b73b" providerId="ADAL" clId="{6FCFE634-8B47-45BF-A6E9-B5305F870B8D}" dt="2021-09-29T16:09:37.390" v="1230" actId="478"/>
          <ac:picMkLst>
            <pc:docMk/>
            <pc:sldMk cId="3071632167" sldId="1117"/>
            <ac:picMk id="7" creationId="{9A04BDB0-37AA-4F87-ABD1-A551649E27D8}"/>
          </ac:picMkLst>
        </pc:picChg>
        <pc:picChg chg="del">
          <ac:chgData name="Yan Zhang" userId="f86cc2ff-db5e-4d94-b8e3-db15fbb3b73b" providerId="ADAL" clId="{6FCFE634-8B47-45BF-A6E9-B5305F870B8D}" dt="2021-09-29T16:09:24.318" v="1229" actId="478"/>
          <ac:picMkLst>
            <pc:docMk/>
            <pc:sldMk cId="3071632167" sldId="1117"/>
            <ac:picMk id="9" creationId="{6804E37B-F34D-4366-9167-AF2780EDB7D8}"/>
          </ac:picMkLst>
        </pc:picChg>
      </pc:sldChg>
      <pc:sldChg chg="addSp delSp modSp add mod">
        <pc:chgData name="Yan Zhang" userId="f86cc2ff-db5e-4d94-b8e3-db15fbb3b73b" providerId="ADAL" clId="{6FCFE634-8B47-45BF-A6E9-B5305F870B8D}" dt="2021-09-29T17:07:49.845" v="1385" actId="1035"/>
        <pc:sldMkLst>
          <pc:docMk/>
          <pc:sldMk cId="2985376285" sldId="1118"/>
        </pc:sldMkLst>
        <pc:spChg chg="del">
          <ac:chgData name="Yan Zhang" userId="f86cc2ff-db5e-4d94-b8e3-db15fbb3b73b" providerId="ADAL" clId="{6FCFE634-8B47-45BF-A6E9-B5305F870B8D}" dt="2021-09-29T02:11:55.277" v="691" actId="478"/>
          <ac:spMkLst>
            <pc:docMk/>
            <pc:sldMk cId="2985376285" sldId="1118"/>
            <ac:spMk id="2" creationId="{F286DAD5-6E85-4630-9BAF-E4D37D567FA1}"/>
          </ac:spMkLst>
        </pc:spChg>
        <pc:spChg chg="del mod">
          <ac:chgData name="Yan Zhang" userId="f86cc2ff-db5e-4d94-b8e3-db15fbb3b73b" providerId="ADAL" clId="{6FCFE634-8B47-45BF-A6E9-B5305F870B8D}" dt="2021-09-29T17:06:30.427" v="1334" actId="478"/>
          <ac:spMkLst>
            <pc:docMk/>
            <pc:sldMk cId="2985376285" sldId="1118"/>
            <ac:spMk id="4" creationId="{00000000-0000-0000-0000-000000000000}"/>
          </ac:spMkLst>
        </pc:spChg>
        <pc:spChg chg="del mod">
          <ac:chgData name="Yan Zhang" userId="f86cc2ff-db5e-4d94-b8e3-db15fbb3b73b" providerId="ADAL" clId="{6FCFE634-8B47-45BF-A6E9-B5305F870B8D}" dt="2021-09-29T02:11:26.888" v="666" actId="478"/>
          <ac:spMkLst>
            <pc:docMk/>
            <pc:sldMk cId="2985376285" sldId="1118"/>
            <ac:spMk id="5" creationId="{00000000-0000-0000-0000-000000000000}"/>
          </ac:spMkLst>
        </pc:spChg>
        <pc:spChg chg="mod">
          <ac:chgData name="Yan Zhang" userId="f86cc2ff-db5e-4d94-b8e3-db15fbb3b73b" providerId="ADAL" clId="{6FCFE634-8B47-45BF-A6E9-B5305F870B8D}" dt="2021-09-29T17:07:45.083" v="1365" actId="1076"/>
          <ac:spMkLst>
            <pc:docMk/>
            <pc:sldMk cId="2985376285" sldId="1118"/>
            <ac:spMk id="7" creationId="{A618B1E0-01F9-4D97-899E-3E2F642D103D}"/>
          </ac:spMkLst>
        </pc:spChg>
        <pc:spChg chg="add del mod">
          <ac:chgData name="Yan Zhang" userId="f86cc2ff-db5e-4d94-b8e3-db15fbb3b73b" providerId="ADAL" clId="{6FCFE634-8B47-45BF-A6E9-B5305F870B8D}" dt="2021-09-29T17:06:37.227" v="1336" actId="478"/>
          <ac:spMkLst>
            <pc:docMk/>
            <pc:sldMk cId="2985376285" sldId="1118"/>
            <ac:spMk id="14" creationId="{5EFD5DA8-DE4A-4CED-AEAE-73466C0B6641}"/>
          </ac:spMkLst>
        </pc:spChg>
        <pc:spChg chg="del">
          <ac:chgData name="Yan Zhang" userId="f86cc2ff-db5e-4d94-b8e3-db15fbb3b73b" providerId="ADAL" clId="{6FCFE634-8B47-45BF-A6E9-B5305F870B8D}" dt="2021-09-29T02:11:55.277" v="691" actId="478"/>
          <ac:spMkLst>
            <pc:docMk/>
            <pc:sldMk cId="2985376285" sldId="1118"/>
            <ac:spMk id="39" creationId="{B7ED2804-5817-43E9-B9DF-FB5C8B11929A}"/>
          </ac:spMkLst>
        </pc:spChg>
        <pc:spChg chg="del">
          <ac:chgData name="Yan Zhang" userId="f86cc2ff-db5e-4d94-b8e3-db15fbb3b73b" providerId="ADAL" clId="{6FCFE634-8B47-45BF-A6E9-B5305F870B8D}" dt="2021-09-29T02:11:55.277" v="691" actId="478"/>
          <ac:spMkLst>
            <pc:docMk/>
            <pc:sldMk cId="2985376285" sldId="1118"/>
            <ac:spMk id="40" creationId="{E27257FA-5E72-43CE-AEE2-CBE65ADB152C}"/>
          </ac:spMkLst>
        </pc:spChg>
        <pc:spChg chg="del">
          <ac:chgData name="Yan Zhang" userId="f86cc2ff-db5e-4d94-b8e3-db15fbb3b73b" providerId="ADAL" clId="{6FCFE634-8B47-45BF-A6E9-B5305F870B8D}" dt="2021-09-29T02:11:55.277" v="691" actId="478"/>
          <ac:spMkLst>
            <pc:docMk/>
            <pc:sldMk cId="2985376285" sldId="1118"/>
            <ac:spMk id="41" creationId="{C660A08A-D5D8-48D8-BAA8-506FDDBA61F3}"/>
          </ac:spMkLst>
        </pc:spChg>
        <pc:spChg chg="del">
          <ac:chgData name="Yan Zhang" userId="f86cc2ff-db5e-4d94-b8e3-db15fbb3b73b" providerId="ADAL" clId="{6FCFE634-8B47-45BF-A6E9-B5305F870B8D}" dt="2021-09-29T02:11:55.277" v="691" actId="478"/>
          <ac:spMkLst>
            <pc:docMk/>
            <pc:sldMk cId="2985376285" sldId="1118"/>
            <ac:spMk id="43" creationId="{0A0DD31F-487D-4CB9-B1EA-4FE5A4258E0B}"/>
          </ac:spMkLst>
        </pc:spChg>
        <pc:spChg chg="del">
          <ac:chgData name="Yan Zhang" userId="f86cc2ff-db5e-4d94-b8e3-db15fbb3b73b" providerId="ADAL" clId="{6FCFE634-8B47-45BF-A6E9-B5305F870B8D}" dt="2021-09-29T02:11:55.277" v="691" actId="478"/>
          <ac:spMkLst>
            <pc:docMk/>
            <pc:sldMk cId="2985376285" sldId="1118"/>
            <ac:spMk id="44" creationId="{85F39B70-A6D3-4A91-89A5-A9342E078298}"/>
          </ac:spMkLst>
        </pc:spChg>
        <pc:spChg chg="del">
          <ac:chgData name="Yan Zhang" userId="f86cc2ff-db5e-4d94-b8e3-db15fbb3b73b" providerId="ADAL" clId="{6FCFE634-8B47-45BF-A6E9-B5305F870B8D}" dt="2021-09-29T02:11:55.277" v="691" actId="478"/>
          <ac:spMkLst>
            <pc:docMk/>
            <pc:sldMk cId="2985376285" sldId="1118"/>
            <ac:spMk id="48" creationId="{3C0E4CA6-D35A-4670-B223-3FB5C7A295A7}"/>
          </ac:spMkLst>
        </pc:spChg>
        <pc:spChg chg="del">
          <ac:chgData name="Yan Zhang" userId="f86cc2ff-db5e-4d94-b8e3-db15fbb3b73b" providerId="ADAL" clId="{6FCFE634-8B47-45BF-A6E9-B5305F870B8D}" dt="2021-09-29T02:11:55.277" v="691" actId="478"/>
          <ac:spMkLst>
            <pc:docMk/>
            <pc:sldMk cId="2985376285" sldId="1118"/>
            <ac:spMk id="50" creationId="{1656ACFA-BCFC-4EDE-A8A3-8F37700AFE67}"/>
          </ac:spMkLst>
        </pc:spChg>
        <pc:spChg chg="add del mod">
          <ac:chgData name="Yan Zhang" userId="f86cc2ff-db5e-4d94-b8e3-db15fbb3b73b" providerId="ADAL" clId="{6FCFE634-8B47-45BF-A6E9-B5305F870B8D}" dt="2021-09-29T17:06:24.939" v="1331"/>
          <ac:spMkLst>
            <pc:docMk/>
            <pc:sldMk cId="2985376285" sldId="1118"/>
            <ac:spMk id="51" creationId="{50322BB1-158B-497D-A9A2-0E7D50FE5AD0}"/>
          </ac:spMkLst>
        </pc:spChg>
        <pc:spChg chg="del">
          <ac:chgData name="Yan Zhang" userId="f86cc2ff-db5e-4d94-b8e3-db15fbb3b73b" providerId="ADAL" clId="{6FCFE634-8B47-45BF-A6E9-B5305F870B8D}" dt="2021-09-29T02:11:55.277" v="691" actId="478"/>
          <ac:spMkLst>
            <pc:docMk/>
            <pc:sldMk cId="2985376285" sldId="1118"/>
            <ac:spMk id="53" creationId="{CA222843-03B7-4B11-B392-2AA14A9ADE1A}"/>
          </ac:spMkLst>
        </pc:spChg>
        <pc:spChg chg="del">
          <ac:chgData name="Yan Zhang" userId="f86cc2ff-db5e-4d94-b8e3-db15fbb3b73b" providerId="ADAL" clId="{6FCFE634-8B47-45BF-A6E9-B5305F870B8D}" dt="2021-09-29T02:11:55.277" v="691" actId="478"/>
          <ac:spMkLst>
            <pc:docMk/>
            <pc:sldMk cId="2985376285" sldId="1118"/>
            <ac:spMk id="54" creationId="{5139E1F9-5CBE-40EB-987B-CEEEB5072992}"/>
          </ac:spMkLst>
        </pc:spChg>
        <pc:spChg chg="del">
          <ac:chgData name="Yan Zhang" userId="f86cc2ff-db5e-4d94-b8e3-db15fbb3b73b" providerId="ADAL" clId="{6FCFE634-8B47-45BF-A6E9-B5305F870B8D}" dt="2021-09-29T02:11:55.277" v="691" actId="478"/>
          <ac:spMkLst>
            <pc:docMk/>
            <pc:sldMk cId="2985376285" sldId="1118"/>
            <ac:spMk id="55" creationId="{FA757361-067E-45D7-828D-7F645646202F}"/>
          </ac:spMkLst>
        </pc:spChg>
        <pc:spChg chg="del">
          <ac:chgData name="Yan Zhang" userId="f86cc2ff-db5e-4d94-b8e3-db15fbb3b73b" providerId="ADAL" clId="{6FCFE634-8B47-45BF-A6E9-B5305F870B8D}" dt="2021-09-29T02:11:55.277" v="691" actId="478"/>
          <ac:spMkLst>
            <pc:docMk/>
            <pc:sldMk cId="2985376285" sldId="1118"/>
            <ac:spMk id="57" creationId="{E97B4697-64B8-4056-8DAF-8E41294387D6}"/>
          </ac:spMkLst>
        </pc:spChg>
        <pc:spChg chg="del">
          <ac:chgData name="Yan Zhang" userId="f86cc2ff-db5e-4d94-b8e3-db15fbb3b73b" providerId="ADAL" clId="{6FCFE634-8B47-45BF-A6E9-B5305F870B8D}" dt="2021-09-29T02:11:55.277" v="691" actId="478"/>
          <ac:spMkLst>
            <pc:docMk/>
            <pc:sldMk cId="2985376285" sldId="1118"/>
            <ac:spMk id="58" creationId="{57E8C532-1BE3-4E03-BD4C-C8E506819243}"/>
          </ac:spMkLst>
        </pc:spChg>
        <pc:spChg chg="del">
          <ac:chgData name="Yan Zhang" userId="f86cc2ff-db5e-4d94-b8e3-db15fbb3b73b" providerId="ADAL" clId="{6FCFE634-8B47-45BF-A6E9-B5305F870B8D}" dt="2021-09-29T02:11:55.277" v="691" actId="478"/>
          <ac:spMkLst>
            <pc:docMk/>
            <pc:sldMk cId="2985376285" sldId="1118"/>
            <ac:spMk id="59" creationId="{1A0E35BA-9C7D-4162-8384-459E491348CE}"/>
          </ac:spMkLst>
        </pc:spChg>
        <pc:spChg chg="del">
          <ac:chgData name="Yan Zhang" userId="f86cc2ff-db5e-4d94-b8e3-db15fbb3b73b" providerId="ADAL" clId="{6FCFE634-8B47-45BF-A6E9-B5305F870B8D}" dt="2021-09-29T02:11:55.277" v="691" actId="478"/>
          <ac:spMkLst>
            <pc:docMk/>
            <pc:sldMk cId="2985376285" sldId="1118"/>
            <ac:spMk id="60" creationId="{FCA5ED59-D68F-453B-B06F-17E89AB8CB6B}"/>
          </ac:spMkLst>
        </pc:spChg>
        <pc:spChg chg="del">
          <ac:chgData name="Yan Zhang" userId="f86cc2ff-db5e-4d94-b8e3-db15fbb3b73b" providerId="ADAL" clId="{6FCFE634-8B47-45BF-A6E9-B5305F870B8D}" dt="2021-09-29T02:11:55.277" v="691" actId="478"/>
          <ac:spMkLst>
            <pc:docMk/>
            <pc:sldMk cId="2985376285" sldId="1118"/>
            <ac:spMk id="61" creationId="{AD880478-0647-4DEA-B13B-811B22C67031}"/>
          </ac:spMkLst>
        </pc:spChg>
        <pc:spChg chg="del">
          <ac:chgData name="Yan Zhang" userId="f86cc2ff-db5e-4d94-b8e3-db15fbb3b73b" providerId="ADAL" clId="{6FCFE634-8B47-45BF-A6E9-B5305F870B8D}" dt="2021-09-29T02:11:55.277" v="691" actId="478"/>
          <ac:spMkLst>
            <pc:docMk/>
            <pc:sldMk cId="2985376285" sldId="1118"/>
            <ac:spMk id="62" creationId="{8C218673-4C06-4E24-B44B-C2F3B03DB36B}"/>
          </ac:spMkLst>
        </pc:spChg>
        <pc:spChg chg="del">
          <ac:chgData name="Yan Zhang" userId="f86cc2ff-db5e-4d94-b8e3-db15fbb3b73b" providerId="ADAL" clId="{6FCFE634-8B47-45BF-A6E9-B5305F870B8D}" dt="2021-09-29T02:11:55.277" v="691" actId="478"/>
          <ac:spMkLst>
            <pc:docMk/>
            <pc:sldMk cId="2985376285" sldId="1118"/>
            <ac:spMk id="63" creationId="{5D47FEBF-FBDA-4461-9701-A8431E8F0ED2}"/>
          </ac:spMkLst>
        </pc:spChg>
        <pc:spChg chg="del">
          <ac:chgData name="Yan Zhang" userId="f86cc2ff-db5e-4d94-b8e3-db15fbb3b73b" providerId="ADAL" clId="{6FCFE634-8B47-45BF-A6E9-B5305F870B8D}" dt="2021-09-29T02:11:55.277" v="691" actId="478"/>
          <ac:spMkLst>
            <pc:docMk/>
            <pc:sldMk cId="2985376285" sldId="1118"/>
            <ac:spMk id="64" creationId="{28DD5858-A354-4ECB-BA02-6B343FFB5684}"/>
          </ac:spMkLst>
        </pc:spChg>
        <pc:spChg chg="add del mod">
          <ac:chgData name="Yan Zhang" userId="f86cc2ff-db5e-4d94-b8e3-db15fbb3b73b" providerId="ADAL" clId="{6FCFE634-8B47-45BF-A6E9-B5305F870B8D}" dt="2021-09-29T17:06:27.774" v="1333"/>
          <ac:spMkLst>
            <pc:docMk/>
            <pc:sldMk cId="2985376285" sldId="1118"/>
            <ac:spMk id="65" creationId="{4F12831A-9681-4B35-A854-F4C80631B660}"/>
          </ac:spMkLst>
        </pc:spChg>
        <pc:spChg chg="add mod">
          <ac:chgData name="Yan Zhang" userId="f86cc2ff-db5e-4d94-b8e3-db15fbb3b73b" providerId="ADAL" clId="{6FCFE634-8B47-45BF-A6E9-B5305F870B8D}" dt="2021-09-29T17:06:30.777" v="1335"/>
          <ac:spMkLst>
            <pc:docMk/>
            <pc:sldMk cId="2985376285" sldId="1118"/>
            <ac:spMk id="66" creationId="{EE136B71-1798-452F-8158-96250F99130D}"/>
          </ac:spMkLst>
        </pc:spChg>
        <pc:grpChg chg="del">
          <ac:chgData name="Yan Zhang" userId="f86cc2ff-db5e-4d94-b8e3-db15fbb3b73b" providerId="ADAL" clId="{6FCFE634-8B47-45BF-A6E9-B5305F870B8D}" dt="2021-09-29T02:11:55.277" v="691" actId="478"/>
          <ac:grpSpMkLst>
            <pc:docMk/>
            <pc:sldMk cId="2985376285" sldId="1118"/>
            <ac:grpSpMk id="56" creationId="{BD60D81E-51CC-404A-B31B-C78DC22CC0E9}"/>
          </ac:grpSpMkLst>
        </pc:grpChg>
        <pc:graphicFrameChg chg="add del mod">
          <ac:chgData name="Yan Zhang" userId="f86cc2ff-db5e-4d94-b8e3-db15fbb3b73b" providerId="ADAL" clId="{6FCFE634-8B47-45BF-A6E9-B5305F870B8D}" dt="2021-09-29T02:19:58.303" v="1200" actId="478"/>
          <ac:graphicFrameMkLst>
            <pc:docMk/>
            <pc:sldMk cId="2985376285" sldId="1118"/>
            <ac:graphicFrameMk id="3" creationId="{D1EEAD14-3875-4257-A70D-0126DBCD5540}"/>
          </ac:graphicFrameMkLst>
        </pc:graphicFrameChg>
        <pc:picChg chg="add mod">
          <ac:chgData name="Yan Zhang" userId="f86cc2ff-db5e-4d94-b8e3-db15fbb3b73b" providerId="ADAL" clId="{6FCFE634-8B47-45BF-A6E9-B5305F870B8D}" dt="2021-09-29T17:07:49.845" v="1385" actId="1035"/>
          <ac:picMkLst>
            <pc:docMk/>
            <pc:sldMk cId="2985376285" sldId="1118"/>
            <ac:picMk id="1025" creationId="{497BDA18-8254-41A0-A1B2-950FEA1C17E1}"/>
          </ac:picMkLst>
        </pc:picChg>
        <pc:picChg chg="add mod">
          <ac:chgData name="Yan Zhang" userId="f86cc2ff-db5e-4d94-b8e3-db15fbb3b73b" providerId="ADAL" clId="{6FCFE634-8B47-45BF-A6E9-B5305F870B8D}" dt="2021-09-29T17:07:49.845" v="1385" actId="1035"/>
          <ac:picMkLst>
            <pc:docMk/>
            <pc:sldMk cId="2985376285" sldId="1118"/>
            <ac:picMk id="1026" creationId="{10AD8557-F85A-4837-8606-CCEDCFB506A3}"/>
          </ac:picMkLst>
        </pc:picChg>
        <pc:cxnChg chg="del">
          <ac:chgData name="Yan Zhang" userId="f86cc2ff-db5e-4d94-b8e3-db15fbb3b73b" providerId="ADAL" clId="{6FCFE634-8B47-45BF-A6E9-B5305F870B8D}" dt="2021-09-29T02:11:55.277" v="691" actId="478"/>
          <ac:cxnSpMkLst>
            <pc:docMk/>
            <pc:sldMk cId="2985376285" sldId="1118"/>
            <ac:cxnSpMk id="45" creationId="{FD89E780-45CE-4AB3-8BBA-9A715C0036C8}"/>
          </ac:cxnSpMkLst>
        </pc:cxnChg>
        <pc:cxnChg chg="del">
          <ac:chgData name="Yan Zhang" userId="f86cc2ff-db5e-4d94-b8e3-db15fbb3b73b" providerId="ADAL" clId="{6FCFE634-8B47-45BF-A6E9-B5305F870B8D}" dt="2021-09-29T02:11:55.277" v="691" actId="478"/>
          <ac:cxnSpMkLst>
            <pc:docMk/>
            <pc:sldMk cId="2985376285" sldId="1118"/>
            <ac:cxnSpMk id="47" creationId="{A1ACCB98-EEC3-4F14-9E75-F9C72DFAA7DB}"/>
          </ac:cxnSpMkLst>
        </pc:cxnChg>
        <pc:cxnChg chg="del">
          <ac:chgData name="Yan Zhang" userId="f86cc2ff-db5e-4d94-b8e3-db15fbb3b73b" providerId="ADAL" clId="{6FCFE634-8B47-45BF-A6E9-B5305F870B8D}" dt="2021-09-29T02:11:55.277" v="691" actId="478"/>
          <ac:cxnSpMkLst>
            <pc:docMk/>
            <pc:sldMk cId="2985376285" sldId="1118"/>
            <ac:cxnSpMk id="49" creationId="{8F190A21-3B1F-4BB1-B370-A0BB76129F68}"/>
          </ac:cxnSpMkLst>
        </pc:cxnChg>
        <pc:cxnChg chg="del">
          <ac:chgData name="Yan Zhang" userId="f86cc2ff-db5e-4d94-b8e3-db15fbb3b73b" providerId="ADAL" clId="{6FCFE634-8B47-45BF-A6E9-B5305F870B8D}" dt="2021-09-29T02:11:55.277" v="691" actId="478"/>
          <ac:cxnSpMkLst>
            <pc:docMk/>
            <pc:sldMk cId="2985376285" sldId="1118"/>
            <ac:cxnSpMk id="52" creationId="{C98A5F39-DBDC-4BBD-A5EE-FB5A45540DF6}"/>
          </ac:cxnSpMkLst>
        </pc:cxnChg>
      </pc:sldChg>
    </pc:docChg>
  </pc:docChgLst>
  <pc:docChgLst>
    <pc:chgData name="Yan Zhang" userId="f86cc2ff-db5e-4d94-b8e3-db15fbb3b73b" providerId="ADAL" clId="{B353F568-34F1-4E95-A791-ED7B724E58B5}"/>
    <pc:docChg chg="modSld">
      <pc:chgData name="Yan Zhang" userId="f86cc2ff-db5e-4d94-b8e3-db15fbb3b73b" providerId="ADAL" clId="{B353F568-34F1-4E95-A791-ED7B724E58B5}" dt="2021-09-30T19:49:07.085" v="10" actId="20577"/>
      <pc:docMkLst>
        <pc:docMk/>
      </pc:docMkLst>
      <pc:sldChg chg="modSp mod">
        <pc:chgData name="Yan Zhang" userId="f86cc2ff-db5e-4d94-b8e3-db15fbb3b73b" providerId="ADAL" clId="{B353F568-34F1-4E95-A791-ED7B724E58B5}" dt="2021-09-30T19:49:07.085" v="10" actId="20577"/>
        <pc:sldMkLst>
          <pc:docMk/>
          <pc:sldMk cId="1371011236" sldId="1116"/>
        </pc:sldMkLst>
        <pc:spChg chg="mod">
          <ac:chgData name="Yan Zhang" userId="f86cc2ff-db5e-4d94-b8e3-db15fbb3b73b" providerId="ADAL" clId="{B353F568-34F1-4E95-A791-ED7B724E58B5}" dt="2021-09-30T19:49:07.085" v="10" actId="20577"/>
          <ac:spMkLst>
            <pc:docMk/>
            <pc:sldMk cId="1371011236" sldId="1116"/>
            <ac:spMk id="3" creationId="{2584845F-75C2-415A-8317-9BE337A0A64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9/30/2021</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30.09.2021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95299" y="4446165"/>
            <a:ext cx="8031285" cy="972502"/>
          </a:xfrm>
        </p:spPr>
        <p:txBody>
          <a:bodyPr/>
          <a:lstStyle/>
          <a:p>
            <a:r>
              <a:rPr lang="en-US" sz="2800" dirty="0"/>
              <a:t>Y. Zhang, B. Ray, H. Huang, V. Seregin, </a:t>
            </a:r>
          </a:p>
          <a:p>
            <a:r>
              <a:rPr lang="en-US" sz="2800" dirty="0"/>
              <a:t>M. Karczewicz (Qualcomm)</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2310430"/>
            <a:ext cx="7797962" cy="1767215"/>
          </a:xfrm>
        </p:spPr>
        <p:txBody>
          <a:bodyPr/>
          <a:lstStyle/>
          <a:p>
            <a:r>
              <a:rPr lang="en-US" sz="4400"/>
              <a:t>JVET-X0132:</a:t>
            </a:r>
            <a:br>
              <a:rPr lang="en-US" sz="4400" dirty="0"/>
            </a:br>
            <a:r>
              <a:rPr lang="en-US" sz="4400" dirty="0"/>
              <a:t>EE2-related</a:t>
            </a:r>
            <a:r>
              <a:rPr lang="en-US" sz="4400"/>
              <a:t>: On MVD </a:t>
            </a:r>
            <a:r>
              <a:rPr lang="en-US" sz="4400" dirty="0"/>
              <a:t>sign prediction</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299" y="332370"/>
            <a:ext cx="11187112" cy="439479"/>
          </a:xfrm>
        </p:spPr>
        <p:txBody>
          <a:bodyPr/>
          <a:lstStyle/>
          <a:p>
            <a:r>
              <a:rPr lang="en-US" dirty="0"/>
              <a:t>MVD sign prediction</a:t>
            </a:r>
          </a:p>
        </p:txBody>
      </p:sp>
      <p:sp>
        <p:nvSpPr>
          <p:cNvPr id="5" name="Content Placeholder 4"/>
          <p:cNvSpPr>
            <a:spLocks noGrp="1"/>
          </p:cNvSpPr>
          <p:nvPr>
            <p:ph idx="14"/>
          </p:nvPr>
        </p:nvSpPr>
        <p:spPr>
          <a:xfrm>
            <a:off x="495299" y="854856"/>
            <a:ext cx="11308774" cy="2411595"/>
          </a:xfrm>
        </p:spPr>
        <p:txBody>
          <a:bodyPr vert="horz" lIns="0" tIns="0" rIns="0" bIns="0" rtlCol="0" anchor="t">
            <a:noAutofit/>
          </a:bodyPr>
          <a:lstStyle/>
          <a:p>
            <a:pPr lvl="4"/>
            <a:r>
              <a:rPr lang="en-US" sz="2400" dirty="0"/>
              <a:t>MVD sign prediction major steps:</a:t>
            </a:r>
          </a:p>
          <a:p>
            <a:pPr lvl="0" indent="-191770"/>
            <a:r>
              <a:rPr lang="en-US" sz="2000" dirty="0">
                <a:ea typeface="Microsoft Sans Serif"/>
                <a:cs typeface="Microsoft Sans Serif"/>
              </a:rPr>
              <a:t>Generate list of possible MVD candidates based on sign combination and absolute values of MVD</a:t>
            </a:r>
          </a:p>
          <a:p>
            <a:pPr lvl="0" indent="-191770"/>
            <a:r>
              <a:rPr lang="en-US" sz="2000" dirty="0">
                <a:ea typeface="Microsoft Sans Serif"/>
                <a:cs typeface="Microsoft Sans Serif"/>
              </a:rPr>
              <a:t>Derive MV by adding MVD to MV predictor and calculate template matching cost</a:t>
            </a:r>
          </a:p>
          <a:p>
            <a:pPr lvl="0" indent="-191770"/>
            <a:r>
              <a:rPr lang="en-US" sz="2000" dirty="0"/>
              <a:t>Sort MVD list based on derived template matching cost</a:t>
            </a:r>
          </a:p>
          <a:p>
            <a:pPr lvl="0" indent="-191770"/>
            <a:r>
              <a:rPr lang="en-US" sz="2000" dirty="0">
                <a:ea typeface="Microsoft Sans Serif"/>
                <a:cs typeface="Microsoft Sans Serif"/>
              </a:rPr>
              <a:t>Retrieve the true MVD based on </a:t>
            </a:r>
            <a:r>
              <a:rPr lang="en-US" sz="2000" dirty="0" err="1">
                <a:ea typeface="Microsoft Sans Serif"/>
                <a:cs typeface="Microsoft Sans Serif"/>
              </a:rPr>
              <a:t>signalled</a:t>
            </a:r>
            <a:r>
              <a:rPr lang="en-US" sz="2000" dirty="0">
                <a:ea typeface="Microsoft Sans Serif"/>
                <a:cs typeface="Microsoft Sans Serif"/>
              </a:rPr>
              <a:t> MVD </a:t>
            </a:r>
            <a:r>
              <a:rPr lang="en-US" sz="2000">
                <a:ea typeface="Microsoft Sans Serif"/>
                <a:cs typeface="Microsoft Sans Serif"/>
              </a:rPr>
              <a:t>sign prediction </a:t>
            </a:r>
            <a:r>
              <a:rPr lang="en-US" sz="2000" dirty="0">
                <a:ea typeface="Microsoft Sans Serif"/>
                <a:cs typeface="Microsoft Sans Serif"/>
              </a:rPr>
              <a:t>index</a:t>
            </a:r>
          </a:p>
          <a:p>
            <a:pPr marL="0" lvl="0" indent="0">
              <a:buNone/>
            </a:pPr>
            <a:endParaRPr lang="en-US" dirty="0">
              <a:ea typeface="Microsoft Sans Serif"/>
              <a:cs typeface="Microsoft Sans Serif"/>
            </a:endParaRPr>
          </a:p>
        </p:txBody>
      </p:sp>
      <p:pic>
        <p:nvPicPr>
          <p:cNvPr id="6" name="Picture 5" descr="A picture containing chart&#10;&#10;Description automatically generated">
            <a:extLst>
              <a:ext uri="{FF2B5EF4-FFF2-40B4-BE49-F238E27FC236}">
                <a16:creationId xmlns:a16="http://schemas.microsoft.com/office/drawing/2014/main" id="{35025668-61FF-4576-B6AC-4CFDE932BC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236" y="3266451"/>
            <a:ext cx="5095238" cy="3371429"/>
          </a:xfrm>
          <a:prstGeom prst="rect">
            <a:avLst/>
          </a:prstGeom>
        </p:spPr>
      </p:pic>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a:extLst>
              <a:ext uri="{FF2B5EF4-FFF2-40B4-BE49-F238E27FC236}">
                <a16:creationId xmlns:a16="http://schemas.microsoft.com/office/drawing/2014/main" id="{A618B1E0-01F9-4D97-899E-3E2F642D103D}"/>
              </a:ext>
            </a:extLst>
          </p:cNvPr>
          <p:cNvSpPr txBox="1">
            <a:spLocks/>
          </p:cNvSpPr>
          <p:nvPr/>
        </p:nvSpPr>
        <p:spPr>
          <a:xfrm>
            <a:off x="495298" y="988887"/>
            <a:ext cx="10883901" cy="2542270"/>
          </a:xfrm>
          <a:prstGeom prst="rect">
            <a:avLst/>
          </a:prstGeom>
        </p:spPr>
        <p:txBody>
          <a:bodyPr vert="horz" lIns="0" tIns="0" rIns="0" bIns="0" rtlCol="0" anchor="t">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342900" lvl="4" indent="-342900">
              <a:buClr>
                <a:schemeClr val="accent1"/>
              </a:buClr>
              <a:buFont typeface="Arial" panose="020B0604020202020204" pitchFamily="34" charset="0"/>
              <a:buChar char="•"/>
            </a:pPr>
            <a:r>
              <a:rPr lang="en-US" sz="2000" dirty="0">
                <a:ea typeface="Microsoft Sans Serif"/>
                <a:cs typeface="Microsoft Sans Serif"/>
              </a:rPr>
              <a:t>MVD sign prediction also applies to SMVD, affine, MMVD and Affine MMVD modes</a:t>
            </a:r>
          </a:p>
          <a:p>
            <a:pPr marL="342900" lvl="4" indent="-342900">
              <a:buClr>
                <a:schemeClr val="accent1"/>
              </a:buClr>
              <a:buFont typeface="Arial" panose="020B0604020202020204" pitchFamily="34" charset="0"/>
              <a:buChar char="•"/>
            </a:pPr>
            <a:r>
              <a:rPr lang="en-US" sz="2000" dirty="0">
                <a:ea typeface="Microsoft Sans Serif"/>
                <a:cs typeface="Microsoft Sans Serif"/>
              </a:rPr>
              <a:t>Accumulated sub-block template cost are used as block cost for Affine</a:t>
            </a:r>
          </a:p>
          <a:p>
            <a:pPr marL="342900" lvl="4" indent="-342900">
              <a:buClr>
                <a:schemeClr val="accent1"/>
              </a:buClr>
              <a:buFont typeface="Arial" panose="020B0604020202020204" pitchFamily="34" charset="0"/>
              <a:buChar char="•"/>
            </a:pPr>
            <a:r>
              <a:rPr lang="en-US" sz="2000" dirty="0">
                <a:ea typeface="Microsoft Sans Serif"/>
                <a:cs typeface="Microsoft Sans Serif"/>
              </a:rPr>
              <a:t>Only template from reference list 0 is used in bi-prediction in SMVD, MMVD and affine MMVD</a:t>
            </a:r>
          </a:p>
          <a:p>
            <a:pPr marL="342900" lvl="4" indent="-342900">
              <a:buClr>
                <a:schemeClr val="accent1"/>
              </a:buClr>
              <a:buFont typeface="Arial" panose="020B0604020202020204" pitchFamily="34" charset="0"/>
              <a:buChar char="•"/>
            </a:pPr>
            <a:r>
              <a:rPr lang="en-US" sz="2000" dirty="0">
                <a:ea typeface="Microsoft Sans Serif"/>
                <a:cs typeface="Microsoft Sans Serif"/>
              </a:rPr>
              <a:t>Different context is used depending on magnitude of MVD components and different threshold is used for translational inter and affine inter mode</a:t>
            </a:r>
          </a:p>
        </p:txBody>
      </p:sp>
      <p:pic>
        <p:nvPicPr>
          <p:cNvPr id="1026" name="Picture 29">
            <a:extLst>
              <a:ext uri="{FF2B5EF4-FFF2-40B4-BE49-F238E27FC236}">
                <a16:creationId xmlns:a16="http://schemas.microsoft.com/office/drawing/2014/main" id="{10AD8557-F85A-4837-8606-CCEDCFB506A3}"/>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5485" y="3399931"/>
            <a:ext cx="3017520" cy="2837354"/>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28">
            <a:extLst>
              <a:ext uri="{FF2B5EF4-FFF2-40B4-BE49-F238E27FC236}">
                <a16:creationId xmlns:a16="http://schemas.microsoft.com/office/drawing/2014/main" id="{497BDA18-8254-41A0-A1B2-950FEA1C17E1}"/>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0043" y="3402645"/>
            <a:ext cx="3017520" cy="2834640"/>
          </a:xfrm>
          <a:prstGeom prst="rect">
            <a:avLst/>
          </a:prstGeom>
          <a:noFill/>
          <a:extLst>
            <a:ext uri="{909E8E84-426E-40DD-AFC4-6F175D3DCCD1}">
              <a14:hiddenFill xmlns:a14="http://schemas.microsoft.com/office/drawing/2010/main">
                <a:solidFill>
                  <a:srgbClr val="FFFFFF"/>
                </a:solidFill>
              </a14:hiddenFill>
            </a:ext>
          </a:extLst>
        </p:spPr>
      </p:pic>
      <p:sp>
        <p:nvSpPr>
          <p:cNvPr id="66" name="Title 3">
            <a:extLst>
              <a:ext uri="{FF2B5EF4-FFF2-40B4-BE49-F238E27FC236}">
                <a16:creationId xmlns:a16="http://schemas.microsoft.com/office/drawing/2014/main" id="{EE136B71-1798-452F-8158-96250F99130D}"/>
              </a:ext>
            </a:extLst>
          </p:cNvPr>
          <p:cNvSpPr txBox="1">
            <a:spLocks/>
          </p:cNvSpPr>
          <p:nvPr/>
        </p:nvSpPr>
        <p:spPr>
          <a:xfrm>
            <a:off x="495299" y="332370"/>
            <a:ext cx="11187112" cy="43947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a:t>MVD sign prediction</a:t>
            </a:r>
            <a:endParaRPr lang="en-US" dirty="0"/>
          </a:p>
        </p:txBody>
      </p:sp>
    </p:spTree>
    <p:extLst>
      <p:ext uri="{BB962C8B-B14F-4D97-AF65-F5344CB8AC3E}">
        <p14:creationId xmlns:p14="http://schemas.microsoft.com/office/powerpoint/2010/main" val="2985376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565125"/>
            <a:ext cx="11187112" cy="439479"/>
          </a:xfrm>
        </p:spPr>
        <p:txBody>
          <a:bodyPr/>
          <a:lstStyle/>
          <a:p>
            <a:r>
              <a:rPr lang="en-US"/>
              <a:t>Test results</a:t>
            </a:r>
          </a:p>
        </p:txBody>
      </p:sp>
      <p:graphicFrame>
        <p:nvGraphicFramePr>
          <p:cNvPr id="2" name="Table 1">
            <a:extLst>
              <a:ext uri="{FF2B5EF4-FFF2-40B4-BE49-F238E27FC236}">
                <a16:creationId xmlns:a16="http://schemas.microsoft.com/office/drawing/2014/main" id="{4205ECF9-D083-4CA2-A7B7-3D74970C6C85}"/>
              </a:ext>
            </a:extLst>
          </p:cNvPr>
          <p:cNvGraphicFramePr>
            <a:graphicFrameLocks noGrp="1"/>
          </p:cNvGraphicFramePr>
          <p:nvPr>
            <p:extLst>
              <p:ext uri="{D42A27DB-BD31-4B8C-83A1-F6EECF244321}">
                <p14:modId xmlns:p14="http://schemas.microsoft.com/office/powerpoint/2010/main" val="840415272"/>
              </p:ext>
            </p:extLst>
          </p:nvPr>
        </p:nvGraphicFramePr>
        <p:xfrm>
          <a:off x="1234427" y="1986915"/>
          <a:ext cx="4343400" cy="1442085"/>
        </p:xfrm>
        <a:graphic>
          <a:graphicData uri="http://schemas.openxmlformats.org/drawingml/2006/table">
            <a:tbl>
              <a:tblPr/>
              <a:tblGrid>
                <a:gridCol w="1045220">
                  <a:extLst>
                    <a:ext uri="{9D8B030D-6E8A-4147-A177-3AD203B41FA5}">
                      <a16:colId xmlns:a16="http://schemas.microsoft.com/office/drawing/2014/main" val="3443596124"/>
                    </a:ext>
                  </a:extLst>
                </a:gridCol>
                <a:gridCol w="659636">
                  <a:extLst>
                    <a:ext uri="{9D8B030D-6E8A-4147-A177-3AD203B41FA5}">
                      <a16:colId xmlns:a16="http://schemas.microsoft.com/office/drawing/2014/main" val="2114729402"/>
                    </a:ext>
                  </a:extLst>
                </a:gridCol>
                <a:gridCol w="659636">
                  <a:extLst>
                    <a:ext uri="{9D8B030D-6E8A-4147-A177-3AD203B41FA5}">
                      <a16:colId xmlns:a16="http://schemas.microsoft.com/office/drawing/2014/main" val="64358278"/>
                    </a:ext>
                  </a:extLst>
                </a:gridCol>
                <a:gridCol w="659636">
                  <a:extLst>
                    <a:ext uri="{9D8B030D-6E8A-4147-A177-3AD203B41FA5}">
                      <a16:colId xmlns:a16="http://schemas.microsoft.com/office/drawing/2014/main" val="1506179990"/>
                    </a:ext>
                  </a:extLst>
                </a:gridCol>
                <a:gridCol w="659636">
                  <a:extLst>
                    <a:ext uri="{9D8B030D-6E8A-4147-A177-3AD203B41FA5}">
                      <a16:colId xmlns:a16="http://schemas.microsoft.com/office/drawing/2014/main" val="854714095"/>
                    </a:ext>
                  </a:extLst>
                </a:gridCol>
                <a:gridCol w="659636">
                  <a:extLst>
                    <a:ext uri="{9D8B030D-6E8A-4147-A177-3AD203B41FA5}">
                      <a16:colId xmlns:a16="http://schemas.microsoft.com/office/drawing/2014/main" val="1853990802"/>
                    </a:ext>
                  </a:extLst>
                </a:gridCol>
              </a:tblGrid>
              <a:tr h="138545">
                <a:tc>
                  <a:txBody>
                    <a:bodyPr/>
                    <a:lstStyle/>
                    <a:p>
                      <a:pPr algn="ctr"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b"/>
                      <a:r>
                        <a:rPr lang="en-US" sz="900" b="1" i="0" u="none" strike="noStrike">
                          <a:solidFill>
                            <a:srgbClr val="000000"/>
                          </a:solidFill>
                          <a:effectLst/>
                          <a:latin typeface="Arial" panose="020B0604020202020204" pitchFamily="34" charset="0"/>
                        </a:rPr>
                        <a:t>Over ECM-2.0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69690002"/>
                  </a:ext>
                </a:extLst>
              </a:tr>
              <a:tr h="161925">
                <a:tc>
                  <a:txBody>
                    <a:bodyPr/>
                    <a:lstStyle/>
                    <a:p>
                      <a:pPr algn="ctr"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Y</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U</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V</a:t>
                      </a:r>
                    </a:p>
                  </a:txBody>
                  <a:tcPr marL="9525" marR="9525" marT="9525" marB="0" anchor="b">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EncT</a:t>
                      </a:r>
                    </a:p>
                  </a:txBody>
                  <a:tcPr marL="9525" marR="9525" marT="9525" marB="0" anchor="b">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DecT</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6984929"/>
                  </a:ext>
                </a:extLst>
              </a:tr>
              <a:tr h="161925">
                <a:tc>
                  <a:txBody>
                    <a:bodyPr/>
                    <a:lstStyle/>
                    <a:p>
                      <a:pPr algn="ctr" fontAlgn="b"/>
                      <a:r>
                        <a:rPr lang="en-US" sz="900" b="0" i="0" u="none" strike="noStrike">
                          <a:solidFill>
                            <a:srgbClr val="000000"/>
                          </a:solidFill>
                          <a:effectLst/>
                          <a:latin typeface="Arial" panose="020B0604020202020204" pitchFamily="34" charset="0"/>
                        </a:rPr>
                        <a:t>Class A1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-0.11%</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-0.15%</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-0.10%</a:t>
                      </a:r>
                    </a:p>
                  </a:txBody>
                  <a:tcPr marL="9525" marR="9525" marT="9525"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100%</a:t>
                      </a:r>
                    </a:p>
                  </a:txBody>
                  <a:tcPr marL="9525" marR="9525" marT="9525" marB="0" anchor="b">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99%</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67173906"/>
                  </a:ext>
                </a:extLst>
              </a:tr>
              <a:tr h="161925">
                <a:tc>
                  <a:txBody>
                    <a:bodyPr/>
                    <a:lstStyle/>
                    <a:p>
                      <a:pPr algn="ctr" fontAlgn="b"/>
                      <a:r>
                        <a:rPr lang="en-US" sz="900" b="0" i="0" u="none" strike="noStrike">
                          <a:solidFill>
                            <a:srgbClr val="000000"/>
                          </a:solidFill>
                          <a:effectLst/>
                          <a:latin typeface="Arial" panose="020B0604020202020204" pitchFamily="34" charset="0"/>
                        </a:rPr>
                        <a:t>Class A2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-0.14%</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-0.18%</a:t>
                      </a:r>
                    </a:p>
                  </a:txBody>
                  <a:tcPr marL="9525" marR="9525" marT="9525" marB="0" anchor="b">
                    <a:lnL>
                      <a:noFill/>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-0.11%</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100%</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99%</a:t>
                      </a:r>
                    </a:p>
                  </a:txBody>
                  <a:tcPr marL="9525" marR="9525" marT="9525" marB="0" anchor="b">
                    <a:lnL>
                      <a:noFill/>
                    </a:lnL>
                    <a:lnR>
                      <a:noFill/>
                    </a:lnR>
                    <a:lnT>
                      <a:noFill/>
                    </a:lnT>
                    <a:lnB>
                      <a:noFill/>
                    </a:lnB>
                  </a:tcPr>
                </a:tc>
                <a:extLst>
                  <a:ext uri="{0D108BD9-81ED-4DB2-BD59-A6C34878D82A}">
                    <a16:rowId xmlns:a16="http://schemas.microsoft.com/office/drawing/2014/main" val="1159821379"/>
                  </a:ext>
                </a:extLst>
              </a:tr>
              <a:tr h="161925">
                <a:tc>
                  <a:txBody>
                    <a:bodyPr/>
                    <a:lstStyle/>
                    <a:p>
                      <a:pPr algn="ctr" fontAlgn="b"/>
                      <a:r>
                        <a:rPr lang="en-US" sz="900" b="0" i="0" u="none" strike="noStrike">
                          <a:solidFill>
                            <a:srgbClr val="000000"/>
                          </a:solidFill>
                          <a:effectLst/>
                          <a:latin typeface="Arial" panose="020B0604020202020204" pitchFamily="34" charset="0"/>
                        </a:rPr>
                        <a:t>Class B</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-0.10%</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-0.09%</a:t>
                      </a:r>
                    </a:p>
                  </a:txBody>
                  <a:tcPr marL="9525" marR="9525" marT="9525" marB="0" anchor="b">
                    <a:lnL>
                      <a:noFill/>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-0.11%</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100%</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99%</a:t>
                      </a:r>
                    </a:p>
                  </a:txBody>
                  <a:tcPr marL="9525" marR="9525" marT="9525" marB="0" anchor="b">
                    <a:lnL>
                      <a:noFill/>
                    </a:lnL>
                    <a:lnR>
                      <a:noFill/>
                    </a:lnR>
                    <a:lnT>
                      <a:noFill/>
                    </a:lnT>
                    <a:lnB>
                      <a:noFill/>
                    </a:lnB>
                  </a:tcPr>
                </a:tc>
                <a:extLst>
                  <a:ext uri="{0D108BD9-81ED-4DB2-BD59-A6C34878D82A}">
                    <a16:rowId xmlns:a16="http://schemas.microsoft.com/office/drawing/2014/main" val="2215260630"/>
                  </a:ext>
                </a:extLst>
              </a:tr>
              <a:tr h="161925">
                <a:tc>
                  <a:txBody>
                    <a:bodyPr/>
                    <a:lstStyle/>
                    <a:p>
                      <a:pPr algn="ctr" fontAlgn="b"/>
                      <a:r>
                        <a:rPr lang="en-US" sz="900" b="0" i="0" u="none" strike="noStrike">
                          <a:solidFill>
                            <a:srgbClr val="000000"/>
                          </a:solidFill>
                          <a:effectLst/>
                          <a:latin typeface="Arial" panose="020B0604020202020204" pitchFamily="34" charset="0"/>
                        </a:rPr>
                        <a:t>Class C</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-0.10%</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-0.04%</a:t>
                      </a:r>
                    </a:p>
                  </a:txBody>
                  <a:tcPr marL="9525" marR="9525" marT="9525" marB="0" anchor="b">
                    <a:lnL>
                      <a:noFill/>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-0.08%</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101%</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98%</a:t>
                      </a:r>
                    </a:p>
                  </a:txBody>
                  <a:tcPr marL="9525" marR="9525" marT="9525" marB="0" anchor="b">
                    <a:lnL>
                      <a:noFill/>
                    </a:lnL>
                    <a:lnR>
                      <a:noFill/>
                    </a:lnR>
                    <a:lnT>
                      <a:noFill/>
                    </a:lnT>
                    <a:lnB>
                      <a:noFill/>
                    </a:lnB>
                  </a:tcPr>
                </a:tc>
                <a:extLst>
                  <a:ext uri="{0D108BD9-81ED-4DB2-BD59-A6C34878D82A}">
                    <a16:rowId xmlns:a16="http://schemas.microsoft.com/office/drawing/2014/main" val="161319154"/>
                  </a:ext>
                </a:extLst>
              </a:tr>
              <a:tr h="161925">
                <a:tc>
                  <a:txBody>
                    <a:bodyPr/>
                    <a:lstStyle/>
                    <a:p>
                      <a:pPr algn="ctr" fontAlgn="b"/>
                      <a:r>
                        <a:rPr lang="en-US" sz="900" b="0" i="0" u="none" strike="noStrike">
                          <a:solidFill>
                            <a:srgbClr val="000000"/>
                          </a:solidFill>
                          <a:effectLst/>
                          <a:latin typeface="Arial" panose="020B0604020202020204" pitchFamily="34" charset="0"/>
                        </a:rPr>
                        <a:t>Class 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2322130"/>
                  </a:ext>
                </a:extLst>
              </a:tr>
              <a:tr h="161925">
                <a:tc>
                  <a:txBody>
                    <a:bodyPr/>
                    <a:lstStyle/>
                    <a:p>
                      <a:pPr algn="ctr" fontAlgn="b"/>
                      <a:r>
                        <a:rPr lang="en-US" sz="900" b="1" i="0" u="none" strike="noStrike">
                          <a:solidFill>
                            <a:srgbClr val="000000"/>
                          </a:solidFill>
                          <a:effectLst/>
                          <a:latin typeface="Arial" panose="020B0604020202020204" pitchFamily="34" charset="0"/>
                        </a:rPr>
                        <a:t>Overall</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-0.11%</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-0.11%</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-0.10%</a:t>
                      </a:r>
                    </a:p>
                  </a:txBody>
                  <a:tcPr marL="9525" marR="9525" marT="9525"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100%</a:t>
                      </a:r>
                    </a:p>
                  </a:txBody>
                  <a:tcPr marL="9525" marR="9525" marT="9525" marB="0" anchor="b">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99%</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029824"/>
                  </a:ext>
                </a:extLst>
              </a:tr>
              <a:tr h="161925">
                <a:tc>
                  <a:txBody>
                    <a:bodyPr/>
                    <a:lstStyle/>
                    <a:p>
                      <a:pPr algn="ctr" fontAlgn="b"/>
                      <a:r>
                        <a:rPr lang="en-US" sz="900" b="0" i="0" u="none" strike="noStrike">
                          <a:solidFill>
                            <a:srgbClr val="000000"/>
                          </a:solidFill>
                          <a:effectLst/>
                          <a:latin typeface="Arial" panose="020B0604020202020204" pitchFamily="34" charset="0"/>
                        </a:rPr>
                        <a:t>Class D</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-0.10%</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-0.14%</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0.08%</a:t>
                      </a:r>
                    </a:p>
                  </a:txBody>
                  <a:tcPr marL="9525" marR="9525" marT="9525"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101%</a:t>
                      </a:r>
                    </a:p>
                  </a:txBody>
                  <a:tcPr marL="9525" marR="9525" marT="9525" marB="0" anchor="b">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dirty="0">
                          <a:solidFill>
                            <a:srgbClr val="000000"/>
                          </a:solidFill>
                          <a:effectLst/>
                          <a:latin typeface="Arial" panose="020B0604020202020204" pitchFamily="34" charset="0"/>
                        </a:rPr>
                        <a:t>99%</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18805365"/>
                  </a:ext>
                </a:extLst>
              </a:tr>
            </a:tbl>
          </a:graphicData>
        </a:graphic>
      </p:graphicFrame>
      <p:graphicFrame>
        <p:nvGraphicFramePr>
          <p:cNvPr id="4" name="Table 3">
            <a:extLst>
              <a:ext uri="{FF2B5EF4-FFF2-40B4-BE49-F238E27FC236}">
                <a16:creationId xmlns:a16="http://schemas.microsoft.com/office/drawing/2014/main" id="{21D24D7B-25A7-4A2A-9CC7-0E27084BDFBA}"/>
              </a:ext>
            </a:extLst>
          </p:cNvPr>
          <p:cNvGraphicFramePr>
            <a:graphicFrameLocks noGrp="1"/>
          </p:cNvGraphicFramePr>
          <p:nvPr>
            <p:extLst>
              <p:ext uri="{D42A27DB-BD31-4B8C-83A1-F6EECF244321}">
                <p14:modId xmlns:p14="http://schemas.microsoft.com/office/powerpoint/2010/main" val="930310358"/>
              </p:ext>
            </p:extLst>
          </p:nvPr>
        </p:nvGraphicFramePr>
        <p:xfrm>
          <a:off x="6614174" y="1971675"/>
          <a:ext cx="4343400" cy="1457325"/>
        </p:xfrm>
        <a:graphic>
          <a:graphicData uri="http://schemas.openxmlformats.org/drawingml/2006/table">
            <a:tbl>
              <a:tblPr/>
              <a:tblGrid>
                <a:gridCol w="1045220">
                  <a:extLst>
                    <a:ext uri="{9D8B030D-6E8A-4147-A177-3AD203B41FA5}">
                      <a16:colId xmlns:a16="http://schemas.microsoft.com/office/drawing/2014/main" val="1474374043"/>
                    </a:ext>
                  </a:extLst>
                </a:gridCol>
                <a:gridCol w="659636">
                  <a:extLst>
                    <a:ext uri="{9D8B030D-6E8A-4147-A177-3AD203B41FA5}">
                      <a16:colId xmlns:a16="http://schemas.microsoft.com/office/drawing/2014/main" val="1406660444"/>
                    </a:ext>
                  </a:extLst>
                </a:gridCol>
                <a:gridCol w="659636">
                  <a:extLst>
                    <a:ext uri="{9D8B030D-6E8A-4147-A177-3AD203B41FA5}">
                      <a16:colId xmlns:a16="http://schemas.microsoft.com/office/drawing/2014/main" val="1543377560"/>
                    </a:ext>
                  </a:extLst>
                </a:gridCol>
                <a:gridCol w="659636">
                  <a:extLst>
                    <a:ext uri="{9D8B030D-6E8A-4147-A177-3AD203B41FA5}">
                      <a16:colId xmlns:a16="http://schemas.microsoft.com/office/drawing/2014/main" val="1900730645"/>
                    </a:ext>
                  </a:extLst>
                </a:gridCol>
                <a:gridCol w="659636">
                  <a:extLst>
                    <a:ext uri="{9D8B030D-6E8A-4147-A177-3AD203B41FA5}">
                      <a16:colId xmlns:a16="http://schemas.microsoft.com/office/drawing/2014/main" val="3623318110"/>
                    </a:ext>
                  </a:extLst>
                </a:gridCol>
                <a:gridCol w="659636">
                  <a:extLst>
                    <a:ext uri="{9D8B030D-6E8A-4147-A177-3AD203B41FA5}">
                      <a16:colId xmlns:a16="http://schemas.microsoft.com/office/drawing/2014/main" val="1765116316"/>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9452646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6964579"/>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06495704"/>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extLst>
                  <a:ext uri="{0D108BD9-81ED-4DB2-BD59-A6C34878D82A}">
                    <a16:rowId xmlns:a16="http://schemas.microsoft.com/office/drawing/2014/main" val="3928825194"/>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a:noFill/>
                    </a:lnL>
                    <a:lnR>
                      <a:noFill/>
                    </a:lnR>
                    <a:lnT>
                      <a:noFill/>
                    </a:lnT>
                    <a:lnB>
                      <a:noFill/>
                    </a:lnB>
                  </a:tcPr>
                </a:tc>
                <a:extLst>
                  <a:ext uri="{0D108BD9-81ED-4DB2-BD59-A6C34878D82A}">
                    <a16:rowId xmlns:a16="http://schemas.microsoft.com/office/drawing/2014/main" val="255117894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-0.26%</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a:noFill/>
                    </a:lnR>
                    <a:lnT>
                      <a:noFill/>
                    </a:lnT>
                    <a:lnB>
                      <a:noFill/>
                    </a:lnB>
                  </a:tcPr>
                </a:tc>
                <a:extLst>
                  <a:ext uri="{0D108BD9-81ED-4DB2-BD59-A6C34878D82A}">
                    <a16:rowId xmlns:a16="http://schemas.microsoft.com/office/drawing/2014/main" val="2975412789"/>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061897"/>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7324970"/>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-0.58%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-0.56%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87255502"/>
                  </a:ext>
                </a:extLst>
              </a:tr>
            </a:tbl>
          </a:graphicData>
        </a:graphic>
      </p:graphicFrame>
      <p:sp>
        <p:nvSpPr>
          <p:cNvPr id="5" name="TextBox 4">
            <a:extLst>
              <a:ext uri="{FF2B5EF4-FFF2-40B4-BE49-F238E27FC236}">
                <a16:creationId xmlns:a16="http://schemas.microsoft.com/office/drawing/2014/main" id="{65C7CC09-69C6-406B-B2C5-89F3F4A7969A}"/>
              </a:ext>
            </a:extLst>
          </p:cNvPr>
          <p:cNvSpPr txBox="1"/>
          <p:nvPr/>
        </p:nvSpPr>
        <p:spPr>
          <a:xfrm>
            <a:off x="2503055" y="1330036"/>
            <a:ext cx="951345" cy="295564"/>
          </a:xfrm>
          <a:prstGeom prst="rect">
            <a:avLst/>
          </a:prstGeom>
        </p:spPr>
        <p:txBody>
          <a:bodyPr vert="horz" wrap="square" lIns="0" tIns="0" rIns="0" bIns="0" rtlCol="0">
            <a:noAutofit/>
          </a:bodyPr>
          <a:lstStyle/>
          <a:p>
            <a:pPr algn="l">
              <a:buNone/>
            </a:pPr>
            <a:endParaRPr lang="en-US" sz="2000" dirty="0"/>
          </a:p>
        </p:txBody>
      </p:sp>
      <p:sp>
        <p:nvSpPr>
          <p:cNvPr id="6" name="TextBox 5">
            <a:extLst>
              <a:ext uri="{FF2B5EF4-FFF2-40B4-BE49-F238E27FC236}">
                <a16:creationId xmlns:a16="http://schemas.microsoft.com/office/drawing/2014/main" id="{6352A130-8140-4753-8763-BE87BECAD379}"/>
              </a:ext>
            </a:extLst>
          </p:cNvPr>
          <p:cNvSpPr txBox="1"/>
          <p:nvPr/>
        </p:nvSpPr>
        <p:spPr>
          <a:xfrm>
            <a:off x="3611418" y="1477818"/>
            <a:ext cx="535709" cy="295564"/>
          </a:xfrm>
          <a:prstGeom prst="rect">
            <a:avLst/>
          </a:prstGeom>
        </p:spPr>
        <p:txBody>
          <a:bodyPr vert="horz" wrap="square" lIns="0" tIns="0" rIns="0" bIns="0" rtlCol="0">
            <a:noAutofit/>
          </a:bodyPr>
          <a:lstStyle/>
          <a:p>
            <a:pPr algn="l">
              <a:buNone/>
            </a:pPr>
            <a:r>
              <a:rPr lang="en-US" sz="2000" dirty="0"/>
              <a:t>RA</a:t>
            </a:r>
          </a:p>
        </p:txBody>
      </p:sp>
      <p:sp>
        <p:nvSpPr>
          <p:cNvPr id="12" name="TextBox 11">
            <a:extLst>
              <a:ext uri="{FF2B5EF4-FFF2-40B4-BE49-F238E27FC236}">
                <a16:creationId xmlns:a16="http://schemas.microsoft.com/office/drawing/2014/main" id="{4203A033-BBBF-4DA8-BC82-1AA2547E2D31}"/>
              </a:ext>
            </a:extLst>
          </p:cNvPr>
          <p:cNvSpPr txBox="1"/>
          <p:nvPr/>
        </p:nvSpPr>
        <p:spPr>
          <a:xfrm>
            <a:off x="8785874" y="1477818"/>
            <a:ext cx="535709" cy="295564"/>
          </a:xfrm>
          <a:prstGeom prst="rect">
            <a:avLst/>
          </a:prstGeom>
        </p:spPr>
        <p:txBody>
          <a:bodyPr vert="horz" wrap="square" lIns="0" tIns="0" rIns="0" bIns="0" rtlCol="0">
            <a:noAutofit/>
          </a:bodyPr>
          <a:lstStyle/>
          <a:p>
            <a:pPr algn="l">
              <a:buNone/>
            </a:pPr>
            <a:r>
              <a:rPr lang="en-US" sz="2000" dirty="0"/>
              <a:t>LDB</a:t>
            </a:r>
          </a:p>
        </p:txBody>
      </p:sp>
    </p:spTree>
    <p:extLst>
      <p:ext uri="{BB962C8B-B14F-4D97-AF65-F5344CB8AC3E}">
        <p14:creationId xmlns:p14="http://schemas.microsoft.com/office/powerpoint/2010/main" val="3071632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7A580DEB18E2148A43FC4421F931F99" ma:contentTypeVersion="10" ma:contentTypeDescription="Create a new document." ma:contentTypeScope="" ma:versionID="0459a2198a4cbdab3aea7bea68cb760a">
  <xsd:schema xmlns:xsd="http://www.w3.org/2001/XMLSchema" xmlns:xs="http://www.w3.org/2001/XMLSchema" xmlns:p="http://schemas.microsoft.com/office/2006/metadata/properties" xmlns:ns2="2d713343-d069-4d9c-a0e4-feacafe3e3fc" xmlns:ns3="a4784b13-8bb2-4d79-9d47-3a3867450a90" targetNamespace="http://schemas.microsoft.com/office/2006/metadata/properties" ma:root="true" ma:fieldsID="9878673cc833cbe777b2db3859d2e76b" ns2:_="" ns3:_="">
    <xsd:import namespace="2d713343-d069-4d9c-a0e4-feacafe3e3fc"/>
    <xsd:import namespace="a4784b13-8bb2-4d79-9d47-3a3867450a9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713343-d069-4d9c-a0e4-feacafe3e3f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84b13-8bb2-4d79-9d47-3a3867450a9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2.xml><?xml version="1.0" encoding="utf-8"?>
<ds:datastoreItem xmlns:ds="http://schemas.openxmlformats.org/officeDocument/2006/customXml" ds:itemID="{71A5ED91-6AA3-4728-83C0-CFA3A5579517}">
  <ds:schemaRefs>
    <ds:schemaRef ds:uri="2d713343-d069-4d9c-a0e4-feacafe3e3fc"/>
    <ds:schemaRef ds:uri="a4784b13-8bb2-4d79-9d47-3a3867450a9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9CB3369-829B-4A78-B8A1-1016D068BF47}">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blank</Template>
  <TotalTime>1334</TotalTime>
  <Words>365</Words>
  <Application>Microsoft Office PowerPoint</Application>
  <PresentationFormat>Widescreen</PresentationFormat>
  <Paragraphs>110</Paragraphs>
  <Slides>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Century Gothic</vt:lpstr>
      <vt:lpstr>Microsoft Sans Serif</vt:lpstr>
      <vt:lpstr>Qualcomm Executive External</vt:lpstr>
      <vt:lpstr>JVET-X0132: EE2-related: On MVD sign prediction</vt:lpstr>
      <vt:lpstr>MVD sign prediction</vt:lpstr>
      <vt:lpstr>PowerPoint Presentation</vt:lpstr>
      <vt:lpstr>Test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DMVR enlarge search</dc:title>
  <dc:creator>Zhi Zhang</dc:creator>
  <cp:lastModifiedBy>Yan Zhang</cp:lastModifiedBy>
  <cp:revision>1</cp:revision>
  <dcterms:created xsi:type="dcterms:W3CDTF">2020-07-21T14:31:43Z</dcterms:created>
  <dcterms:modified xsi:type="dcterms:W3CDTF">2021-09-30T19:49:08Z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0x01010007A580DEB18E2148A43FC4421F931F99</vt:lpwstr>
  </property>
</Properties>
</file>